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6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6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7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9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1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1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1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11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11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19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124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130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191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15"/>
  </p:notesMasterIdLst>
  <p:sldIdLst>
    <p:sldId id="574" r:id="rId4"/>
    <p:sldId id="1219" r:id="rId5"/>
    <p:sldId id="271" r:id="rId6"/>
    <p:sldId id="295" r:id="rId7"/>
    <p:sldId id="296" r:id="rId8"/>
    <p:sldId id="384" r:id="rId9"/>
    <p:sldId id="311" r:id="rId10"/>
    <p:sldId id="358" r:id="rId11"/>
    <p:sldId id="1227" r:id="rId12"/>
    <p:sldId id="1228" r:id="rId13"/>
    <p:sldId id="1229" r:id="rId14"/>
    <p:sldId id="1230" r:id="rId15"/>
    <p:sldId id="1231" r:id="rId16"/>
    <p:sldId id="1232" r:id="rId17"/>
    <p:sldId id="1233" r:id="rId18"/>
    <p:sldId id="1234" r:id="rId19"/>
    <p:sldId id="1235" r:id="rId20"/>
    <p:sldId id="1236" r:id="rId21"/>
    <p:sldId id="1237" r:id="rId22"/>
    <p:sldId id="1238" r:id="rId23"/>
    <p:sldId id="1239" r:id="rId24"/>
    <p:sldId id="1240" r:id="rId25"/>
    <p:sldId id="1241" r:id="rId26"/>
    <p:sldId id="1251" r:id="rId27"/>
    <p:sldId id="1242" r:id="rId28"/>
    <p:sldId id="1243" r:id="rId29"/>
    <p:sldId id="1244" r:id="rId30"/>
    <p:sldId id="1245" r:id="rId31"/>
    <p:sldId id="1246" r:id="rId32"/>
    <p:sldId id="380" r:id="rId33"/>
    <p:sldId id="382" r:id="rId34"/>
    <p:sldId id="1247" r:id="rId35"/>
    <p:sldId id="374" r:id="rId36"/>
    <p:sldId id="1249" r:id="rId37"/>
    <p:sldId id="1250" r:id="rId38"/>
    <p:sldId id="297" r:id="rId39"/>
    <p:sldId id="315" r:id="rId40"/>
    <p:sldId id="385" r:id="rId41"/>
    <p:sldId id="360" r:id="rId42"/>
    <p:sldId id="386" r:id="rId43"/>
    <p:sldId id="387" r:id="rId44"/>
    <p:sldId id="357" r:id="rId45"/>
    <p:sldId id="388" r:id="rId46"/>
    <p:sldId id="389" r:id="rId47"/>
    <p:sldId id="359" r:id="rId48"/>
    <p:sldId id="362" r:id="rId49"/>
    <p:sldId id="298" r:id="rId50"/>
    <p:sldId id="390" r:id="rId51"/>
    <p:sldId id="391" r:id="rId52"/>
    <p:sldId id="363" r:id="rId53"/>
    <p:sldId id="365" r:id="rId54"/>
    <p:sldId id="366" r:id="rId55"/>
    <p:sldId id="350" r:id="rId56"/>
    <p:sldId id="392" r:id="rId57"/>
    <p:sldId id="393" r:id="rId58"/>
    <p:sldId id="367" r:id="rId59"/>
    <p:sldId id="394" r:id="rId60"/>
    <p:sldId id="395" r:id="rId61"/>
    <p:sldId id="299" r:id="rId62"/>
    <p:sldId id="397" r:id="rId63"/>
    <p:sldId id="398" r:id="rId64"/>
    <p:sldId id="399" r:id="rId65"/>
    <p:sldId id="370" r:id="rId66"/>
    <p:sldId id="400" r:id="rId67"/>
    <p:sldId id="401" r:id="rId68"/>
    <p:sldId id="371" r:id="rId69"/>
    <p:sldId id="372" r:id="rId70"/>
    <p:sldId id="402" r:id="rId71"/>
    <p:sldId id="403" r:id="rId72"/>
    <p:sldId id="404" r:id="rId73"/>
    <p:sldId id="377" r:id="rId74"/>
    <p:sldId id="378" r:id="rId75"/>
    <p:sldId id="405" r:id="rId76"/>
    <p:sldId id="379" r:id="rId77"/>
    <p:sldId id="406" r:id="rId78"/>
    <p:sldId id="300" r:id="rId79"/>
    <p:sldId id="332" r:id="rId80"/>
    <p:sldId id="340" r:id="rId81"/>
    <p:sldId id="408" r:id="rId82"/>
    <p:sldId id="409" r:id="rId83"/>
    <p:sldId id="410" r:id="rId84"/>
    <p:sldId id="339" r:id="rId85"/>
    <p:sldId id="411" r:id="rId86"/>
    <p:sldId id="354" r:id="rId87"/>
    <p:sldId id="356" r:id="rId88"/>
    <p:sldId id="301" r:id="rId89"/>
    <p:sldId id="413" r:id="rId90"/>
    <p:sldId id="414" r:id="rId91"/>
    <p:sldId id="415" r:id="rId92"/>
    <p:sldId id="343" r:id="rId93"/>
    <p:sldId id="342" r:id="rId94"/>
    <p:sldId id="344" r:id="rId95"/>
    <p:sldId id="349" r:id="rId96"/>
    <p:sldId id="416" r:id="rId97"/>
    <p:sldId id="369" r:id="rId98"/>
    <p:sldId id="417" r:id="rId99"/>
    <p:sldId id="322" r:id="rId100"/>
    <p:sldId id="418" r:id="rId101"/>
    <p:sldId id="419" r:id="rId102"/>
    <p:sldId id="420" r:id="rId103"/>
    <p:sldId id="421" r:id="rId104"/>
    <p:sldId id="303" r:id="rId105"/>
    <p:sldId id="423" r:id="rId106"/>
    <p:sldId id="424" r:id="rId107"/>
    <p:sldId id="425" r:id="rId108"/>
    <p:sldId id="376" r:id="rId109"/>
    <p:sldId id="426" r:id="rId110"/>
    <p:sldId id="427" r:id="rId111"/>
    <p:sldId id="368" r:id="rId112"/>
    <p:sldId id="304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439" r:id="rId124"/>
    <p:sldId id="305" r:id="rId125"/>
    <p:sldId id="440" r:id="rId126"/>
    <p:sldId id="441" r:id="rId127"/>
    <p:sldId id="328" r:id="rId128"/>
    <p:sldId id="329" r:id="rId129"/>
    <p:sldId id="330" r:id="rId130"/>
    <p:sldId id="326" r:id="rId131"/>
    <p:sldId id="306" r:id="rId132"/>
    <p:sldId id="443" r:id="rId133"/>
    <p:sldId id="444" r:id="rId134"/>
    <p:sldId id="445" r:id="rId135"/>
    <p:sldId id="446" r:id="rId136"/>
    <p:sldId id="373" r:id="rId137"/>
    <p:sldId id="448" r:id="rId138"/>
    <p:sldId id="449" r:id="rId139"/>
    <p:sldId id="450" r:id="rId140"/>
    <p:sldId id="451" r:id="rId141"/>
    <p:sldId id="452" r:id="rId142"/>
    <p:sldId id="453" r:id="rId143"/>
    <p:sldId id="454" r:id="rId144"/>
    <p:sldId id="455" r:id="rId145"/>
    <p:sldId id="307" r:id="rId146"/>
    <p:sldId id="337" r:id="rId147"/>
    <p:sldId id="457" r:id="rId148"/>
    <p:sldId id="324" r:id="rId149"/>
    <p:sldId id="458" r:id="rId150"/>
    <p:sldId id="334" r:id="rId151"/>
    <p:sldId id="338" r:id="rId152"/>
    <p:sldId id="459" r:id="rId153"/>
    <p:sldId id="335" r:id="rId154"/>
    <p:sldId id="460" r:id="rId155"/>
    <p:sldId id="461" r:id="rId156"/>
    <p:sldId id="462" r:id="rId157"/>
    <p:sldId id="331" r:id="rId158"/>
    <p:sldId id="463" r:id="rId159"/>
    <p:sldId id="333" r:id="rId160"/>
    <p:sldId id="308" r:id="rId161"/>
    <p:sldId id="465" r:id="rId162"/>
    <p:sldId id="466" r:id="rId163"/>
    <p:sldId id="467" r:id="rId164"/>
    <p:sldId id="468" r:id="rId165"/>
    <p:sldId id="469" r:id="rId166"/>
    <p:sldId id="470" r:id="rId167"/>
    <p:sldId id="471" r:id="rId168"/>
    <p:sldId id="309" r:id="rId169"/>
    <p:sldId id="473" r:id="rId170"/>
    <p:sldId id="474" r:id="rId171"/>
    <p:sldId id="475" r:id="rId172"/>
    <p:sldId id="477" r:id="rId173"/>
    <p:sldId id="478" r:id="rId174"/>
    <p:sldId id="479" r:id="rId175"/>
    <p:sldId id="341" r:id="rId176"/>
    <p:sldId id="480" r:id="rId177"/>
    <p:sldId id="1226" r:id="rId178"/>
    <p:sldId id="1221" r:id="rId179"/>
    <p:sldId id="351" r:id="rId180"/>
    <p:sldId id="1222" r:id="rId181"/>
    <p:sldId id="352" r:id="rId182"/>
    <p:sldId id="353" r:id="rId183"/>
    <p:sldId id="1223" r:id="rId184"/>
    <p:sldId id="1224" r:id="rId185"/>
    <p:sldId id="355" r:id="rId186"/>
    <p:sldId id="565" r:id="rId187"/>
    <p:sldId id="482" r:id="rId188"/>
    <p:sldId id="483" r:id="rId189"/>
    <p:sldId id="484" r:id="rId190"/>
    <p:sldId id="485" r:id="rId191"/>
    <p:sldId id="486" r:id="rId192"/>
    <p:sldId id="312" r:id="rId193"/>
    <p:sldId id="323" r:id="rId194"/>
    <p:sldId id="488" r:id="rId195"/>
    <p:sldId id="489" r:id="rId196"/>
    <p:sldId id="325" r:id="rId197"/>
    <p:sldId id="490" r:id="rId198"/>
    <p:sldId id="491" r:id="rId199"/>
    <p:sldId id="493" r:id="rId200"/>
    <p:sldId id="494" r:id="rId201"/>
    <p:sldId id="495" r:id="rId202"/>
    <p:sldId id="497" r:id="rId203"/>
    <p:sldId id="313" r:id="rId204"/>
    <p:sldId id="375" r:id="rId205"/>
    <p:sldId id="499" r:id="rId206"/>
    <p:sldId id="500" r:id="rId207"/>
    <p:sldId id="501" r:id="rId208"/>
    <p:sldId id="502" r:id="rId209"/>
    <p:sldId id="314" r:id="rId210"/>
    <p:sldId id="566" r:id="rId211"/>
    <p:sldId id="567" r:id="rId212"/>
    <p:sldId id="568" r:id="rId213"/>
    <p:sldId id="569" r:id="rId214"/>
    <p:sldId id="570" r:id="rId215"/>
    <p:sldId id="327" r:id="rId216"/>
    <p:sldId id="571" r:id="rId217"/>
    <p:sldId id="572" r:id="rId218"/>
    <p:sldId id="573" r:id="rId219"/>
    <p:sldId id="504" r:id="rId220"/>
    <p:sldId id="505" r:id="rId221"/>
    <p:sldId id="506" r:id="rId222"/>
    <p:sldId id="507" r:id="rId223"/>
    <p:sldId id="509" r:id="rId224"/>
    <p:sldId id="316" r:id="rId225"/>
    <p:sldId id="317" r:id="rId226"/>
    <p:sldId id="533" r:id="rId227"/>
    <p:sldId id="534" r:id="rId228"/>
    <p:sldId id="535" r:id="rId229"/>
    <p:sldId id="536" r:id="rId230"/>
    <p:sldId id="537" r:id="rId231"/>
    <p:sldId id="538" r:id="rId232"/>
    <p:sldId id="539" r:id="rId233"/>
    <p:sldId id="540" r:id="rId234"/>
    <p:sldId id="541" r:id="rId235"/>
    <p:sldId id="542" r:id="rId236"/>
    <p:sldId id="543" r:id="rId237"/>
    <p:sldId id="544" r:id="rId238"/>
    <p:sldId id="545" r:id="rId239"/>
    <p:sldId id="546" r:id="rId240"/>
    <p:sldId id="547" r:id="rId241"/>
    <p:sldId id="548" r:id="rId242"/>
    <p:sldId id="549" r:id="rId243"/>
    <p:sldId id="550" r:id="rId244"/>
    <p:sldId id="551" r:id="rId245"/>
    <p:sldId id="552" r:id="rId246"/>
    <p:sldId id="318" r:id="rId247"/>
    <p:sldId id="554" r:id="rId248"/>
    <p:sldId id="555" r:id="rId249"/>
    <p:sldId id="556" r:id="rId250"/>
    <p:sldId id="557" r:id="rId251"/>
    <p:sldId id="558" r:id="rId252"/>
    <p:sldId id="559" r:id="rId253"/>
    <p:sldId id="560" r:id="rId254"/>
    <p:sldId id="561" r:id="rId255"/>
    <p:sldId id="562" r:id="rId256"/>
    <p:sldId id="563" r:id="rId257"/>
    <p:sldId id="564" r:id="rId258"/>
    <p:sldId id="319" r:id="rId259"/>
    <p:sldId id="32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1220" r:id="rId282"/>
    <p:sldId id="1252" r:id="rId283"/>
    <p:sldId id="1253" r:id="rId284"/>
    <p:sldId id="1254" r:id="rId285"/>
    <p:sldId id="1274" r:id="rId286"/>
    <p:sldId id="1275" r:id="rId287"/>
    <p:sldId id="1255" r:id="rId288"/>
    <p:sldId id="1256" r:id="rId289"/>
    <p:sldId id="1257" r:id="rId290"/>
    <p:sldId id="1258" r:id="rId291"/>
    <p:sldId id="1259" r:id="rId292"/>
    <p:sldId id="1260" r:id="rId293"/>
    <p:sldId id="1261" r:id="rId294"/>
    <p:sldId id="1262" r:id="rId295"/>
    <p:sldId id="1263" r:id="rId296"/>
    <p:sldId id="1264" r:id="rId297"/>
    <p:sldId id="1265" r:id="rId298"/>
    <p:sldId id="1266" r:id="rId299"/>
    <p:sldId id="1267" r:id="rId300"/>
    <p:sldId id="1268" r:id="rId301"/>
    <p:sldId id="1269" r:id="rId302"/>
    <p:sldId id="1270" r:id="rId303"/>
    <p:sldId id="1271" r:id="rId304"/>
    <p:sldId id="1272" r:id="rId305"/>
    <p:sldId id="1273" r:id="rId306"/>
    <p:sldId id="1279" r:id="rId307"/>
    <p:sldId id="1276" r:id="rId308"/>
    <p:sldId id="1278" r:id="rId309"/>
    <p:sldId id="1280" r:id="rId310"/>
    <p:sldId id="1281" r:id="rId311"/>
    <p:sldId id="1282" r:id="rId312"/>
    <p:sldId id="1283" r:id="rId313"/>
    <p:sldId id="1284" r:id="rId3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7C7DCA-A5BF-4924-84D4-B2AEE6E20C1D}">
          <p14:sldIdLst>
            <p14:sldId id="574"/>
            <p14:sldId id="1219"/>
            <p14:sldId id="271"/>
            <p14:sldId id="295"/>
            <p14:sldId id="296"/>
            <p14:sldId id="384"/>
            <p14:sldId id="311"/>
            <p14:sldId id="358"/>
            <p14:sldId id="1227"/>
            <p14:sldId id="1228"/>
            <p14:sldId id="1229"/>
            <p14:sldId id="1230"/>
            <p14:sldId id="1231"/>
            <p14:sldId id="1232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241"/>
            <p14:sldId id="1251"/>
            <p14:sldId id="1242"/>
            <p14:sldId id="1243"/>
            <p14:sldId id="1244"/>
            <p14:sldId id="1245"/>
            <p14:sldId id="1246"/>
            <p14:sldId id="380"/>
            <p14:sldId id="382"/>
            <p14:sldId id="1247"/>
            <p14:sldId id="374"/>
            <p14:sldId id="1249"/>
            <p14:sldId id="1250"/>
            <p14:sldId id="297"/>
            <p14:sldId id="315"/>
            <p14:sldId id="385"/>
            <p14:sldId id="360"/>
            <p14:sldId id="386"/>
            <p14:sldId id="387"/>
            <p14:sldId id="357"/>
            <p14:sldId id="388"/>
            <p14:sldId id="389"/>
            <p14:sldId id="359"/>
            <p14:sldId id="362"/>
            <p14:sldId id="298"/>
            <p14:sldId id="390"/>
            <p14:sldId id="391"/>
            <p14:sldId id="363"/>
            <p14:sldId id="365"/>
            <p14:sldId id="366"/>
            <p14:sldId id="350"/>
            <p14:sldId id="392"/>
            <p14:sldId id="393"/>
            <p14:sldId id="367"/>
            <p14:sldId id="394"/>
            <p14:sldId id="395"/>
            <p14:sldId id="299"/>
            <p14:sldId id="397"/>
            <p14:sldId id="398"/>
            <p14:sldId id="399"/>
            <p14:sldId id="370"/>
            <p14:sldId id="400"/>
            <p14:sldId id="401"/>
            <p14:sldId id="371"/>
            <p14:sldId id="372"/>
            <p14:sldId id="402"/>
            <p14:sldId id="403"/>
            <p14:sldId id="404"/>
            <p14:sldId id="377"/>
            <p14:sldId id="378"/>
            <p14:sldId id="405"/>
            <p14:sldId id="379"/>
            <p14:sldId id="406"/>
            <p14:sldId id="300"/>
            <p14:sldId id="332"/>
            <p14:sldId id="340"/>
            <p14:sldId id="408"/>
            <p14:sldId id="409"/>
            <p14:sldId id="410"/>
            <p14:sldId id="339"/>
            <p14:sldId id="411"/>
            <p14:sldId id="354"/>
            <p14:sldId id="356"/>
            <p14:sldId id="301"/>
            <p14:sldId id="413"/>
            <p14:sldId id="414"/>
            <p14:sldId id="415"/>
            <p14:sldId id="343"/>
            <p14:sldId id="342"/>
            <p14:sldId id="344"/>
            <p14:sldId id="349"/>
            <p14:sldId id="416"/>
            <p14:sldId id="369"/>
            <p14:sldId id="417"/>
            <p14:sldId id="322"/>
            <p14:sldId id="418"/>
            <p14:sldId id="419"/>
            <p14:sldId id="420"/>
            <p14:sldId id="421"/>
            <p14:sldId id="303"/>
            <p14:sldId id="423"/>
            <p14:sldId id="424"/>
            <p14:sldId id="425"/>
            <p14:sldId id="376"/>
            <p14:sldId id="426"/>
            <p14:sldId id="427"/>
            <p14:sldId id="368"/>
            <p14:sldId id="304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305"/>
            <p14:sldId id="440"/>
            <p14:sldId id="441"/>
            <p14:sldId id="328"/>
            <p14:sldId id="329"/>
            <p14:sldId id="330"/>
            <p14:sldId id="326"/>
            <p14:sldId id="306"/>
            <p14:sldId id="443"/>
            <p14:sldId id="444"/>
            <p14:sldId id="445"/>
            <p14:sldId id="446"/>
            <p14:sldId id="373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307"/>
            <p14:sldId id="337"/>
            <p14:sldId id="457"/>
            <p14:sldId id="324"/>
            <p14:sldId id="458"/>
            <p14:sldId id="334"/>
            <p14:sldId id="338"/>
            <p14:sldId id="459"/>
            <p14:sldId id="335"/>
            <p14:sldId id="460"/>
            <p14:sldId id="461"/>
            <p14:sldId id="462"/>
            <p14:sldId id="331"/>
            <p14:sldId id="463"/>
            <p14:sldId id="333"/>
            <p14:sldId id="308"/>
            <p14:sldId id="465"/>
            <p14:sldId id="466"/>
            <p14:sldId id="467"/>
            <p14:sldId id="468"/>
            <p14:sldId id="469"/>
            <p14:sldId id="470"/>
            <p14:sldId id="471"/>
            <p14:sldId id="309"/>
            <p14:sldId id="473"/>
            <p14:sldId id="474"/>
            <p14:sldId id="475"/>
            <p14:sldId id="477"/>
            <p14:sldId id="478"/>
            <p14:sldId id="479"/>
            <p14:sldId id="341"/>
            <p14:sldId id="480"/>
            <p14:sldId id="1226"/>
            <p14:sldId id="1221"/>
            <p14:sldId id="351"/>
            <p14:sldId id="1222"/>
            <p14:sldId id="352"/>
            <p14:sldId id="353"/>
            <p14:sldId id="1223"/>
            <p14:sldId id="1224"/>
            <p14:sldId id="355"/>
            <p14:sldId id="565"/>
            <p14:sldId id="482"/>
            <p14:sldId id="483"/>
            <p14:sldId id="484"/>
            <p14:sldId id="485"/>
            <p14:sldId id="486"/>
            <p14:sldId id="312"/>
            <p14:sldId id="323"/>
            <p14:sldId id="488"/>
            <p14:sldId id="489"/>
            <p14:sldId id="325"/>
            <p14:sldId id="490"/>
            <p14:sldId id="491"/>
            <p14:sldId id="493"/>
            <p14:sldId id="494"/>
            <p14:sldId id="495"/>
            <p14:sldId id="497"/>
            <p14:sldId id="313"/>
            <p14:sldId id="375"/>
            <p14:sldId id="499"/>
            <p14:sldId id="500"/>
            <p14:sldId id="501"/>
            <p14:sldId id="502"/>
            <p14:sldId id="314"/>
            <p14:sldId id="566"/>
            <p14:sldId id="567"/>
            <p14:sldId id="568"/>
            <p14:sldId id="569"/>
            <p14:sldId id="570"/>
            <p14:sldId id="327"/>
            <p14:sldId id="571"/>
            <p14:sldId id="572"/>
            <p14:sldId id="573"/>
            <p14:sldId id="504"/>
            <p14:sldId id="505"/>
            <p14:sldId id="506"/>
            <p14:sldId id="507"/>
            <p14:sldId id="509"/>
            <p14:sldId id="316"/>
            <p14:sldId id="317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318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319"/>
            <p14:sldId id="32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1220"/>
          </p14:sldIdLst>
        </p14:section>
        <p14:section name="Untitled Section" id="{D1F4CF51-0030-4CF5-A605-89BB7C98F702}">
          <p14:sldIdLst>
            <p14:sldId id="1252"/>
            <p14:sldId id="1253"/>
            <p14:sldId id="1254"/>
            <p14:sldId id="1274"/>
            <p14:sldId id="1275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  <p14:sldId id="1279"/>
            <p14:sldId id="1276"/>
            <p14:sldId id="1278"/>
            <p14:sldId id="1280"/>
            <p14:sldId id="1281"/>
            <p14:sldId id="1282"/>
            <p14:sldId id="1283"/>
            <p14:sldId id="1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60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outlineViewPr>
    <p:cViewPr>
      <p:scale>
        <a:sx n="33" d="100"/>
        <a:sy n="33" d="100"/>
      </p:scale>
      <p:origin x="0" y="-129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notesMaster" Target="notesMasters/notesMaster1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281" Type="http://schemas.openxmlformats.org/officeDocument/2006/relationships/slide" Target="slides/slide278.xml"/><Relationship Id="rId316" Type="http://schemas.openxmlformats.org/officeDocument/2006/relationships/presProps" Target="presProps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71" Type="http://schemas.openxmlformats.org/officeDocument/2006/relationships/slide" Target="slides/slide268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viewProps" Target="viewProps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theme" Target="theme/theme1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tableStyles" Target="tableStyles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dirty="0">
              <a:solidFill>
                <a:schemeClr val="tx1"/>
              </a:solidFill>
            </a:rPr>
            <a:t>Fundamentals</a:t>
          </a:r>
          <a:endParaRPr lang="en-IN" sz="1600" dirty="0">
            <a:solidFill>
              <a:schemeClr val="tx1"/>
            </a:solidFill>
          </a:endParaRPr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1. Basics &amp; Fundamentals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4ACA1691-A126-4B9B-BC6E-83134C884CB3}">
      <dgm:prSet custT="1"/>
      <dgm:spPr/>
      <dgm:t>
        <a:bodyPr/>
        <a:lstStyle/>
        <a:p>
          <a:pPr algn="l"/>
          <a:r>
            <a:rPr lang="en-IN" sz="1600" b="0" i="0" u="none"/>
            <a:t>2. Variables &amp; Datatypes</a:t>
          </a:r>
          <a:endParaRPr lang="en-IN" sz="1600"/>
        </a:p>
      </dgm:t>
    </dgm:pt>
    <dgm:pt modelId="{7E3DBAD5-AB4D-42CB-AEF6-4201E0B79988}" type="par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E4972852-F23E-4331-BA1F-CA0D501E2B00}" type="sib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CE95125E-0CC0-4B22-A5C7-324E0FD5BE3A}">
      <dgm:prSet custT="1"/>
      <dgm:spPr/>
      <dgm:t>
        <a:bodyPr/>
        <a:lstStyle/>
        <a:p>
          <a:pPr algn="l"/>
          <a:r>
            <a:rPr lang="en-IN" sz="1600" b="0" i="0" u="none" dirty="0"/>
            <a:t>3. Operators &amp; Conditions</a:t>
          </a:r>
          <a:endParaRPr lang="en-IN" sz="1600" dirty="0"/>
        </a:p>
      </dgm:t>
    </dgm:pt>
    <dgm:pt modelId="{618DFA1A-44EA-43EB-847C-AE0D0025C340}" type="par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1EF8DA9A-DEA3-4048-8150-9611E2623779}" type="sib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0E9613D4-11A4-4FD9-BBA1-674D72201544}">
      <dgm:prSet custT="1"/>
      <dgm:spPr/>
      <dgm:t>
        <a:bodyPr/>
        <a:lstStyle/>
        <a:p>
          <a:pPr algn="l"/>
          <a:r>
            <a:rPr lang="en-IN" sz="1600" b="0" i="0" u="none"/>
            <a:t>4. Arrays</a:t>
          </a:r>
          <a:endParaRPr lang="en-IN" sz="1600"/>
        </a:p>
      </dgm:t>
    </dgm:pt>
    <dgm:pt modelId="{614D5851-33C7-4214-B79D-4C09B4149864}" type="par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86C4D3EF-ED4A-4334-BAFD-8C0D0A20637F}" type="sib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43D6B4F2-85D7-4C08-8EAF-3B96B0C5C710}">
      <dgm:prSet custT="1"/>
      <dgm:spPr/>
      <dgm:t>
        <a:bodyPr/>
        <a:lstStyle/>
        <a:p>
          <a:pPr algn="l"/>
          <a:r>
            <a:rPr lang="en-IN" sz="1600" b="0" i="0" u="none"/>
            <a:t>5. Loops</a:t>
          </a:r>
          <a:endParaRPr lang="en-IN" sz="1600"/>
        </a:p>
      </dgm:t>
    </dgm:pt>
    <dgm:pt modelId="{B7043032-4F7B-4DA6-8BBC-D7B20F573A6E}" type="par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0702615C-224D-4A46-8A35-FEAC2B88F802}" type="sib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DC0EC91B-9C2B-4A7E-8F39-6B8F44DF809F}">
      <dgm:prSet custT="1"/>
      <dgm:spPr/>
      <dgm:t>
        <a:bodyPr/>
        <a:lstStyle/>
        <a:p>
          <a:pPr algn="l"/>
          <a:r>
            <a:rPr lang="en-IN" sz="1600" b="0" i="0" u="none"/>
            <a:t>6. Functions</a:t>
          </a:r>
          <a:endParaRPr lang="en-IN" sz="1600"/>
        </a:p>
      </dgm:t>
    </dgm:pt>
    <dgm:pt modelId="{02907A44-3C7B-4240-B5D4-C0DD55D4DBEA}" type="par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9ECC0B6F-47FA-45E3-9329-C8F5CB40723C}" type="sib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B3EF6C94-752C-4C12-A68E-37AB4B27B4DA}">
      <dgm:prSet custT="1"/>
      <dgm:spPr/>
      <dgm:t>
        <a:bodyPr/>
        <a:lstStyle/>
        <a:p>
          <a:pPr algn="l"/>
          <a:r>
            <a:rPr lang="en-IN" sz="1600" b="0" i="0" u="none"/>
            <a:t>7. Strings</a:t>
          </a:r>
          <a:endParaRPr lang="en-IN" sz="1600"/>
        </a:p>
      </dgm:t>
    </dgm:pt>
    <dgm:pt modelId="{1799B495-FA67-46EE-A2A1-B732FE7025F1}" type="parTrans" cxnId="{28019719-0E24-43C0-8F39-744709DFE981}">
      <dgm:prSet/>
      <dgm:spPr/>
      <dgm:t>
        <a:bodyPr/>
        <a:lstStyle/>
        <a:p>
          <a:pPr algn="l"/>
          <a:endParaRPr lang="en-IN" sz="1600"/>
        </a:p>
      </dgm:t>
    </dgm:pt>
    <dgm:pt modelId="{2B0C3AD6-0CAA-498F-ADE5-5130C69BE503}" type="sibTrans" cxnId="{28019719-0E24-43C0-8F39-744709DFE981}">
      <dgm:prSet/>
      <dgm:spPr/>
      <dgm:t>
        <a:bodyPr/>
        <a:lstStyle/>
        <a:p>
          <a:pPr algn="l"/>
          <a:endParaRPr lang="en-IN" sz="1600"/>
        </a:p>
      </dgm:t>
    </dgm:pt>
    <dgm:pt modelId="{AA00B46F-9EE7-4331-AE59-AFE7051772C1}">
      <dgm:prSet custT="1"/>
      <dgm:spPr/>
      <dgm:t>
        <a:bodyPr/>
        <a:lstStyle/>
        <a:p>
          <a:pPr algn="l"/>
          <a:r>
            <a:rPr lang="en-IN" sz="1600" b="0" i="0" u="none"/>
            <a:t>8. DOM</a:t>
          </a:r>
          <a:endParaRPr lang="en-IN" sz="1600"/>
        </a:p>
      </dgm:t>
    </dgm:pt>
    <dgm:pt modelId="{057C39AC-12B4-4DBC-ABDE-197C75AF5F5E}" type="parTrans" cxnId="{8D7DAE91-C4B3-4A31-B264-A66216D8B0C8}">
      <dgm:prSet/>
      <dgm:spPr/>
      <dgm:t>
        <a:bodyPr/>
        <a:lstStyle/>
        <a:p>
          <a:pPr algn="l"/>
          <a:endParaRPr lang="en-IN" sz="1600"/>
        </a:p>
      </dgm:t>
    </dgm:pt>
    <dgm:pt modelId="{56DC4191-781C-4291-8A72-BE7857572920}" type="sibTrans" cxnId="{8D7DAE91-C4B3-4A31-B264-A66216D8B0C8}">
      <dgm:prSet/>
      <dgm:spPr/>
      <dgm:t>
        <a:bodyPr/>
        <a:lstStyle/>
        <a:p>
          <a:pPr algn="l"/>
          <a:endParaRPr lang="en-IN" sz="1600"/>
        </a:p>
      </dgm:t>
    </dgm:pt>
    <dgm:pt modelId="{9F23C6B0-ECDA-40BC-856C-590AC0806B17}">
      <dgm:prSet custT="1"/>
      <dgm:spPr/>
      <dgm:t>
        <a:bodyPr/>
        <a:lstStyle/>
        <a:p>
          <a:pPr algn="l"/>
          <a:r>
            <a:rPr lang="en-IN" sz="1600" b="0" i="0" u="none"/>
            <a:t>9. Error Handling</a:t>
          </a:r>
          <a:endParaRPr lang="en-IN" sz="1600"/>
        </a:p>
      </dgm:t>
    </dgm:pt>
    <dgm:pt modelId="{D59A9FF9-391D-4150-BFE9-865A7540E4EB}" type="parTrans" cxnId="{6E9EACF0-5DED-4A52-9987-92E9C7B5EDA6}">
      <dgm:prSet/>
      <dgm:spPr/>
      <dgm:t>
        <a:bodyPr/>
        <a:lstStyle/>
        <a:p>
          <a:pPr algn="l"/>
          <a:endParaRPr lang="en-IN" sz="1600"/>
        </a:p>
      </dgm:t>
    </dgm:pt>
    <dgm:pt modelId="{7F188412-A39C-40C5-BB0A-907C93587391}" type="sibTrans" cxnId="{6E9EACF0-5DED-4A52-9987-92E9C7B5EDA6}">
      <dgm:prSet/>
      <dgm:spPr/>
      <dgm:t>
        <a:bodyPr/>
        <a:lstStyle/>
        <a:p>
          <a:pPr algn="l"/>
          <a:endParaRPr lang="en-IN" sz="1600"/>
        </a:p>
      </dgm:t>
    </dgm:pt>
    <dgm:pt modelId="{E01B4741-301B-4A2A-BAA0-3DC076248BAF}">
      <dgm:prSet custT="1"/>
      <dgm:spPr/>
      <dgm:t>
        <a:bodyPr/>
        <a:lstStyle/>
        <a:p>
          <a:pPr algn="l"/>
          <a:r>
            <a:rPr lang="en-IN" sz="1600" b="0" i="0" u="none"/>
            <a:t>10. Objects</a:t>
          </a:r>
          <a:endParaRPr lang="en-IN" sz="1600"/>
        </a:p>
      </dgm:t>
    </dgm:pt>
    <dgm:pt modelId="{BAC63F40-6759-44BE-AC30-32DEE524904D}" type="parTrans" cxnId="{260502CC-AD36-4797-9274-C7650304C5B5}">
      <dgm:prSet/>
      <dgm:spPr/>
      <dgm:t>
        <a:bodyPr/>
        <a:lstStyle/>
        <a:p>
          <a:pPr algn="l"/>
          <a:endParaRPr lang="en-IN" sz="1600"/>
        </a:p>
      </dgm:t>
    </dgm:pt>
    <dgm:pt modelId="{55B45C7A-B77A-492A-92BF-96CDA662187F}" type="sibTrans" cxnId="{260502CC-AD36-4797-9274-C7650304C5B5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02828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10" custSzX="458779"/>
      <dgm:spPr/>
    </dgm:pt>
    <dgm:pt modelId="{D26D0C22-96BC-4955-B855-B3A9EADE8240}" type="pres">
      <dgm:prSet presAssocID="{FDF1C9B5-20BB-4222-8433-F6D5DE350BF7}" presName="childText" presStyleLbl="bgAcc1" presStyleIdx="0" presStyleCnt="10" custFlipHor="1" custScaleX="403917">
        <dgm:presLayoutVars>
          <dgm:bulletEnabled val="1"/>
        </dgm:presLayoutVars>
      </dgm:prSet>
      <dgm:spPr/>
    </dgm:pt>
    <dgm:pt modelId="{E8A5BC7A-510C-4E88-B8F8-B76EC94ECD3F}" type="pres">
      <dgm:prSet presAssocID="{7E3DBAD5-AB4D-42CB-AEF6-4201E0B79988}" presName="Name13" presStyleLbl="parChTrans1D2" presStyleIdx="1" presStyleCnt="10"/>
      <dgm:spPr/>
    </dgm:pt>
    <dgm:pt modelId="{761D70EC-8187-4BA5-A67C-668E691618EF}" type="pres">
      <dgm:prSet presAssocID="{4ACA1691-A126-4B9B-BC6E-83134C884CB3}" presName="childText" presStyleLbl="bgAcc1" presStyleIdx="1" presStyleCnt="10" custScaleX="408483">
        <dgm:presLayoutVars>
          <dgm:bulletEnabled val="1"/>
        </dgm:presLayoutVars>
      </dgm:prSet>
      <dgm:spPr/>
    </dgm:pt>
    <dgm:pt modelId="{226B5392-B2DA-4F8C-8568-4CDA56A513C5}" type="pres">
      <dgm:prSet presAssocID="{618DFA1A-44EA-43EB-847C-AE0D0025C340}" presName="Name13" presStyleLbl="parChTrans1D2" presStyleIdx="2" presStyleCnt="10"/>
      <dgm:spPr/>
    </dgm:pt>
    <dgm:pt modelId="{90E16FB9-9AD2-4F70-986B-DA0DC6A229C6}" type="pres">
      <dgm:prSet presAssocID="{CE95125E-0CC0-4B22-A5C7-324E0FD5BE3A}" presName="childText" presStyleLbl="bgAcc1" presStyleIdx="2" presStyleCnt="10" custScaleX="408483">
        <dgm:presLayoutVars>
          <dgm:bulletEnabled val="1"/>
        </dgm:presLayoutVars>
      </dgm:prSet>
      <dgm:spPr/>
    </dgm:pt>
    <dgm:pt modelId="{97AD2762-90E4-4B93-BF40-D88754F2DCDE}" type="pres">
      <dgm:prSet presAssocID="{614D5851-33C7-4214-B79D-4C09B4149864}" presName="Name13" presStyleLbl="parChTrans1D2" presStyleIdx="3" presStyleCnt="10"/>
      <dgm:spPr/>
    </dgm:pt>
    <dgm:pt modelId="{A86F1070-6CC1-479C-AE58-05C2DA4C8A06}" type="pres">
      <dgm:prSet presAssocID="{0E9613D4-11A4-4FD9-BBA1-674D72201544}" presName="childText" presStyleLbl="bgAcc1" presStyleIdx="3" presStyleCnt="10" custScaleX="408483">
        <dgm:presLayoutVars>
          <dgm:bulletEnabled val="1"/>
        </dgm:presLayoutVars>
      </dgm:prSet>
      <dgm:spPr/>
    </dgm:pt>
    <dgm:pt modelId="{A604E778-6924-4B91-9F3C-97ECEE5676F4}" type="pres">
      <dgm:prSet presAssocID="{B7043032-4F7B-4DA6-8BBC-D7B20F573A6E}" presName="Name13" presStyleLbl="parChTrans1D2" presStyleIdx="4" presStyleCnt="10"/>
      <dgm:spPr/>
    </dgm:pt>
    <dgm:pt modelId="{691472EC-30E3-405F-900D-5683CE102150}" type="pres">
      <dgm:prSet presAssocID="{43D6B4F2-85D7-4C08-8EAF-3B96B0C5C710}" presName="childText" presStyleLbl="bgAcc1" presStyleIdx="4" presStyleCnt="10" custScaleX="408483">
        <dgm:presLayoutVars>
          <dgm:bulletEnabled val="1"/>
        </dgm:presLayoutVars>
      </dgm:prSet>
      <dgm:spPr/>
    </dgm:pt>
    <dgm:pt modelId="{FCE81405-F466-466C-87A8-390CD59893A3}" type="pres">
      <dgm:prSet presAssocID="{02907A44-3C7B-4240-B5D4-C0DD55D4DBEA}" presName="Name13" presStyleLbl="parChTrans1D2" presStyleIdx="5" presStyleCnt="10"/>
      <dgm:spPr/>
    </dgm:pt>
    <dgm:pt modelId="{1B1560A4-2972-4DE1-808B-0FEA8B0A911E}" type="pres">
      <dgm:prSet presAssocID="{DC0EC91B-9C2B-4A7E-8F39-6B8F44DF809F}" presName="childText" presStyleLbl="bgAcc1" presStyleIdx="5" presStyleCnt="10" custScaleX="408483">
        <dgm:presLayoutVars>
          <dgm:bulletEnabled val="1"/>
        </dgm:presLayoutVars>
      </dgm:prSet>
      <dgm:spPr/>
    </dgm:pt>
    <dgm:pt modelId="{DEFA25C6-44B7-4853-97CD-4776740ED421}" type="pres">
      <dgm:prSet presAssocID="{1799B495-FA67-46EE-A2A1-B732FE7025F1}" presName="Name13" presStyleLbl="parChTrans1D2" presStyleIdx="6" presStyleCnt="10"/>
      <dgm:spPr/>
    </dgm:pt>
    <dgm:pt modelId="{E4B3C9A5-7493-40AF-962B-704444E07640}" type="pres">
      <dgm:prSet presAssocID="{B3EF6C94-752C-4C12-A68E-37AB4B27B4DA}" presName="childText" presStyleLbl="bgAcc1" presStyleIdx="6" presStyleCnt="10" custScaleX="408483">
        <dgm:presLayoutVars>
          <dgm:bulletEnabled val="1"/>
        </dgm:presLayoutVars>
      </dgm:prSet>
      <dgm:spPr/>
    </dgm:pt>
    <dgm:pt modelId="{D12B3D9C-8FA3-4AA0-AA5B-268B81834F87}" type="pres">
      <dgm:prSet presAssocID="{057C39AC-12B4-4DBC-ABDE-197C75AF5F5E}" presName="Name13" presStyleLbl="parChTrans1D2" presStyleIdx="7" presStyleCnt="10"/>
      <dgm:spPr/>
    </dgm:pt>
    <dgm:pt modelId="{AB22BDC2-D607-4231-91A3-B197C7F3030E}" type="pres">
      <dgm:prSet presAssocID="{AA00B46F-9EE7-4331-AE59-AFE7051772C1}" presName="childText" presStyleLbl="bgAcc1" presStyleIdx="7" presStyleCnt="10" custScaleX="408483">
        <dgm:presLayoutVars>
          <dgm:bulletEnabled val="1"/>
        </dgm:presLayoutVars>
      </dgm:prSet>
      <dgm:spPr/>
    </dgm:pt>
    <dgm:pt modelId="{0A97494D-CA4E-44CD-9601-33380C44E076}" type="pres">
      <dgm:prSet presAssocID="{D59A9FF9-391D-4150-BFE9-865A7540E4EB}" presName="Name13" presStyleLbl="parChTrans1D2" presStyleIdx="8" presStyleCnt="10"/>
      <dgm:spPr/>
    </dgm:pt>
    <dgm:pt modelId="{60962F00-6CAF-417F-96A0-350F47E69C82}" type="pres">
      <dgm:prSet presAssocID="{9F23C6B0-ECDA-40BC-856C-590AC0806B17}" presName="childText" presStyleLbl="bgAcc1" presStyleIdx="8" presStyleCnt="10" custScaleX="408483">
        <dgm:presLayoutVars>
          <dgm:bulletEnabled val="1"/>
        </dgm:presLayoutVars>
      </dgm:prSet>
      <dgm:spPr/>
    </dgm:pt>
    <dgm:pt modelId="{61ED0F51-0AE3-45DA-97CE-10A29C259EAD}" type="pres">
      <dgm:prSet presAssocID="{BAC63F40-6759-44BE-AC30-32DEE524904D}" presName="Name13" presStyleLbl="parChTrans1D2" presStyleIdx="9" presStyleCnt="10"/>
      <dgm:spPr/>
    </dgm:pt>
    <dgm:pt modelId="{79002B73-ECB6-4338-9DC2-B205CC1005CB}" type="pres">
      <dgm:prSet presAssocID="{E01B4741-301B-4A2A-BAA0-3DC076248BAF}" presName="childText" presStyleLbl="bgAcc1" presStyleIdx="9" presStyleCnt="10" custScaleX="408483">
        <dgm:presLayoutVars>
          <dgm:bulletEnabled val="1"/>
        </dgm:presLayoutVars>
      </dgm:prSet>
      <dgm:spPr/>
    </dgm:pt>
  </dgm:ptLst>
  <dgm:cxnLst>
    <dgm:cxn modelId="{642F5306-E1DB-4CA1-AC0A-54EF1BED7E31}" type="presOf" srcId="{DC0EC91B-9C2B-4A7E-8F39-6B8F44DF809F}" destId="{1B1560A4-2972-4DE1-808B-0FEA8B0A911E}" srcOrd="0" destOrd="0" presId="urn:microsoft.com/office/officeart/2005/8/layout/hierarchy3"/>
    <dgm:cxn modelId="{496DAC16-7EDE-4238-BB86-068AB125E28E}" type="presOf" srcId="{057C39AC-12B4-4DBC-ABDE-197C75AF5F5E}" destId="{D12B3D9C-8FA3-4AA0-AA5B-268B81834F87}" srcOrd="0" destOrd="0" presId="urn:microsoft.com/office/officeart/2005/8/layout/hierarchy3"/>
    <dgm:cxn modelId="{4043FF17-0866-4543-BD5C-F05BCBC72490}" srcId="{E7AF3908-8732-4F54-A538-E3AE8E033722}" destId="{43D6B4F2-85D7-4C08-8EAF-3B96B0C5C710}" srcOrd="4" destOrd="0" parTransId="{B7043032-4F7B-4DA6-8BBC-D7B20F573A6E}" sibTransId="{0702615C-224D-4A46-8A35-FEAC2B88F802}"/>
    <dgm:cxn modelId="{28019719-0E24-43C0-8F39-744709DFE981}" srcId="{E7AF3908-8732-4F54-A538-E3AE8E033722}" destId="{B3EF6C94-752C-4C12-A68E-37AB4B27B4DA}" srcOrd="6" destOrd="0" parTransId="{1799B495-FA67-46EE-A2A1-B732FE7025F1}" sibTransId="{2B0C3AD6-0CAA-498F-ADE5-5130C69BE503}"/>
    <dgm:cxn modelId="{2FEEA03A-12C3-4416-8E39-4F033636D5DE}" type="presOf" srcId="{D59A9FF9-391D-4150-BFE9-865A7540E4EB}" destId="{0A97494D-CA4E-44CD-9601-33380C44E076}" srcOrd="0" destOrd="0" presId="urn:microsoft.com/office/officeart/2005/8/layout/hierarchy3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878D096A-F8A7-4499-A219-11DE7827C138}" type="presOf" srcId="{614D5851-33C7-4214-B79D-4C09B4149864}" destId="{97AD2762-90E4-4B93-BF40-D88754F2DCDE}" srcOrd="0" destOrd="0" presId="urn:microsoft.com/office/officeart/2005/8/layout/hierarchy3"/>
    <dgm:cxn modelId="{D3E23A6C-7373-4F74-B5DF-4BEE58126861}" type="presOf" srcId="{B7043032-4F7B-4DA6-8BBC-D7B20F573A6E}" destId="{A604E778-6924-4B91-9F3C-97ECEE5676F4}" srcOrd="0" destOrd="0" presId="urn:microsoft.com/office/officeart/2005/8/layout/hierarchy3"/>
    <dgm:cxn modelId="{7AF9DC6F-055D-4418-92BF-D6FD539D7A4E}" type="presOf" srcId="{AA00B46F-9EE7-4331-AE59-AFE7051772C1}" destId="{AB22BDC2-D607-4231-91A3-B197C7F3030E}" srcOrd="0" destOrd="0" presId="urn:microsoft.com/office/officeart/2005/8/layout/hierarchy3"/>
    <dgm:cxn modelId="{5F488650-2C91-4D94-A42A-7A5DEA740017}" type="presOf" srcId="{4ACA1691-A126-4B9B-BC6E-83134C884CB3}" destId="{761D70EC-8187-4BA5-A67C-668E691618EF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81DA5578-3A81-4C1F-AC6C-24BF636B6FB2}" type="presOf" srcId="{BAC63F40-6759-44BE-AC30-32DEE524904D}" destId="{61ED0F51-0AE3-45DA-97CE-10A29C259EAD}" srcOrd="0" destOrd="0" presId="urn:microsoft.com/office/officeart/2005/8/layout/hierarchy3"/>
    <dgm:cxn modelId="{AE675A7C-A918-4B3B-A897-4AF050CCA579}" type="presOf" srcId="{7E3DBAD5-AB4D-42CB-AEF6-4201E0B79988}" destId="{E8A5BC7A-510C-4E88-B8F8-B76EC94ECD3F}" srcOrd="0" destOrd="0" presId="urn:microsoft.com/office/officeart/2005/8/layout/hierarchy3"/>
    <dgm:cxn modelId="{17D23481-147A-4E59-B204-A6D3DE582FD8}" type="presOf" srcId="{02907A44-3C7B-4240-B5D4-C0DD55D4DBEA}" destId="{FCE81405-F466-466C-87A8-390CD59893A3}" srcOrd="0" destOrd="0" presId="urn:microsoft.com/office/officeart/2005/8/layout/hierarchy3"/>
    <dgm:cxn modelId="{BFDA7F8F-0867-460E-9EDE-10DC10D63876}" srcId="{E7AF3908-8732-4F54-A538-E3AE8E033722}" destId="{0E9613D4-11A4-4FD9-BBA1-674D72201544}" srcOrd="3" destOrd="0" parTransId="{614D5851-33C7-4214-B79D-4C09B4149864}" sibTransId="{86C4D3EF-ED4A-4334-BAFD-8C0D0A20637F}"/>
    <dgm:cxn modelId="{8D7DAE91-C4B3-4A31-B264-A66216D8B0C8}" srcId="{E7AF3908-8732-4F54-A538-E3AE8E033722}" destId="{AA00B46F-9EE7-4331-AE59-AFE7051772C1}" srcOrd="7" destOrd="0" parTransId="{057C39AC-12B4-4DBC-ABDE-197C75AF5F5E}" sibTransId="{56DC4191-781C-4291-8A72-BE7857572920}"/>
    <dgm:cxn modelId="{489F3C99-C0D7-4EB4-8B55-39EFCAC81D33}" type="presOf" srcId="{E01B4741-301B-4A2A-BAA0-3DC076248BAF}" destId="{79002B73-ECB6-4338-9DC2-B205CC1005CB}" srcOrd="0" destOrd="0" presId="urn:microsoft.com/office/officeart/2005/8/layout/hierarchy3"/>
    <dgm:cxn modelId="{10E748A0-0387-488A-9011-C40E94AC677E}" srcId="{E7AF3908-8732-4F54-A538-E3AE8E033722}" destId="{4ACA1691-A126-4B9B-BC6E-83134C884CB3}" srcOrd="1" destOrd="0" parTransId="{7E3DBAD5-AB4D-42CB-AEF6-4201E0B79988}" sibTransId="{E4972852-F23E-4331-BA1F-CA0D501E2B00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711F00B1-B2D3-417F-8D3F-CD570C16ADFF}" srcId="{E7AF3908-8732-4F54-A538-E3AE8E033722}" destId="{DC0EC91B-9C2B-4A7E-8F39-6B8F44DF809F}" srcOrd="5" destOrd="0" parTransId="{02907A44-3C7B-4240-B5D4-C0DD55D4DBEA}" sibTransId="{9ECC0B6F-47FA-45E3-9329-C8F5CB40723C}"/>
    <dgm:cxn modelId="{D2E2B4B7-CB05-4C7A-B6BB-50C3AA3FEEF6}" type="presOf" srcId="{B3EF6C94-752C-4C12-A68E-37AB4B27B4DA}" destId="{E4B3C9A5-7493-40AF-962B-704444E07640}" srcOrd="0" destOrd="0" presId="urn:microsoft.com/office/officeart/2005/8/layout/hierarchy3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C03DB9BE-36A9-4C7F-83F1-22F9C1FB6701}" srcId="{E7AF3908-8732-4F54-A538-E3AE8E033722}" destId="{CE95125E-0CC0-4B22-A5C7-324E0FD5BE3A}" srcOrd="2" destOrd="0" parTransId="{618DFA1A-44EA-43EB-847C-AE0D0025C340}" sibTransId="{1EF8DA9A-DEA3-4048-8150-9611E2623779}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BB1913BF-C3EC-4B83-99E3-3BBF820F452A}" type="presOf" srcId="{0E9613D4-11A4-4FD9-BBA1-674D72201544}" destId="{A86F1070-6CC1-479C-AE58-05C2DA4C8A06}" srcOrd="0" destOrd="0" presId="urn:microsoft.com/office/officeart/2005/8/layout/hierarchy3"/>
    <dgm:cxn modelId="{56CB70C3-AF46-42DE-9191-7F682BDE2AB9}" type="presOf" srcId="{1799B495-FA67-46EE-A2A1-B732FE7025F1}" destId="{DEFA25C6-44B7-4853-97CD-4776740ED421}" srcOrd="0" destOrd="0" presId="urn:microsoft.com/office/officeart/2005/8/layout/hierarchy3"/>
    <dgm:cxn modelId="{410062C8-5442-4F50-8CA2-32BC75DC88FB}" type="presOf" srcId="{43D6B4F2-85D7-4C08-8EAF-3B96B0C5C710}" destId="{691472EC-30E3-405F-900D-5683CE102150}" srcOrd="0" destOrd="0" presId="urn:microsoft.com/office/officeart/2005/8/layout/hierarchy3"/>
    <dgm:cxn modelId="{260502CC-AD36-4797-9274-C7650304C5B5}" srcId="{E7AF3908-8732-4F54-A538-E3AE8E033722}" destId="{E01B4741-301B-4A2A-BAA0-3DC076248BAF}" srcOrd="9" destOrd="0" parTransId="{BAC63F40-6759-44BE-AC30-32DEE524904D}" sibTransId="{55B45C7A-B77A-492A-92BF-96CDA662187F}"/>
    <dgm:cxn modelId="{BCAD96D3-803D-44AE-801C-790E3F7069FC}" type="presOf" srcId="{618DFA1A-44EA-43EB-847C-AE0D0025C340}" destId="{226B5392-B2DA-4F8C-8568-4CDA56A513C5}" srcOrd="0" destOrd="0" presId="urn:microsoft.com/office/officeart/2005/8/layout/hierarchy3"/>
    <dgm:cxn modelId="{98A006EF-9C37-4D06-A836-425B0CBFECC8}" type="presOf" srcId="{CE95125E-0CC0-4B22-A5C7-324E0FD5BE3A}" destId="{90E16FB9-9AD2-4F70-986B-DA0DC6A229C6}" srcOrd="0" destOrd="0" presId="urn:microsoft.com/office/officeart/2005/8/layout/hierarchy3"/>
    <dgm:cxn modelId="{6E9EACF0-5DED-4A52-9987-92E9C7B5EDA6}" srcId="{E7AF3908-8732-4F54-A538-E3AE8E033722}" destId="{9F23C6B0-ECDA-40BC-856C-590AC0806B17}" srcOrd="8" destOrd="0" parTransId="{D59A9FF9-391D-4150-BFE9-865A7540E4EB}" sibTransId="{7F188412-A39C-40C5-BB0A-907C93587391}"/>
    <dgm:cxn modelId="{E919EAFA-9C7F-44E1-9211-455EABA07294}" type="presOf" srcId="{9F23C6B0-ECDA-40BC-856C-590AC0806B17}" destId="{60962F00-6CAF-417F-96A0-350F47E69C82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CCA5E33-9681-4A84-B404-4026EED24CA9}" type="presParOf" srcId="{B14548E4-56C1-4F09-B07A-DA0F85053086}" destId="{E8A5BC7A-510C-4E88-B8F8-B76EC94ECD3F}" srcOrd="2" destOrd="0" presId="urn:microsoft.com/office/officeart/2005/8/layout/hierarchy3"/>
    <dgm:cxn modelId="{BD0FEBE4-7E7C-42F5-9E48-D2E41D83F3D3}" type="presParOf" srcId="{B14548E4-56C1-4F09-B07A-DA0F85053086}" destId="{761D70EC-8187-4BA5-A67C-668E691618EF}" srcOrd="3" destOrd="0" presId="urn:microsoft.com/office/officeart/2005/8/layout/hierarchy3"/>
    <dgm:cxn modelId="{EEA54EA4-1CDD-484A-8F99-BD5811C15C59}" type="presParOf" srcId="{B14548E4-56C1-4F09-B07A-DA0F85053086}" destId="{226B5392-B2DA-4F8C-8568-4CDA56A513C5}" srcOrd="4" destOrd="0" presId="urn:microsoft.com/office/officeart/2005/8/layout/hierarchy3"/>
    <dgm:cxn modelId="{B79C34A2-B76E-44D2-B66A-5DE61305B8F1}" type="presParOf" srcId="{B14548E4-56C1-4F09-B07A-DA0F85053086}" destId="{90E16FB9-9AD2-4F70-986B-DA0DC6A229C6}" srcOrd="5" destOrd="0" presId="urn:microsoft.com/office/officeart/2005/8/layout/hierarchy3"/>
    <dgm:cxn modelId="{EE2E7989-8E56-4ED0-9452-EED8DA53C8A0}" type="presParOf" srcId="{B14548E4-56C1-4F09-B07A-DA0F85053086}" destId="{97AD2762-90E4-4B93-BF40-D88754F2DCDE}" srcOrd="6" destOrd="0" presId="urn:microsoft.com/office/officeart/2005/8/layout/hierarchy3"/>
    <dgm:cxn modelId="{28944AE2-20E1-4EF8-9292-E34D8CAFF487}" type="presParOf" srcId="{B14548E4-56C1-4F09-B07A-DA0F85053086}" destId="{A86F1070-6CC1-479C-AE58-05C2DA4C8A06}" srcOrd="7" destOrd="0" presId="urn:microsoft.com/office/officeart/2005/8/layout/hierarchy3"/>
    <dgm:cxn modelId="{7F2D544C-20B6-4FB2-9A8D-4B961ABCCA46}" type="presParOf" srcId="{B14548E4-56C1-4F09-B07A-DA0F85053086}" destId="{A604E778-6924-4B91-9F3C-97ECEE5676F4}" srcOrd="8" destOrd="0" presId="urn:microsoft.com/office/officeart/2005/8/layout/hierarchy3"/>
    <dgm:cxn modelId="{EBFEB0A4-D890-465B-A6E0-72C8E71956C3}" type="presParOf" srcId="{B14548E4-56C1-4F09-B07A-DA0F85053086}" destId="{691472EC-30E3-405F-900D-5683CE102150}" srcOrd="9" destOrd="0" presId="urn:microsoft.com/office/officeart/2005/8/layout/hierarchy3"/>
    <dgm:cxn modelId="{D7C46C01-EFEB-40B7-B722-715567BFED43}" type="presParOf" srcId="{B14548E4-56C1-4F09-B07A-DA0F85053086}" destId="{FCE81405-F466-466C-87A8-390CD59893A3}" srcOrd="10" destOrd="0" presId="urn:microsoft.com/office/officeart/2005/8/layout/hierarchy3"/>
    <dgm:cxn modelId="{3C7038E1-17C5-4F06-9B12-94D77676A401}" type="presParOf" srcId="{B14548E4-56C1-4F09-B07A-DA0F85053086}" destId="{1B1560A4-2972-4DE1-808B-0FEA8B0A911E}" srcOrd="11" destOrd="0" presId="urn:microsoft.com/office/officeart/2005/8/layout/hierarchy3"/>
    <dgm:cxn modelId="{81B3D421-7C16-46F6-B32C-A225773D0CF8}" type="presParOf" srcId="{B14548E4-56C1-4F09-B07A-DA0F85053086}" destId="{DEFA25C6-44B7-4853-97CD-4776740ED421}" srcOrd="12" destOrd="0" presId="urn:microsoft.com/office/officeart/2005/8/layout/hierarchy3"/>
    <dgm:cxn modelId="{4AE8A09F-1157-468B-92F2-7DC1633AB60C}" type="presParOf" srcId="{B14548E4-56C1-4F09-B07A-DA0F85053086}" destId="{E4B3C9A5-7493-40AF-962B-704444E07640}" srcOrd="13" destOrd="0" presId="urn:microsoft.com/office/officeart/2005/8/layout/hierarchy3"/>
    <dgm:cxn modelId="{FB07D327-1F74-4785-89ED-61FFF1ED4D1E}" type="presParOf" srcId="{B14548E4-56C1-4F09-B07A-DA0F85053086}" destId="{D12B3D9C-8FA3-4AA0-AA5B-268B81834F87}" srcOrd="14" destOrd="0" presId="urn:microsoft.com/office/officeart/2005/8/layout/hierarchy3"/>
    <dgm:cxn modelId="{91F3978A-3077-4DDB-9EFD-10D41C30B3D2}" type="presParOf" srcId="{B14548E4-56C1-4F09-B07A-DA0F85053086}" destId="{AB22BDC2-D607-4231-91A3-B197C7F3030E}" srcOrd="15" destOrd="0" presId="urn:microsoft.com/office/officeart/2005/8/layout/hierarchy3"/>
    <dgm:cxn modelId="{7ED4153D-6396-4F5C-82AD-CC0D42D15843}" type="presParOf" srcId="{B14548E4-56C1-4F09-B07A-DA0F85053086}" destId="{0A97494D-CA4E-44CD-9601-33380C44E076}" srcOrd="16" destOrd="0" presId="urn:microsoft.com/office/officeart/2005/8/layout/hierarchy3"/>
    <dgm:cxn modelId="{71708C14-0E8D-4048-8AD1-B3B571ABD335}" type="presParOf" srcId="{B14548E4-56C1-4F09-B07A-DA0F85053086}" destId="{60962F00-6CAF-417F-96A0-350F47E69C82}" srcOrd="17" destOrd="0" presId="urn:microsoft.com/office/officeart/2005/8/layout/hierarchy3"/>
    <dgm:cxn modelId="{3C7C912E-B6E4-412C-9E36-3AB1E77E8390}" type="presParOf" srcId="{B14548E4-56C1-4F09-B07A-DA0F85053086}" destId="{61ED0F51-0AE3-45DA-97CE-10A29C259EAD}" srcOrd="18" destOrd="0" presId="urn:microsoft.com/office/officeart/2005/8/layout/hierarchy3"/>
    <dgm:cxn modelId="{B54C9A6E-9D07-42CF-A91A-04837AFAF53E}" type="presParOf" srcId="{B14548E4-56C1-4F09-B07A-DA0F85053086}" destId="{79002B73-ECB6-4338-9DC2-B205CC1005CB}" srcOrd="1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Functions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Named Function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6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Anonymous Function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6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 Expression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6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/>
            <a:t>Arrow Function</a:t>
          </a:r>
          <a:endParaRPr lang="en-IN" sz="1800" dirty="0"/>
        </a:p>
      </dgm:t>
    </dgm:pt>
    <dgm:pt modelId="{CA41E56D-D406-4B9E-AC96-D0DA5A83005D}" type="parTrans" cxnId="{E322AFF3-9DE5-4D24-9D08-F0511071554A}">
      <dgm:prSet/>
      <dgm:spPr/>
      <dgm:t>
        <a:bodyPr/>
        <a:lstStyle/>
        <a:p>
          <a:endParaRPr lang="en-IN" sz="160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/>
            <a:t>IIFE</a:t>
          </a:r>
          <a:endParaRPr lang="en-IN" sz="1800"/>
        </a:p>
      </dgm:t>
    </dgm:pt>
    <dgm:pt modelId="{061DA9D6-33E8-43F7-91F2-FB0400F0573E}" type="parTrans" cxnId="{F945FBB9-F0DA-496F-8840-31450B4EAD1F}">
      <dgm:prSet/>
      <dgm:spPr/>
      <dgm:t>
        <a:bodyPr/>
        <a:lstStyle/>
        <a:p>
          <a:endParaRPr lang="en-IN" sz="160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/>
        </a:p>
      </dgm:t>
    </dgm:pt>
    <dgm:pt modelId="{A026173D-604F-45C2-8F48-4FB4E88BDB76}">
      <dgm:prSet custT="1"/>
      <dgm:spPr/>
      <dgm:t>
        <a:bodyPr/>
        <a:lstStyle/>
        <a:p>
          <a:r>
            <a:rPr lang="en-IN" sz="1800" b="0" i="0" dirty="0" err="1"/>
            <a:t>Callback</a:t>
          </a:r>
          <a:r>
            <a:rPr lang="en-IN" sz="1800" b="0" i="0" dirty="0"/>
            <a:t> Function</a:t>
          </a:r>
          <a:endParaRPr lang="en-IN" sz="1800" dirty="0"/>
        </a:p>
      </dgm:t>
    </dgm:pt>
    <dgm:pt modelId="{0C6A1560-CDCB-4723-B5D7-A2A921F9DD9A}" type="parTrans" cxnId="{7099CDC7-AE3E-4760-95B3-EA0DA0AEAEB3}">
      <dgm:prSet/>
      <dgm:spPr/>
      <dgm:t>
        <a:bodyPr/>
        <a:lstStyle/>
        <a:p>
          <a:endParaRPr lang="en-IN" sz="1600"/>
        </a:p>
      </dgm:t>
    </dgm:pt>
    <dgm:pt modelId="{49DA0B26-42FD-4F1A-89EB-D7040D4C5CB8}" type="sibTrans" cxnId="{7099CDC7-AE3E-4760-95B3-EA0DA0AEAEB3}">
      <dgm:prSet/>
      <dgm:spPr/>
      <dgm:t>
        <a:bodyPr/>
        <a:lstStyle/>
        <a:p>
          <a:endParaRPr lang="en-IN" sz="1600"/>
        </a:p>
      </dgm:t>
    </dgm:pt>
    <dgm:pt modelId="{571DE306-9045-417D-8D2B-9BF6E5FBFBE9}">
      <dgm:prSet custT="1"/>
      <dgm:spPr/>
      <dgm:t>
        <a:bodyPr/>
        <a:lstStyle/>
        <a:p>
          <a:r>
            <a:rPr lang="en-IN" sz="1800" b="0" i="0" dirty="0"/>
            <a:t>Higher-Order Function</a:t>
          </a:r>
          <a:endParaRPr lang="en-IN" sz="1800" dirty="0"/>
        </a:p>
      </dgm:t>
    </dgm:pt>
    <dgm:pt modelId="{DF17E72D-A051-454C-8D3F-9B5C409940EF}" type="parTrans" cxnId="{AB48D92F-8330-4B40-82B1-F7BB53849D7D}">
      <dgm:prSet/>
      <dgm:spPr/>
      <dgm:t>
        <a:bodyPr/>
        <a:lstStyle/>
        <a:p>
          <a:endParaRPr lang="en-IN" sz="1600"/>
        </a:p>
      </dgm:t>
    </dgm:pt>
    <dgm:pt modelId="{D9C33FBF-9266-4A50-A440-82A721312C93}" type="sibTrans" cxnId="{AB48D92F-8330-4B40-82B1-F7BB53849D7D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25312" custScaleY="35557" custLinFactX="-83434" custLinFactNeighborX="-100000" custLinFactNeighborY="14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7"/>
      <dgm:spPr/>
    </dgm:pt>
    <dgm:pt modelId="{8EE56DE1-87D9-4D11-823E-C0681F946DD9}" type="pres">
      <dgm:prSet presAssocID="{7DFC241E-6F0C-41DE-92D0-D822A9B34475}" presName="connTx" presStyleLbl="parChTrans1D2" presStyleIdx="0" presStyleCnt="7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7"/>
      <dgm:spPr/>
    </dgm:pt>
    <dgm:pt modelId="{D940EEA7-2AB1-455A-B815-C9DC4320B479}" type="pres">
      <dgm:prSet presAssocID="{818C07ED-BCBA-41EA-8ED5-1569C2B0460F}" presName="connTx" presStyleLbl="parChTrans1D2" presStyleIdx="1" presStyleCnt="7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7"/>
      <dgm:spPr/>
    </dgm:pt>
    <dgm:pt modelId="{782482D4-7340-44E8-85CB-F64C2D5A8BB6}" type="pres">
      <dgm:prSet presAssocID="{DA026AA3-D0F4-4A09-AB66-0D1E4C84272B}" presName="connTx" presStyleLbl="parChTrans1D2" presStyleIdx="2" presStyleCnt="7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7"/>
      <dgm:spPr/>
    </dgm:pt>
    <dgm:pt modelId="{5FACF3FF-DE0D-4A1D-BCD1-03DDBB07EAE5}" type="pres">
      <dgm:prSet presAssocID="{CA41E56D-D406-4B9E-AC96-D0DA5A83005D}" presName="connTx" presStyleLbl="parChTrans1D2" presStyleIdx="3" presStyleCnt="7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7" custScaleX="85494" custScaleY="48451" custLinFactNeighborY="787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7"/>
      <dgm:spPr/>
    </dgm:pt>
    <dgm:pt modelId="{CC37AD08-BC48-4D1A-9BE1-6FD79F0C2D53}" type="pres">
      <dgm:prSet presAssocID="{061DA9D6-33E8-43F7-91F2-FB0400F0573E}" presName="connTx" presStyleLbl="parChTrans1D2" presStyleIdx="4" presStyleCnt="7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B23C1C6F-D175-476E-B4EE-28B1F86A6440}" type="pres">
      <dgm:prSet presAssocID="{0C6A1560-CDCB-4723-B5D7-A2A921F9DD9A}" presName="conn2-1" presStyleLbl="parChTrans1D2" presStyleIdx="5" presStyleCnt="7"/>
      <dgm:spPr/>
    </dgm:pt>
    <dgm:pt modelId="{770B1F38-548E-475D-95B8-79AF8626DD36}" type="pres">
      <dgm:prSet presAssocID="{0C6A1560-CDCB-4723-B5D7-A2A921F9DD9A}" presName="connTx" presStyleLbl="parChTrans1D2" presStyleIdx="5" presStyleCnt="7"/>
      <dgm:spPr/>
    </dgm:pt>
    <dgm:pt modelId="{C70EDCEA-5C57-449C-B3AC-D62FE04EEA55}" type="pres">
      <dgm:prSet presAssocID="{A026173D-604F-45C2-8F48-4FB4E88BDB76}" presName="root2" presStyleCnt="0"/>
      <dgm:spPr/>
    </dgm:pt>
    <dgm:pt modelId="{16DE956C-26F8-429E-ACAB-CA24EDD1C3ED}" type="pres">
      <dgm:prSet presAssocID="{A026173D-604F-45C2-8F48-4FB4E88BDB76}" presName="LevelTwoTextNode" presStyleLbl="node2" presStyleIdx="5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4649692-0A04-4232-AEC1-C9ECD6947203}" type="pres">
      <dgm:prSet presAssocID="{A026173D-604F-45C2-8F48-4FB4E88BDB76}" presName="level3hierChild" presStyleCnt="0"/>
      <dgm:spPr/>
    </dgm:pt>
    <dgm:pt modelId="{FFE92474-6084-4D12-9B51-FBCC4DA15278}" type="pres">
      <dgm:prSet presAssocID="{DF17E72D-A051-454C-8D3F-9B5C409940EF}" presName="conn2-1" presStyleLbl="parChTrans1D2" presStyleIdx="6" presStyleCnt="7"/>
      <dgm:spPr/>
    </dgm:pt>
    <dgm:pt modelId="{51BCEDB2-F0DD-47BF-A964-0CBC92F5BFEB}" type="pres">
      <dgm:prSet presAssocID="{DF17E72D-A051-454C-8D3F-9B5C409940EF}" presName="connTx" presStyleLbl="parChTrans1D2" presStyleIdx="6" presStyleCnt="7"/>
      <dgm:spPr/>
    </dgm:pt>
    <dgm:pt modelId="{1537B3E4-4F0F-4BD8-9E69-8B3880205D47}" type="pres">
      <dgm:prSet presAssocID="{571DE306-9045-417D-8D2B-9BF6E5FBFBE9}" presName="root2" presStyleCnt="0"/>
      <dgm:spPr/>
    </dgm:pt>
    <dgm:pt modelId="{6C865D66-C8FB-4C2F-B4E8-3AEF71711B94}" type="pres">
      <dgm:prSet presAssocID="{571DE306-9045-417D-8D2B-9BF6E5FBFBE9}" presName="LevelTwoTextNode" presStyleLbl="node2" presStyleIdx="6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164358E-4270-40C0-8441-891CB1CFCE41}" type="pres">
      <dgm:prSet presAssocID="{571DE306-9045-417D-8D2B-9BF6E5FBFBE9}" presName="level3hierChild" presStyleCnt="0"/>
      <dgm:spPr/>
    </dgm:pt>
  </dgm:ptLst>
  <dgm:cxnLst>
    <dgm:cxn modelId="{508F9C2D-8EB5-450F-9F93-FA30FA493BB8}" type="presOf" srcId="{571DE306-9045-417D-8D2B-9BF6E5FBFBE9}" destId="{6C865D66-C8FB-4C2F-B4E8-3AEF71711B94}" srcOrd="0" destOrd="0" presId="urn:microsoft.com/office/officeart/2008/layout/HorizontalMultiLevelHierarchy"/>
    <dgm:cxn modelId="{AB48D92F-8330-4B40-82B1-F7BB53849D7D}" srcId="{72C598DC-11CA-438A-B8B6-E60E37C35F7E}" destId="{571DE306-9045-417D-8D2B-9BF6E5FBFBE9}" srcOrd="6" destOrd="0" parTransId="{DF17E72D-A051-454C-8D3F-9B5C409940EF}" sibTransId="{D9C33FBF-9266-4A50-A440-82A721312C93}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864EA46D-EAB9-4BB2-9B4A-7A8D98700428}" type="presOf" srcId="{A026173D-604F-45C2-8F48-4FB4E88BDB76}" destId="{16DE956C-26F8-429E-ACAB-CA24EDD1C3ED}" srcOrd="0" destOrd="0" presId="urn:microsoft.com/office/officeart/2008/layout/HorizontalMultiLevelHierarchy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07E8448D-D2EE-4CEC-AD43-77A8EF168C66}" type="presOf" srcId="{0C6A1560-CDCB-4723-B5D7-A2A921F9DD9A}" destId="{770B1F38-548E-475D-95B8-79AF8626DD36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4F577DB2-03DA-4DCB-A369-DE14B602F985}" type="presOf" srcId="{DF17E72D-A051-454C-8D3F-9B5C409940EF}" destId="{FFE92474-6084-4D12-9B51-FBCC4DA15278}" srcOrd="0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A851B3B8-E20B-489D-A0C3-30D9E9D026DA}" type="presOf" srcId="{0C6A1560-CDCB-4723-B5D7-A2A921F9DD9A}" destId="{B23C1C6F-D175-476E-B4EE-28B1F86A6440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07F5C8C1-FA1F-4499-A64E-115F71C50E6F}" type="presOf" srcId="{DF17E72D-A051-454C-8D3F-9B5C409940EF}" destId="{51BCEDB2-F0DD-47BF-A964-0CBC92F5BFEB}" srcOrd="1" destOrd="0" presId="urn:microsoft.com/office/officeart/2008/layout/HorizontalMultiLevelHierarchy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099CDC7-AE3E-4760-95B3-EA0DA0AEAEB3}" srcId="{72C598DC-11CA-438A-B8B6-E60E37C35F7E}" destId="{A026173D-604F-45C2-8F48-4FB4E88BDB76}" srcOrd="5" destOrd="0" parTransId="{0C6A1560-CDCB-4723-B5D7-A2A921F9DD9A}" sibTransId="{49DA0B26-42FD-4F1A-89EB-D7040D4C5CB8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E979CDD-8DC9-4480-B809-43E687E9D3B5}" type="presParOf" srcId="{D2E8EF69-5DD0-4970-BA12-7488C48ED55F}" destId="{B23C1C6F-D175-476E-B4EE-28B1F86A6440}" srcOrd="10" destOrd="0" presId="urn:microsoft.com/office/officeart/2008/layout/HorizontalMultiLevelHierarchy"/>
    <dgm:cxn modelId="{F2C1BFB0-694C-4C5F-A467-A7140DE29EA9}" type="presParOf" srcId="{B23C1C6F-D175-476E-B4EE-28B1F86A6440}" destId="{770B1F38-548E-475D-95B8-79AF8626DD36}" srcOrd="0" destOrd="0" presId="urn:microsoft.com/office/officeart/2008/layout/HorizontalMultiLevelHierarchy"/>
    <dgm:cxn modelId="{F9639716-137C-472C-8181-AA89079E4151}" type="presParOf" srcId="{D2E8EF69-5DD0-4970-BA12-7488C48ED55F}" destId="{C70EDCEA-5C57-449C-B3AC-D62FE04EEA55}" srcOrd="11" destOrd="0" presId="urn:microsoft.com/office/officeart/2008/layout/HorizontalMultiLevelHierarchy"/>
    <dgm:cxn modelId="{D0C3CA74-E97E-4BA4-8314-F3797D5859E0}" type="presParOf" srcId="{C70EDCEA-5C57-449C-B3AC-D62FE04EEA55}" destId="{16DE956C-26F8-429E-ACAB-CA24EDD1C3ED}" srcOrd="0" destOrd="0" presId="urn:microsoft.com/office/officeart/2008/layout/HorizontalMultiLevelHierarchy"/>
    <dgm:cxn modelId="{3071F16E-10C4-4E05-B03C-95A00F094660}" type="presParOf" srcId="{C70EDCEA-5C57-449C-B3AC-D62FE04EEA55}" destId="{04649692-0A04-4232-AEC1-C9ECD6947203}" srcOrd="1" destOrd="0" presId="urn:microsoft.com/office/officeart/2008/layout/HorizontalMultiLevelHierarchy"/>
    <dgm:cxn modelId="{AEF9D96F-2BCE-4BDB-9666-87A12295D308}" type="presParOf" srcId="{D2E8EF69-5DD0-4970-BA12-7488C48ED55F}" destId="{FFE92474-6084-4D12-9B51-FBCC4DA15278}" srcOrd="12" destOrd="0" presId="urn:microsoft.com/office/officeart/2008/layout/HorizontalMultiLevelHierarchy"/>
    <dgm:cxn modelId="{ED8BB114-515F-4E26-84DE-41602564118D}" type="presParOf" srcId="{FFE92474-6084-4D12-9B51-FBCC4DA15278}" destId="{51BCEDB2-F0DD-47BF-A964-0CBC92F5BFEB}" srcOrd="0" destOrd="0" presId="urn:microsoft.com/office/officeart/2008/layout/HorizontalMultiLevelHierarchy"/>
    <dgm:cxn modelId="{280B3402-3195-4A6B-8D77-8E4EC8264D2D}" type="presParOf" srcId="{D2E8EF69-5DD0-4970-BA12-7488C48ED55F}" destId="{1537B3E4-4F0F-4BD8-9E69-8B3880205D47}" srcOrd="13" destOrd="0" presId="urn:microsoft.com/office/officeart/2008/layout/HorizontalMultiLevelHierarchy"/>
    <dgm:cxn modelId="{D9F97FB1-097E-4E2A-AB9E-5C2A54C26D4E}" type="presParOf" srcId="{1537B3E4-4F0F-4BD8-9E69-8B3880205D47}" destId="{6C865D66-C8FB-4C2F-B4E8-3AEF71711B94}" srcOrd="0" destOrd="0" presId="urn:microsoft.com/office/officeart/2008/layout/HorizontalMultiLevelHierarchy"/>
    <dgm:cxn modelId="{0DB3DC02-7D0B-4AB3-8B1E-12E19D57434D}" type="presParOf" srcId="{1537B3E4-4F0F-4BD8-9E69-8B3880205D47}" destId="{A164358E-4270-40C0-8441-891CB1CFCE4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Arrays methods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Get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Add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Remove</a:t>
          </a:r>
          <a:endParaRPr lang="en-IN" sz="180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Modify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098DAF9F-DFF0-4C8E-8385-1A6CF494D63B}">
      <dgm:prSet custT="1"/>
      <dgm:spPr/>
      <dgm:t>
        <a:bodyPr/>
        <a:lstStyle/>
        <a:p>
          <a:r>
            <a:rPr lang="en-US" sz="1800" dirty="0"/>
            <a:t>push()</a:t>
          </a:r>
          <a:endParaRPr lang="en-IN" sz="1800" dirty="0"/>
        </a:p>
      </dgm:t>
    </dgm:pt>
    <dgm:pt modelId="{0B00AD25-BEDC-4C81-8A16-2FC670CD2413}" type="parTrans" cxnId="{C0FDE29A-1373-4A50-8D52-3CC3528B02FE}">
      <dgm:prSet custT="1"/>
      <dgm:spPr/>
      <dgm:t>
        <a:bodyPr/>
        <a:lstStyle/>
        <a:p>
          <a:endParaRPr lang="en-IN" sz="1800"/>
        </a:p>
      </dgm:t>
    </dgm:pt>
    <dgm:pt modelId="{E52686A5-4FBF-4716-9B19-99D6B47D339B}" type="sibTrans" cxnId="{C0FDE29A-1373-4A50-8D52-3CC3528B02FE}">
      <dgm:prSet/>
      <dgm:spPr/>
      <dgm:t>
        <a:bodyPr/>
        <a:lstStyle/>
        <a:p>
          <a:endParaRPr lang="en-IN" sz="1800"/>
        </a:p>
      </dgm:t>
    </dgm:pt>
    <dgm:pt modelId="{AB823CA9-2551-431F-8DE2-13BCE83EEC99}">
      <dgm:prSet custT="1"/>
      <dgm:spPr/>
      <dgm:t>
        <a:bodyPr/>
        <a:lstStyle/>
        <a:p>
          <a:r>
            <a:rPr lang="en-IN" sz="1800" b="0" i="0" dirty="0" err="1"/>
            <a:t>concat</a:t>
          </a:r>
          <a:r>
            <a:rPr lang="en-US" sz="1800" dirty="0"/>
            <a:t>()</a:t>
          </a:r>
          <a:endParaRPr lang="en-IN" sz="1800" dirty="0"/>
        </a:p>
      </dgm:t>
    </dgm:pt>
    <dgm:pt modelId="{7B675321-01EA-468D-995D-240E0CAADE52}" type="parTrans" cxnId="{899B99DC-E06B-4075-A867-0BDFAC020261}">
      <dgm:prSet custT="1"/>
      <dgm:spPr/>
      <dgm:t>
        <a:bodyPr/>
        <a:lstStyle/>
        <a:p>
          <a:endParaRPr lang="en-IN" sz="1800"/>
        </a:p>
      </dgm:t>
    </dgm:pt>
    <dgm:pt modelId="{E60811BE-8BB8-4C1E-ACD7-C7A37926DB90}" type="sibTrans" cxnId="{899B99DC-E06B-4075-A867-0BDFAC020261}">
      <dgm:prSet/>
      <dgm:spPr/>
      <dgm:t>
        <a:bodyPr/>
        <a:lstStyle/>
        <a:p>
          <a:endParaRPr lang="en-IN" sz="1800"/>
        </a:p>
      </dgm:t>
    </dgm:pt>
    <dgm:pt modelId="{F0DD00CB-F210-40FF-9705-408D6696FC68}">
      <dgm:prSet custT="1"/>
      <dgm:spPr/>
      <dgm:t>
        <a:bodyPr/>
        <a:lstStyle/>
        <a:p>
          <a:r>
            <a:rPr lang="en-US" sz="1800" dirty="0"/>
            <a:t>pop()</a:t>
          </a:r>
          <a:endParaRPr lang="en-IN" sz="1800" dirty="0"/>
        </a:p>
      </dgm:t>
    </dgm:pt>
    <dgm:pt modelId="{C872ADC4-3543-4EAC-B235-381C49CB2448}" type="parTrans" cxnId="{77285D13-68D2-46E7-AFA5-713CBCFA6D3F}">
      <dgm:prSet custT="1"/>
      <dgm:spPr/>
      <dgm:t>
        <a:bodyPr/>
        <a:lstStyle/>
        <a:p>
          <a:endParaRPr lang="en-IN" sz="1800"/>
        </a:p>
      </dgm:t>
    </dgm:pt>
    <dgm:pt modelId="{38188B79-DF47-48CF-B191-AAED10376954}" type="sibTrans" cxnId="{77285D13-68D2-46E7-AFA5-713CBCFA6D3F}">
      <dgm:prSet/>
      <dgm:spPr/>
      <dgm:t>
        <a:bodyPr/>
        <a:lstStyle/>
        <a:p>
          <a:endParaRPr lang="en-IN" sz="1800"/>
        </a:p>
      </dgm:t>
    </dgm:pt>
    <dgm:pt modelId="{499BF3FB-5736-498A-BD76-FBD888B1C3A2}">
      <dgm:prSet custT="1"/>
      <dgm:spPr/>
      <dgm:t>
        <a:bodyPr/>
        <a:lstStyle/>
        <a:p>
          <a:r>
            <a:rPr lang="en-US" sz="1800" dirty="0"/>
            <a:t>shift()</a:t>
          </a:r>
          <a:endParaRPr lang="en-IN" sz="1800" dirty="0"/>
        </a:p>
      </dgm:t>
    </dgm:pt>
    <dgm:pt modelId="{715281D0-B528-42FB-8B28-2643DAD53A63}" type="parTrans" cxnId="{2EF0EB23-FD7D-4A78-8485-8913E218B736}">
      <dgm:prSet custT="1"/>
      <dgm:spPr/>
      <dgm:t>
        <a:bodyPr/>
        <a:lstStyle/>
        <a:p>
          <a:endParaRPr lang="en-IN" sz="1800"/>
        </a:p>
      </dgm:t>
    </dgm:pt>
    <dgm:pt modelId="{44698D57-4F8E-4917-8F3A-68A816A17865}" type="sibTrans" cxnId="{2EF0EB23-FD7D-4A78-8485-8913E218B736}">
      <dgm:prSet/>
      <dgm:spPr/>
      <dgm:t>
        <a:bodyPr/>
        <a:lstStyle/>
        <a:p>
          <a:endParaRPr lang="en-IN" sz="1800"/>
        </a:p>
      </dgm:t>
    </dgm:pt>
    <dgm:pt modelId="{72CDC412-F388-47A7-8E57-0CCE07301174}">
      <dgm:prSet custT="1"/>
      <dgm:spPr/>
      <dgm:t>
        <a:bodyPr/>
        <a:lstStyle/>
        <a:p>
          <a:r>
            <a:rPr lang="en-US" sz="1800" dirty="0"/>
            <a:t>splice()</a:t>
          </a:r>
          <a:endParaRPr lang="en-IN" sz="1800" dirty="0"/>
        </a:p>
      </dgm:t>
    </dgm:pt>
    <dgm:pt modelId="{34541C07-4F28-434B-8B8B-7DC1FB0CD873}" type="parTrans" cxnId="{F08A2C46-BB8A-48E7-8788-ADBDBABF6079}">
      <dgm:prSet custT="1"/>
      <dgm:spPr/>
      <dgm:t>
        <a:bodyPr/>
        <a:lstStyle/>
        <a:p>
          <a:endParaRPr lang="en-IN" sz="1800"/>
        </a:p>
      </dgm:t>
    </dgm:pt>
    <dgm:pt modelId="{4E852152-047B-46D9-B98B-A01D258C9519}" type="sibTrans" cxnId="{F08A2C46-BB8A-48E7-8788-ADBDBABF6079}">
      <dgm:prSet/>
      <dgm:spPr/>
      <dgm:t>
        <a:bodyPr/>
        <a:lstStyle/>
        <a:p>
          <a:endParaRPr lang="en-IN" sz="1800"/>
        </a:p>
      </dgm:t>
    </dgm:pt>
    <dgm:pt modelId="{FC5A0701-300E-4F7F-9AA3-37404EE8186A}">
      <dgm:prSet custT="1"/>
      <dgm:spPr/>
      <dgm:t>
        <a:bodyPr/>
        <a:lstStyle/>
        <a:p>
          <a:r>
            <a:rPr lang="en-US" sz="1800" dirty="0" err="1"/>
            <a:t>indexOf</a:t>
          </a:r>
          <a:r>
            <a:rPr lang="en-US" sz="1800" dirty="0"/>
            <a:t>()</a:t>
          </a:r>
          <a:endParaRPr lang="en-IN" sz="1800" dirty="0"/>
        </a:p>
      </dgm:t>
    </dgm:pt>
    <dgm:pt modelId="{DFBE7ABA-619E-4205-86D9-74D2B79BF77B}" type="parTrans" cxnId="{F33518E6-CCEF-426B-9FBF-C63FFF78544F}">
      <dgm:prSet/>
      <dgm:spPr/>
      <dgm:t>
        <a:bodyPr/>
        <a:lstStyle/>
        <a:p>
          <a:endParaRPr lang="en-IN" sz="1800"/>
        </a:p>
      </dgm:t>
    </dgm:pt>
    <dgm:pt modelId="{D003E17B-B1D5-481D-93BB-A2B882326CE9}" type="sibTrans" cxnId="{F33518E6-CCEF-426B-9FBF-C63FFF78544F}">
      <dgm:prSet/>
      <dgm:spPr/>
      <dgm:t>
        <a:bodyPr/>
        <a:lstStyle/>
        <a:p>
          <a:endParaRPr lang="en-IN" sz="1800"/>
        </a:p>
      </dgm:t>
    </dgm:pt>
    <dgm:pt modelId="{72BBA921-1755-4D6F-B2A0-23ABE1B61C0F}">
      <dgm:prSet custT="1"/>
      <dgm:spPr/>
      <dgm:t>
        <a:bodyPr/>
        <a:lstStyle/>
        <a:p>
          <a:r>
            <a:rPr lang="en-US" sz="1800" dirty="0"/>
            <a:t>find()</a:t>
          </a:r>
          <a:endParaRPr lang="en-IN" sz="1800" dirty="0"/>
        </a:p>
      </dgm:t>
    </dgm:pt>
    <dgm:pt modelId="{BA80A99C-F862-427B-83CE-ED7891F1CAA8}" type="parTrans" cxnId="{7F781531-024D-4659-8EE0-62F4CB98C7CB}">
      <dgm:prSet/>
      <dgm:spPr/>
      <dgm:t>
        <a:bodyPr/>
        <a:lstStyle/>
        <a:p>
          <a:endParaRPr lang="en-IN" sz="1800"/>
        </a:p>
      </dgm:t>
    </dgm:pt>
    <dgm:pt modelId="{2E282215-E50E-4AA6-ABF1-B909F33D91CA}" type="sibTrans" cxnId="{7F781531-024D-4659-8EE0-62F4CB98C7CB}">
      <dgm:prSet/>
      <dgm:spPr/>
      <dgm:t>
        <a:bodyPr/>
        <a:lstStyle/>
        <a:p>
          <a:endParaRPr lang="en-IN" sz="1800"/>
        </a:p>
      </dgm:t>
    </dgm:pt>
    <dgm:pt modelId="{2BF6ED77-A88A-4ABB-B788-9DB6A4FFC509}">
      <dgm:prSet custT="1"/>
      <dgm:spPr/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F7F98BE1-10A1-4BEA-AFBE-05CB6C6DF0EA}" type="parTrans" cxnId="{7D2328E2-B4BB-4013-A606-7E654D40148A}">
      <dgm:prSet/>
      <dgm:spPr/>
      <dgm:t>
        <a:bodyPr/>
        <a:lstStyle/>
        <a:p>
          <a:endParaRPr lang="en-IN" sz="1800"/>
        </a:p>
      </dgm:t>
    </dgm:pt>
    <dgm:pt modelId="{50A7B357-6A77-4CF7-949E-8D42B51ED7D5}" type="sibTrans" cxnId="{7D2328E2-B4BB-4013-A606-7E654D40148A}">
      <dgm:prSet/>
      <dgm:spPr/>
      <dgm:t>
        <a:bodyPr/>
        <a:lstStyle/>
        <a:p>
          <a:endParaRPr lang="en-IN" sz="1800"/>
        </a:p>
      </dgm:t>
    </dgm:pt>
    <dgm:pt modelId="{098BBF8C-2DC3-435D-B805-A901135CC67C}">
      <dgm:prSet custT="1"/>
      <dgm:spPr/>
      <dgm:t>
        <a:bodyPr/>
        <a:lstStyle/>
        <a:p>
          <a:r>
            <a:rPr lang="en-US" sz="1800" dirty="0"/>
            <a:t>Slice()</a:t>
          </a:r>
          <a:endParaRPr lang="en-IN" sz="1800" dirty="0"/>
        </a:p>
      </dgm:t>
    </dgm:pt>
    <dgm:pt modelId="{7716046D-55D4-452E-8F20-D64FF960C9B3}" type="parTrans" cxnId="{65CD73EE-18B5-4726-AF1C-FD1335C9B340}">
      <dgm:prSet/>
      <dgm:spPr/>
      <dgm:t>
        <a:bodyPr/>
        <a:lstStyle/>
        <a:p>
          <a:endParaRPr lang="en-IN" sz="1800"/>
        </a:p>
      </dgm:t>
    </dgm:pt>
    <dgm:pt modelId="{0EC9BC9B-C65B-46BD-87F7-70467B3C1418}" type="sibTrans" cxnId="{65CD73EE-18B5-4726-AF1C-FD1335C9B340}">
      <dgm:prSet/>
      <dgm:spPr/>
      <dgm:t>
        <a:bodyPr/>
        <a:lstStyle/>
        <a:p>
          <a:endParaRPr lang="en-IN" sz="1800"/>
        </a:p>
      </dgm:t>
    </dgm:pt>
    <dgm:pt modelId="{F2EE8832-4355-4BC9-8D43-9284A2718554}">
      <dgm:prSet custT="1"/>
      <dgm:spPr/>
      <dgm:t>
        <a:bodyPr/>
        <a:lstStyle/>
        <a:p>
          <a:r>
            <a:rPr lang="en-US" sz="1800" dirty="0"/>
            <a:t>Others</a:t>
          </a:r>
          <a:endParaRPr lang="en-IN" sz="1800" dirty="0"/>
        </a:p>
      </dgm:t>
    </dgm:pt>
    <dgm:pt modelId="{34B7FDE8-8522-4B1F-961F-EBFE9DFFB0BA}" type="parTrans" cxnId="{7E5B8EB1-6FD6-49EA-A63B-FAE37F6B0E97}">
      <dgm:prSet/>
      <dgm:spPr/>
      <dgm:t>
        <a:bodyPr/>
        <a:lstStyle/>
        <a:p>
          <a:endParaRPr lang="en-IN" sz="1800"/>
        </a:p>
      </dgm:t>
    </dgm:pt>
    <dgm:pt modelId="{D2B6AD9F-5649-45E7-BB95-DD5706D6F881}" type="sibTrans" cxnId="{7E5B8EB1-6FD6-49EA-A63B-FAE37F6B0E97}">
      <dgm:prSet/>
      <dgm:spPr/>
      <dgm:t>
        <a:bodyPr/>
        <a:lstStyle/>
        <a:p>
          <a:endParaRPr lang="en-IN" sz="1800"/>
        </a:p>
      </dgm:t>
    </dgm:pt>
    <dgm:pt modelId="{40AD475A-EDD0-4309-8D4E-4C56D85B6056}">
      <dgm:prSet custT="1"/>
      <dgm:spPr/>
      <dgm:t>
        <a:bodyPr/>
        <a:lstStyle/>
        <a:p>
          <a:r>
            <a:rPr lang="en-IN" sz="1800" b="0" i="0" dirty="0"/>
            <a:t>map()</a:t>
          </a:r>
          <a:endParaRPr lang="en-IN" sz="1800" dirty="0"/>
        </a:p>
      </dgm:t>
    </dgm:pt>
    <dgm:pt modelId="{862CDA32-16A7-49B9-9A28-6EF2498063B5}" type="parTrans" cxnId="{2D60466A-DC5B-41D5-95C7-06B6C3A30211}">
      <dgm:prSet/>
      <dgm:spPr/>
      <dgm:t>
        <a:bodyPr/>
        <a:lstStyle/>
        <a:p>
          <a:endParaRPr lang="en-IN" sz="1800"/>
        </a:p>
      </dgm:t>
    </dgm:pt>
    <dgm:pt modelId="{7014AA51-8706-4AAC-AA38-A0D2A7E6028E}" type="sibTrans" cxnId="{2D60466A-DC5B-41D5-95C7-06B6C3A30211}">
      <dgm:prSet/>
      <dgm:spPr/>
      <dgm:t>
        <a:bodyPr/>
        <a:lstStyle/>
        <a:p>
          <a:endParaRPr lang="en-IN" sz="1800"/>
        </a:p>
      </dgm:t>
    </dgm:pt>
    <dgm:pt modelId="{D3AFD30E-A3C4-4B7E-97D3-1BEE8F5B5905}">
      <dgm:prSet custT="1"/>
      <dgm:spPr/>
      <dgm:t>
        <a:bodyPr/>
        <a:lstStyle/>
        <a:p>
          <a:r>
            <a:rPr lang="en-US" sz="1800" dirty="0" err="1"/>
            <a:t>forEach</a:t>
          </a:r>
          <a:r>
            <a:rPr lang="en-US" sz="1800" dirty="0"/>
            <a:t>()</a:t>
          </a:r>
          <a:endParaRPr lang="en-IN" sz="1800" dirty="0"/>
        </a:p>
      </dgm:t>
    </dgm:pt>
    <dgm:pt modelId="{8BCFE537-33DD-4EFB-A699-136DF879429F}" type="parTrans" cxnId="{00EB0C18-D906-4DA0-91C1-90347D70931B}">
      <dgm:prSet/>
      <dgm:spPr/>
      <dgm:t>
        <a:bodyPr/>
        <a:lstStyle/>
        <a:p>
          <a:endParaRPr lang="en-IN" sz="1800"/>
        </a:p>
      </dgm:t>
    </dgm:pt>
    <dgm:pt modelId="{93539EFC-1052-4B7C-BFE2-94C041195BCA}" type="sibTrans" cxnId="{00EB0C18-D906-4DA0-91C1-90347D70931B}">
      <dgm:prSet/>
      <dgm:spPr/>
      <dgm:t>
        <a:bodyPr/>
        <a:lstStyle/>
        <a:p>
          <a:endParaRPr lang="en-IN" sz="1800"/>
        </a:p>
      </dgm:t>
    </dgm:pt>
    <dgm:pt modelId="{EC30E44B-9F61-461F-94EF-B77A848B6370}">
      <dgm:prSet custT="1"/>
      <dgm:spPr/>
      <dgm:t>
        <a:bodyPr/>
        <a:lstStyle/>
        <a:p>
          <a:r>
            <a:rPr lang="en-US" sz="1800" dirty="0"/>
            <a:t>join()</a:t>
          </a:r>
          <a:endParaRPr lang="en-IN" sz="1800" dirty="0"/>
        </a:p>
      </dgm:t>
    </dgm:pt>
    <dgm:pt modelId="{22B96CDD-DA1A-402F-A9E3-9BDE6C3FF5DB}" type="parTrans" cxnId="{0BDAC518-55CB-4144-ADB8-3A2B47F1880D}">
      <dgm:prSet/>
      <dgm:spPr/>
      <dgm:t>
        <a:bodyPr/>
        <a:lstStyle/>
        <a:p>
          <a:endParaRPr lang="en-IN" sz="1800"/>
        </a:p>
      </dgm:t>
    </dgm:pt>
    <dgm:pt modelId="{CEAD5924-4BC9-4BA5-81EE-28BB87FCCB63}" type="sibTrans" cxnId="{0BDAC518-55CB-4144-ADB8-3A2B47F1880D}">
      <dgm:prSet/>
      <dgm:spPr/>
      <dgm:t>
        <a:bodyPr/>
        <a:lstStyle/>
        <a:p>
          <a:endParaRPr lang="en-IN" sz="1800"/>
        </a:p>
      </dgm:t>
    </dgm:pt>
    <dgm:pt modelId="{DF5BEA9E-5F23-43C5-8A69-AD0EB87ED0C8}">
      <dgm:prSet custT="1"/>
      <dgm:spPr/>
      <dgm:t>
        <a:bodyPr/>
        <a:lstStyle/>
        <a:p>
          <a:r>
            <a:rPr lang="en-US" sz="1800" dirty="0"/>
            <a:t>length</a:t>
          </a:r>
          <a:endParaRPr lang="en-IN" sz="1800" dirty="0"/>
        </a:p>
      </dgm:t>
    </dgm:pt>
    <dgm:pt modelId="{68491212-59C9-44E6-8C4B-6D826671917F}" type="parTrans" cxnId="{31F3B13D-6A0F-4CC3-991C-58EBD6AD787E}">
      <dgm:prSet/>
      <dgm:spPr/>
      <dgm:t>
        <a:bodyPr/>
        <a:lstStyle/>
        <a:p>
          <a:endParaRPr lang="en-IN" sz="1800"/>
        </a:p>
      </dgm:t>
    </dgm:pt>
    <dgm:pt modelId="{AED42734-038D-4BFC-8A64-59FB71FAE207}" type="sibTrans" cxnId="{31F3B13D-6A0F-4CC3-991C-58EBD6AD787E}">
      <dgm:prSet/>
      <dgm:spPr/>
      <dgm:t>
        <a:bodyPr/>
        <a:lstStyle/>
        <a:p>
          <a:endParaRPr lang="en-IN" sz="1800"/>
        </a:p>
      </dgm:t>
    </dgm:pt>
    <dgm:pt modelId="{8A44A411-57FF-41AC-B51A-109571A71A9C}">
      <dgm:prSet custT="1"/>
      <dgm:spPr/>
      <dgm:t>
        <a:bodyPr/>
        <a:lstStyle/>
        <a:p>
          <a:r>
            <a:rPr lang="en-US" sz="1800" dirty="0"/>
            <a:t>sort()</a:t>
          </a:r>
          <a:endParaRPr lang="en-IN" sz="1800" dirty="0"/>
        </a:p>
      </dgm:t>
    </dgm:pt>
    <dgm:pt modelId="{31A17BF6-DE28-4913-83DD-23A40720A6ED}" type="parTrans" cxnId="{80A081E9-EA44-49A6-953B-F526E53F7F32}">
      <dgm:prSet/>
      <dgm:spPr/>
      <dgm:t>
        <a:bodyPr/>
        <a:lstStyle/>
        <a:p>
          <a:endParaRPr lang="en-IN" sz="1800"/>
        </a:p>
      </dgm:t>
    </dgm:pt>
    <dgm:pt modelId="{7483FE6E-41DB-4E29-83E8-08EA49678A01}" type="sibTrans" cxnId="{80A081E9-EA44-49A6-953B-F526E53F7F32}">
      <dgm:prSet/>
      <dgm:spPr/>
      <dgm:t>
        <a:bodyPr/>
        <a:lstStyle/>
        <a:p>
          <a:endParaRPr lang="en-IN" sz="1800"/>
        </a:p>
      </dgm:t>
    </dgm:pt>
    <dgm:pt modelId="{67BA4809-D397-42B8-B0F6-4BAD7EAD01A1}">
      <dgm:prSet custT="1"/>
      <dgm:spPr/>
      <dgm:t>
        <a:bodyPr/>
        <a:lstStyle/>
        <a:p>
          <a:r>
            <a:rPr lang="en-US" sz="1800" dirty="0"/>
            <a:t>reverse()</a:t>
          </a:r>
          <a:endParaRPr lang="en-IN" sz="1800" dirty="0"/>
        </a:p>
      </dgm:t>
    </dgm:pt>
    <dgm:pt modelId="{E21B567F-705F-49F4-95C8-E45A7CB6D2A9}" type="parTrans" cxnId="{27A74C54-3AD2-418F-9B7F-524AB9D1597E}">
      <dgm:prSet/>
      <dgm:spPr/>
      <dgm:t>
        <a:bodyPr/>
        <a:lstStyle/>
        <a:p>
          <a:endParaRPr lang="en-IN" sz="1800"/>
        </a:p>
      </dgm:t>
    </dgm:pt>
    <dgm:pt modelId="{4048F378-594C-423F-A030-3F1AC75E5BB0}" type="sibTrans" cxnId="{27A74C54-3AD2-418F-9B7F-524AB9D1597E}">
      <dgm:prSet/>
      <dgm:spPr/>
      <dgm:t>
        <a:bodyPr/>
        <a:lstStyle/>
        <a:p>
          <a:endParaRPr lang="en-IN" sz="1800"/>
        </a:p>
      </dgm:t>
    </dgm:pt>
    <dgm:pt modelId="{2132501D-A011-4BAC-9B76-AE70FFE286C7}">
      <dgm:prSet custT="1"/>
      <dgm:spPr/>
      <dgm:t>
        <a:bodyPr/>
        <a:lstStyle/>
        <a:p>
          <a:r>
            <a:rPr lang="en-US" sz="1800" dirty="0"/>
            <a:t>reduce()</a:t>
          </a:r>
          <a:endParaRPr lang="en-IN" sz="1800" dirty="0"/>
        </a:p>
      </dgm:t>
    </dgm:pt>
    <dgm:pt modelId="{DCDA5BA7-9AAB-4D8A-8297-9C48FAF13228}" type="parTrans" cxnId="{BEE68E9C-C01D-46F0-95FE-9CBF1DE7D29A}">
      <dgm:prSet/>
      <dgm:spPr/>
      <dgm:t>
        <a:bodyPr/>
        <a:lstStyle/>
        <a:p>
          <a:endParaRPr lang="en-IN" sz="1800"/>
        </a:p>
      </dgm:t>
    </dgm:pt>
    <dgm:pt modelId="{CA68A8FD-3540-4E92-9D2D-34CAA1E648C8}" type="sibTrans" cxnId="{BEE68E9C-C01D-46F0-95FE-9CBF1DE7D29A}">
      <dgm:prSet/>
      <dgm:spPr/>
      <dgm:t>
        <a:bodyPr/>
        <a:lstStyle/>
        <a:p>
          <a:endParaRPr lang="en-IN" sz="1800"/>
        </a:p>
      </dgm:t>
    </dgm:pt>
    <dgm:pt modelId="{5455D01F-A73E-419D-9610-95AEA0EF543E}">
      <dgm:prSet custT="1"/>
      <dgm:spPr/>
      <dgm:t>
        <a:bodyPr/>
        <a:lstStyle/>
        <a:p>
          <a:r>
            <a:rPr lang="en-US" sz="1800" dirty="0"/>
            <a:t>some()</a:t>
          </a:r>
          <a:endParaRPr lang="en-IN" sz="1800" dirty="0"/>
        </a:p>
      </dgm:t>
    </dgm:pt>
    <dgm:pt modelId="{3766371D-FD30-4619-872B-ADDBAD7481B0}" type="parTrans" cxnId="{E6220229-BD71-4B0E-8939-15EFF49B1FD4}">
      <dgm:prSet/>
      <dgm:spPr/>
      <dgm:t>
        <a:bodyPr/>
        <a:lstStyle/>
        <a:p>
          <a:endParaRPr lang="en-IN" sz="1800"/>
        </a:p>
      </dgm:t>
    </dgm:pt>
    <dgm:pt modelId="{BECE2DDC-4F07-4067-A347-B81CD1CF071F}" type="sibTrans" cxnId="{E6220229-BD71-4B0E-8939-15EFF49B1FD4}">
      <dgm:prSet/>
      <dgm:spPr/>
      <dgm:t>
        <a:bodyPr/>
        <a:lstStyle/>
        <a:p>
          <a:endParaRPr lang="en-IN" sz="1800"/>
        </a:p>
      </dgm:t>
    </dgm:pt>
    <dgm:pt modelId="{A7B09EAF-B329-4EF3-A025-B9C49DBAB4B8}">
      <dgm:prSet custT="1"/>
      <dgm:spPr/>
      <dgm:t>
        <a:bodyPr/>
        <a:lstStyle/>
        <a:p>
          <a:r>
            <a:rPr lang="en-US" sz="1800" dirty="0"/>
            <a:t>every()</a:t>
          </a:r>
          <a:endParaRPr lang="en-IN" sz="1800" dirty="0"/>
        </a:p>
      </dgm:t>
    </dgm:pt>
    <dgm:pt modelId="{FA6081E3-9B26-4607-BEFB-5ABD5CA04829}" type="parTrans" cxnId="{5C783312-63F9-429C-AB2D-E14510FDE484}">
      <dgm:prSet/>
      <dgm:spPr/>
      <dgm:t>
        <a:bodyPr/>
        <a:lstStyle/>
        <a:p>
          <a:endParaRPr lang="en-IN" sz="1800"/>
        </a:p>
      </dgm:t>
    </dgm:pt>
    <dgm:pt modelId="{4401A260-46DD-4F90-98D9-447E6A24E309}" type="sibTrans" cxnId="{5C783312-63F9-429C-AB2D-E14510FDE484}">
      <dgm:prSet/>
      <dgm:spPr/>
      <dgm:t>
        <a:bodyPr/>
        <a:lstStyle/>
        <a:p>
          <a:endParaRPr lang="en-IN" sz="1800"/>
        </a:p>
      </dgm:t>
    </dgm:pt>
    <dgm:pt modelId="{E7423A30-5807-43A5-A819-88610A3B2253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F23884-21A7-4094-AFFC-EE976343A561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DBDAD83E-EB1A-4B93-9A6C-AA99C4B2EF64}" type="pres">
      <dgm:prSet presAssocID="{72C598DC-11CA-438A-B8B6-E60E37C35F7E}" presName="rootComposite1" presStyleCnt="0"/>
      <dgm:spPr/>
    </dgm:pt>
    <dgm:pt modelId="{AAE818CE-D1B4-48F0-87BC-EEF2C96DF2A5}" type="pres">
      <dgm:prSet presAssocID="{72C598DC-11CA-438A-B8B6-E60E37C35F7E}" presName="rootText1" presStyleLbl="node0" presStyleIdx="0" presStyleCnt="1" custScaleX="471194" custLinFactNeighborY="-262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25F2210-A4B9-41F6-A13C-FB4EB4F33269}" type="pres">
      <dgm:prSet presAssocID="{72C598DC-11CA-438A-B8B6-E60E37C35F7E}" presName="rootConnector1" presStyleLbl="node1" presStyleIdx="0" presStyleCnt="0"/>
      <dgm:spPr/>
    </dgm:pt>
    <dgm:pt modelId="{0FE96579-82A1-4F09-BC50-81D32E224895}" type="pres">
      <dgm:prSet presAssocID="{72C598DC-11CA-438A-B8B6-E60E37C35F7E}" presName="hierChild2" presStyleCnt="0"/>
      <dgm:spPr/>
    </dgm:pt>
    <dgm:pt modelId="{85B2214E-689D-49ED-A91E-658E6FAF6721}" type="pres">
      <dgm:prSet presAssocID="{7DFC241E-6F0C-41DE-92D0-D822A9B34475}" presName="Name37" presStyleLbl="parChTrans1D2" presStyleIdx="0" presStyleCnt="5"/>
      <dgm:spPr/>
    </dgm:pt>
    <dgm:pt modelId="{7D919ED1-DBBF-42EA-A107-8DBA2A95D8F7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F61A0277-765A-4B56-B520-D9951A76AC96}" type="pres">
      <dgm:prSet presAssocID="{D16BF195-C66B-4DA5-9DCC-7F969DAEBC7C}" presName="rootComposite" presStyleCnt="0"/>
      <dgm:spPr/>
    </dgm:pt>
    <dgm:pt modelId="{C389DD93-68FB-4B40-94FE-B32A7EB6200C}" type="pres">
      <dgm:prSet presAssocID="{D16BF195-C66B-4DA5-9DCC-7F969DAEBC7C}" presName="rootText" presStyleLbl="node2" presStyleIdx="0" presStyleCnt="5" custScaleX="186271" custLinFactNeighborX="-97497" custLinFactNeighborY="37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15687C8-3FEA-4136-A1E6-D5B4B47B6F50}" type="pres">
      <dgm:prSet presAssocID="{D16BF195-C66B-4DA5-9DCC-7F969DAEBC7C}" presName="rootConnector" presStyleLbl="node2" presStyleIdx="0" presStyleCnt="5"/>
      <dgm:spPr/>
    </dgm:pt>
    <dgm:pt modelId="{CDE91C0E-58CD-4478-BCFB-BA0B8F3612A5}" type="pres">
      <dgm:prSet presAssocID="{D16BF195-C66B-4DA5-9DCC-7F969DAEBC7C}" presName="hierChild4" presStyleCnt="0"/>
      <dgm:spPr/>
    </dgm:pt>
    <dgm:pt modelId="{BAF650F5-B0D2-4A63-8F11-AC0EB35E413C}" type="pres">
      <dgm:prSet presAssocID="{DFBE7ABA-619E-4205-86D9-74D2B79BF77B}" presName="Name37" presStyleLbl="parChTrans1D3" presStyleIdx="0" presStyleCnt="18"/>
      <dgm:spPr/>
    </dgm:pt>
    <dgm:pt modelId="{2DC52417-53CA-47D4-95CB-4F96EB21C9D1}" type="pres">
      <dgm:prSet presAssocID="{FC5A0701-300E-4F7F-9AA3-37404EE8186A}" presName="hierRoot2" presStyleCnt="0">
        <dgm:presLayoutVars>
          <dgm:hierBranch val="init"/>
        </dgm:presLayoutVars>
      </dgm:prSet>
      <dgm:spPr/>
    </dgm:pt>
    <dgm:pt modelId="{E04054AD-2968-4E5E-9910-E8E4CC6DC8D4}" type="pres">
      <dgm:prSet presAssocID="{FC5A0701-300E-4F7F-9AA3-37404EE8186A}" presName="rootComposite" presStyleCnt="0"/>
      <dgm:spPr/>
    </dgm:pt>
    <dgm:pt modelId="{27E09599-ECB4-4D79-82EC-7C00068C77A1}" type="pres">
      <dgm:prSet presAssocID="{FC5A0701-300E-4F7F-9AA3-37404EE8186A}" presName="rootText" presStyleLbl="node3" presStyleIdx="0" presStyleCnt="18" custScaleX="153062" custLinFactX="-11083" custLinFactNeighborX="-100000" custLinFactNeighborY="-55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09CC2C-F2B8-4731-B88E-9AAD2B36C6AB}" type="pres">
      <dgm:prSet presAssocID="{FC5A0701-300E-4F7F-9AA3-37404EE8186A}" presName="rootConnector" presStyleLbl="node3" presStyleIdx="0" presStyleCnt="18"/>
      <dgm:spPr/>
    </dgm:pt>
    <dgm:pt modelId="{F8DB0AA9-236C-4B90-9B11-F43B4C19E0A8}" type="pres">
      <dgm:prSet presAssocID="{FC5A0701-300E-4F7F-9AA3-37404EE8186A}" presName="hierChild4" presStyleCnt="0"/>
      <dgm:spPr/>
    </dgm:pt>
    <dgm:pt modelId="{B75B261D-4477-40F0-B30E-B404D2F4D130}" type="pres">
      <dgm:prSet presAssocID="{FC5A0701-300E-4F7F-9AA3-37404EE8186A}" presName="hierChild5" presStyleCnt="0"/>
      <dgm:spPr/>
    </dgm:pt>
    <dgm:pt modelId="{B9BCEFBB-A297-4A9A-AD86-E01DFA3361E3}" type="pres">
      <dgm:prSet presAssocID="{BA80A99C-F862-427B-83CE-ED7891F1CAA8}" presName="Name37" presStyleLbl="parChTrans1D3" presStyleIdx="1" presStyleCnt="18"/>
      <dgm:spPr/>
    </dgm:pt>
    <dgm:pt modelId="{993B5FF8-609E-4E77-B3BD-94B2E6FE7AA7}" type="pres">
      <dgm:prSet presAssocID="{72BBA921-1755-4D6F-B2A0-23ABE1B61C0F}" presName="hierRoot2" presStyleCnt="0">
        <dgm:presLayoutVars>
          <dgm:hierBranch val="init"/>
        </dgm:presLayoutVars>
      </dgm:prSet>
      <dgm:spPr/>
    </dgm:pt>
    <dgm:pt modelId="{55B01153-A28D-4394-8573-D909D424F218}" type="pres">
      <dgm:prSet presAssocID="{72BBA921-1755-4D6F-B2A0-23ABE1B61C0F}" presName="rootComposite" presStyleCnt="0"/>
      <dgm:spPr/>
    </dgm:pt>
    <dgm:pt modelId="{0CDFBC02-1B3F-4F54-A810-FBED22430D57}" type="pres">
      <dgm:prSet presAssocID="{72BBA921-1755-4D6F-B2A0-23ABE1B61C0F}" presName="rootText" presStyleLbl="node3" presStyleIdx="1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D4F52B-B452-445D-9B76-685E180F8974}" type="pres">
      <dgm:prSet presAssocID="{72BBA921-1755-4D6F-B2A0-23ABE1B61C0F}" presName="rootConnector" presStyleLbl="node3" presStyleIdx="1" presStyleCnt="18"/>
      <dgm:spPr/>
    </dgm:pt>
    <dgm:pt modelId="{3792E8F8-5821-4210-9CE5-0747A74F06F1}" type="pres">
      <dgm:prSet presAssocID="{72BBA921-1755-4D6F-B2A0-23ABE1B61C0F}" presName="hierChild4" presStyleCnt="0"/>
      <dgm:spPr/>
    </dgm:pt>
    <dgm:pt modelId="{77E5641E-03DC-4B59-9020-37E94416CB80}" type="pres">
      <dgm:prSet presAssocID="{72BBA921-1755-4D6F-B2A0-23ABE1B61C0F}" presName="hierChild5" presStyleCnt="0"/>
      <dgm:spPr/>
    </dgm:pt>
    <dgm:pt modelId="{B2D0A57B-D8C6-47BF-B414-EAA5A38FC0BB}" type="pres">
      <dgm:prSet presAssocID="{F7F98BE1-10A1-4BEA-AFBE-05CB6C6DF0EA}" presName="Name37" presStyleLbl="parChTrans1D3" presStyleIdx="2" presStyleCnt="18"/>
      <dgm:spPr/>
    </dgm:pt>
    <dgm:pt modelId="{9630DC7C-2B6F-4E96-8636-C4CEB0292C40}" type="pres">
      <dgm:prSet presAssocID="{2BF6ED77-A88A-4ABB-B788-9DB6A4FFC509}" presName="hierRoot2" presStyleCnt="0">
        <dgm:presLayoutVars>
          <dgm:hierBranch val="init"/>
        </dgm:presLayoutVars>
      </dgm:prSet>
      <dgm:spPr/>
    </dgm:pt>
    <dgm:pt modelId="{F172D64D-7BCC-48C3-B6A6-9E7BEDE4B1DD}" type="pres">
      <dgm:prSet presAssocID="{2BF6ED77-A88A-4ABB-B788-9DB6A4FFC509}" presName="rootComposite" presStyleCnt="0"/>
      <dgm:spPr/>
    </dgm:pt>
    <dgm:pt modelId="{49CF721C-9354-4747-AA69-0DBCBF1D5516}" type="pres">
      <dgm:prSet presAssocID="{2BF6ED77-A88A-4ABB-B788-9DB6A4FFC509}" presName="rootText" presStyleLbl="node3" presStyleIdx="2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AAA3-E047-476E-AFBB-C06DF423A67D}" type="pres">
      <dgm:prSet presAssocID="{2BF6ED77-A88A-4ABB-B788-9DB6A4FFC509}" presName="rootConnector" presStyleLbl="node3" presStyleIdx="2" presStyleCnt="18"/>
      <dgm:spPr/>
    </dgm:pt>
    <dgm:pt modelId="{6F73957E-FD44-43F3-82A1-2BE9F06A36D3}" type="pres">
      <dgm:prSet presAssocID="{2BF6ED77-A88A-4ABB-B788-9DB6A4FFC509}" presName="hierChild4" presStyleCnt="0"/>
      <dgm:spPr/>
    </dgm:pt>
    <dgm:pt modelId="{A4207937-D3B3-47A7-89C0-1C98F0E4323B}" type="pres">
      <dgm:prSet presAssocID="{2BF6ED77-A88A-4ABB-B788-9DB6A4FFC509}" presName="hierChild5" presStyleCnt="0"/>
      <dgm:spPr/>
    </dgm:pt>
    <dgm:pt modelId="{7247C5AF-0517-4A85-BEE9-A83E7ADD029D}" type="pres">
      <dgm:prSet presAssocID="{7716046D-55D4-452E-8F20-D64FF960C9B3}" presName="Name37" presStyleLbl="parChTrans1D3" presStyleIdx="3" presStyleCnt="18"/>
      <dgm:spPr/>
    </dgm:pt>
    <dgm:pt modelId="{BA7D36F5-DAB5-4047-9BCD-D60A8483F4CB}" type="pres">
      <dgm:prSet presAssocID="{098BBF8C-2DC3-435D-B805-A901135CC67C}" presName="hierRoot2" presStyleCnt="0">
        <dgm:presLayoutVars>
          <dgm:hierBranch val="init"/>
        </dgm:presLayoutVars>
      </dgm:prSet>
      <dgm:spPr/>
    </dgm:pt>
    <dgm:pt modelId="{C959B527-BB4A-4121-AA5F-C58AED2B7C0C}" type="pres">
      <dgm:prSet presAssocID="{098BBF8C-2DC3-435D-B805-A901135CC67C}" presName="rootComposite" presStyleCnt="0"/>
      <dgm:spPr/>
    </dgm:pt>
    <dgm:pt modelId="{73BD2D37-DE34-44C2-BDE0-EA663C832D4D}" type="pres">
      <dgm:prSet presAssocID="{098BBF8C-2DC3-435D-B805-A901135CC67C}" presName="rootText" presStyleLbl="node3" presStyleIdx="3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FB7C22-2B21-436C-A8E4-E879D8688251}" type="pres">
      <dgm:prSet presAssocID="{098BBF8C-2DC3-435D-B805-A901135CC67C}" presName="rootConnector" presStyleLbl="node3" presStyleIdx="3" presStyleCnt="18"/>
      <dgm:spPr/>
    </dgm:pt>
    <dgm:pt modelId="{62C7726B-A535-4658-9422-EEBC0C63A126}" type="pres">
      <dgm:prSet presAssocID="{098BBF8C-2DC3-435D-B805-A901135CC67C}" presName="hierChild4" presStyleCnt="0"/>
      <dgm:spPr/>
    </dgm:pt>
    <dgm:pt modelId="{91779264-0D4D-4E88-BF9F-A82ECDB67E35}" type="pres">
      <dgm:prSet presAssocID="{098BBF8C-2DC3-435D-B805-A901135CC67C}" presName="hierChild5" presStyleCnt="0"/>
      <dgm:spPr/>
    </dgm:pt>
    <dgm:pt modelId="{68D49059-F342-4B85-882D-38753D2AF012}" type="pres">
      <dgm:prSet presAssocID="{D16BF195-C66B-4DA5-9DCC-7F969DAEBC7C}" presName="hierChild5" presStyleCnt="0"/>
      <dgm:spPr/>
    </dgm:pt>
    <dgm:pt modelId="{2ECA5EE0-4373-415B-856B-911AB1D35CDD}" type="pres">
      <dgm:prSet presAssocID="{818C07ED-BCBA-41EA-8ED5-1569C2B0460F}" presName="Name37" presStyleLbl="parChTrans1D2" presStyleIdx="1" presStyleCnt="5"/>
      <dgm:spPr/>
    </dgm:pt>
    <dgm:pt modelId="{C46EF238-9551-4897-8988-AEE6B3072B4F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F7ECEC6A-A43B-4A91-B4B3-1FF3036DFA7A}" type="pres">
      <dgm:prSet presAssocID="{24E7C279-788B-4758-8209-A553242DC8D9}" presName="rootComposite" presStyleCnt="0"/>
      <dgm:spPr/>
    </dgm:pt>
    <dgm:pt modelId="{68708279-B6C3-4AE6-AC7D-57ED2BD8954F}" type="pres">
      <dgm:prSet presAssocID="{24E7C279-788B-4758-8209-A553242DC8D9}" presName="rootText" presStyleLbl="node2" presStyleIdx="1" presStyleCnt="5" custScaleX="186271" custLinFactNeighborX="-56287" custLinFactNeighborY="518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3359C9C-165D-428C-9B12-BB65A6F8C86B}" type="pres">
      <dgm:prSet presAssocID="{24E7C279-788B-4758-8209-A553242DC8D9}" presName="rootConnector" presStyleLbl="node2" presStyleIdx="1" presStyleCnt="5"/>
      <dgm:spPr/>
    </dgm:pt>
    <dgm:pt modelId="{6D5441B7-2913-472D-8C7C-46FF712A0C5C}" type="pres">
      <dgm:prSet presAssocID="{24E7C279-788B-4758-8209-A553242DC8D9}" presName="hierChild4" presStyleCnt="0"/>
      <dgm:spPr/>
    </dgm:pt>
    <dgm:pt modelId="{2B3C3955-3BD6-4245-94E3-DCD33B6E331D}" type="pres">
      <dgm:prSet presAssocID="{0B00AD25-BEDC-4C81-8A16-2FC670CD2413}" presName="Name37" presStyleLbl="parChTrans1D3" presStyleIdx="4" presStyleCnt="18"/>
      <dgm:spPr/>
    </dgm:pt>
    <dgm:pt modelId="{37F9D067-2AC2-43E0-A7FC-3A7C5B79E474}" type="pres">
      <dgm:prSet presAssocID="{098DAF9F-DFF0-4C8E-8385-1A6CF494D63B}" presName="hierRoot2" presStyleCnt="0">
        <dgm:presLayoutVars>
          <dgm:hierBranch val="init"/>
        </dgm:presLayoutVars>
      </dgm:prSet>
      <dgm:spPr/>
    </dgm:pt>
    <dgm:pt modelId="{E051B5BB-6343-4163-B66C-FF7B19A85A5E}" type="pres">
      <dgm:prSet presAssocID="{098DAF9F-DFF0-4C8E-8385-1A6CF494D63B}" presName="rootComposite" presStyleCnt="0"/>
      <dgm:spPr/>
    </dgm:pt>
    <dgm:pt modelId="{0D983406-2403-42BD-81CB-6A075F86FDF9}" type="pres">
      <dgm:prSet presAssocID="{098DAF9F-DFF0-4C8E-8385-1A6CF494D63B}" presName="rootText" presStyleLbl="node3" presStyleIdx="4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86B1A47-90F1-4532-AC56-C3C72913E051}" type="pres">
      <dgm:prSet presAssocID="{098DAF9F-DFF0-4C8E-8385-1A6CF494D63B}" presName="rootConnector" presStyleLbl="node3" presStyleIdx="4" presStyleCnt="18"/>
      <dgm:spPr/>
    </dgm:pt>
    <dgm:pt modelId="{548A6A84-5DA9-4483-9C0B-ECE914334057}" type="pres">
      <dgm:prSet presAssocID="{098DAF9F-DFF0-4C8E-8385-1A6CF494D63B}" presName="hierChild4" presStyleCnt="0"/>
      <dgm:spPr/>
    </dgm:pt>
    <dgm:pt modelId="{2B1343AB-6F78-45BA-A5D4-65A9B2CEFF01}" type="pres">
      <dgm:prSet presAssocID="{098DAF9F-DFF0-4C8E-8385-1A6CF494D63B}" presName="hierChild5" presStyleCnt="0"/>
      <dgm:spPr/>
    </dgm:pt>
    <dgm:pt modelId="{115BB887-53FB-412D-86DA-ECD77710780B}" type="pres">
      <dgm:prSet presAssocID="{7B675321-01EA-468D-995D-240E0CAADE52}" presName="Name37" presStyleLbl="parChTrans1D3" presStyleIdx="5" presStyleCnt="18"/>
      <dgm:spPr/>
    </dgm:pt>
    <dgm:pt modelId="{8413DFA8-8D4A-4590-8370-1E8693A8DC51}" type="pres">
      <dgm:prSet presAssocID="{AB823CA9-2551-431F-8DE2-13BCE83EEC99}" presName="hierRoot2" presStyleCnt="0">
        <dgm:presLayoutVars>
          <dgm:hierBranch val="init"/>
        </dgm:presLayoutVars>
      </dgm:prSet>
      <dgm:spPr/>
    </dgm:pt>
    <dgm:pt modelId="{230B0034-65D6-4B2B-A39E-B792714A2247}" type="pres">
      <dgm:prSet presAssocID="{AB823CA9-2551-431F-8DE2-13BCE83EEC99}" presName="rootComposite" presStyleCnt="0"/>
      <dgm:spPr/>
    </dgm:pt>
    <dgm:pt modelId="{1A31EF6D-BC04-478D-BE3C-9CAE4FB2D9BC}" type="pres">
      <dgm:prSet presAssocID="{AB823CA9-2551-431F-8DE2-13BCE83EEC99}" presName="rootText" presStyleLbl="node3" presStyleIdx="5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5B1101-40BA-4833-8212-22F2C6923F5D}" type="pres">
      <dgm:prSet presAssocID="{AB823CA9-2551-431F-8DE2-13BCE83EEC99}" presName="rootConnector" presStyleLbl="node3" presStyleIdx="5" presStyleCnt="18"/>
      <dgm:spPr/>
    </dgm:pt>
    <dgm:pt modelId="{48C5493E-B101-46D9-A3BA-3F07D139E3DD}" type="pres">
      <dgm:prSet presAssocID="{AB823CA9-2551-431F-8DE2-13BCE83EEC99}" presName="hierChild4" presStyleCnt="0"/>
      <dgm:spPr/>
    </dgm:pt>
    <dgm:pt modelId="{35AE2650-2F88-472B-8E8C-84FF3DBA2942}" type="pres">
      <dgm:prSet presAssocID="{AB823CA9-2551-431F-8DE2-13BCE83EEC99}" presName="hierChild5" presStyleCnt="0"/>
      <dgm:spPr/>
    </dgm:pt>
    <dgm:pt modelId="{140E149F-BCCF-47E8-BA17-6EB7027D6D5E}" type="pres">
      <dgm:prSet presAssocID="{24E7C279-788B-4758-8209-A553242DC8D9}" presName="hierChild5" presStyleCnt="0"/>
      <dgm:spPr/>
    </dgm:pt>
    <dgm:pt modelId="{E32B0557-2961-4858-8E5B-475777D22274}" type="pres">
      <dgm:prSet presAssocID="{DA026AA3-D0F4-4A09-AB66-0D1E4C84272B}" presName="Name37" presStyleLbl="parChTrans1D2" presStyleIdx="2" presStyleCnt="5"/>
      <dgm:spPr/>
    </dgm:pt>
    <dgm:pt modelId="{5896BDE3-706A-43C1-8AF0-8902D5E32EC8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4450297C-A2B1-424E-A27D-A7D85A1739FE}" type="pres">
      <dgm:prSet presAssocID="{1C2A0C06-AC04-49A4-AC08-1BC860A23151}" presName="rootComposite" presStyleCnt="0"/>
      <dgm:spPr/>
    </dgm:pt>
    <dgm:pt modelId="{193C8A81-4D98-40D1-BA74-8EFF2A071041}" type="pres">
      <dgm:prSet presAssocID="{1C2A0C06-AC04-49A4-AC08-1BC860A23151}" presName="rootText" presStyleLbl="node2" presStyleIdx="2" presStyleCnt="5" custScaleX="186271" custLinFactNeighborX="1115" custLinFactNeighborY="55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805C43F-A7D4-4F19-B82D-ABC3633DF5AE}" type="pres">
      <dgm:prSet presAssocID="{1C2A0C06-AC04-49A4-AC08-1BC860A23151}" presName="rootConnector" presStyleLbl="node2" presStyleIdx="2" presStyleCnt="5"/>
      <dgm:spPr/>
    </dgm:pt>
    <dgm:pt modelId="{61FE120C-B515-4704-BD0F-5E074204A5DF}" type="pres">
      <dgm:prSet presAssocID="{1C2A0C06-AC04-49A4-AC08-1BC860A23151}" presName="hierChild4" presStyleCnt="0"/>
      <dgm:spPr/>
    </dgm:pt>
    <dgm:pt modelId="{01AE1ADC-D145-4FE5-AEF3-A95BCE2478CB}" type="pres">
      <dgm:prSet presAssocID="{C872ADC4-3543-4EAC-B235-381C49CB2448}" presName="Name37" presStyleLbl="parChTrans1D3" presStyleIdx="6" presStyleCnt="18"/>
      <dgm:spPr/>
    </dgm:pt>
    <dgm:pt modelId="{3CF7DDF8-3490-44E4-9956-AA372949B492}" type="pres">
      <dgm:prSet presAssocID="{F0DD00CB-F210-40FF-9705-408D6696FC68}" presName="hierRoot2" presStyleCnt="0">
        <dgm:presLayoutVars>
          <dgm:hierBranch val="init"/>
        </dgm:presLayoutVars>
      </dgm:prSet>
      <dgm:spPr/>
    </dgm:pt>
    <dgm:pt modelId="{815F4A49-6C75-4719-963E-BA5DC1C6DEA3}" type="pres">
      <dgm:prSet presAssocID="{F0DD00CB-F210-40FF-9705-408D6696FC68}" presName="rootComposite" presStyleCnt="0"/>
      <dgm:spPr/>
    </dgm:pt>
    <dgm:pt modelId="{388B2EA5-2CDC-4E89-B8C1-922680C62C46}" type="pres">
      <dgm:prSet presAssocID="{F0DD00CB-F210-40FF-9705-408D6696FC68}" presName="rootText" presStyleLbl="node3" presStyleIdx="6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2EAC413-998F-4265-AC6B-2086712F4284}" type="pres">
      <dgm:prSet presAssocID="{F0DD00CB-F210-40FF-9705-408D6696FC68}" presName="rootConnector" presStyleLbl="node3" presStyleIdx="6" presStyleCnt="18"/>
      <dgm:spPr/>
    </dgm:pt>
    <dgm:pt modelId="{4E6BDA7C-8EFF-4C54-BD0E-58CB5011059C}" type="pres">
      <dgm:prSet presAssocID="{F0DD00CB-F210-40FF-9705-408D6696FC68}" presName="hierChild4" presStyleCnt="0"/>
      <dgm:spPr/>
    </dgm:pt>
    <dgm:pt modelId="{F22D2A2C-D922-4784-B275-705CFC5E1B0C}" type="pres">
      <dgm:prSet presAssocID="{F0DD00CB-F210-40FF-9705-408D6696FC68}" presName="hierChild5" presStyleCnt="0"/>
      <dgm:spPr/>
    </dgm:pt>
    <dgm:pt modelId="{A1724485-A30C-4A99-A29C-13F687099BA9}" type="pres">
      <dgm:prSet presAssocID="{715281D0-B528-42FB-8B28-2643DAD53A63}" presName="Name37" presStyleLbl="parChTrans1D3" presStyleIdx="7" presStyleCnt="18"/>
      <dgm:spPr/>
    </dgm:pt>
    <dgm:pt modelId="{AA975032-BF10-4494-BE34-8D362F31CF4D}" type="pres">
      <dgm:prSet presAssocID="{499BF3FB-5736-498A-BD76-FBD888B1C3A2}" presName="hierRoot2" presStyleCnt="0">
        <dgm:presLayoutVars>
          <dgm:hierBranch val="init"/>
        </dgm:presLayoutVars>
      </dgm:prSet>
      <dgm:spPr/>
    </dgm:pt>
    <dgm:pt modelId="{D8AE87E4-6F9A-4CE5-BEA7-B58012117003}" type="pres">
      <dgm:prSet presAssocID="{499BF3FB-5736-498A-BD76-FBD888B1C3A2}" presName="rootComposite" presStyleCnt="0"/>
      <dgm:spPr/>
    </dgm:pt>
    <dgm:pt modelId="{FC2E23EB-D912-4BA7-BE18-83B5FAB4BF30}" type="pres">
      <dgm:prSet presAssocID="{499BF3FB-5736-498A-BD76-FBD888B1C3A2}" presName="rootText" presStyleLbl="node3" presStyleIdx="7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D42259A-61FE-4C01-9481-396D09D37219}" type="pres">
      <dgm:prSet presAssocID="{499BF3FB-5736-498A-BD76-FBD888B1C3A2}" presName="rootConnector" presStyleLbl="node3" presStyleIdx="7" presStyleCnt="18"/>
      <dgm:spPr/>
    </dgm:pt>
    <dgm:pt modelId="{3B843B94-4870-456C-8058-E399DB5A9292}" type="pres">
      <dgm:prSet presAssocID="{499BF3FB-5736-498A-BD76-FBD888B1C3A2}" presName="hierChild4" presStyleCnt="0"/>
      <dgm:spPr/>
    </dgm:pt>
    <dgm:pt modelId="{426D9718-CF3F-4B32-ABB0-0BA488229A98}" type="pres">
      <dgm:prSet presAssocID="{499BF3FB-5736-498A-BD76-FBD888B1C3A2}" presName="hierChild5" presStyleCnt="0"/>
      <dgm:spPr/>
    </dgm:pt>
    <dgm:pt modelId="{848ADCAF-4CDA-4705-9234-1174DE5CF33B}" type="pres">
      <dgm:prSet presAssocID="{34541C07-4F28-434B-8B8B-7DC1FB0CD873}" presName="Name37" presStyleLbl="parChTrans1D3" presStyleIdx="8" presStyleCnt="18"/>
      <dgm:spPr/>
    </dgm:pt>
    <dgm:pt modelId="{C61E7FB4-1438-44BD-AF91-E92B97F43C01}" type="pres">
      <dgm:prSet presAssocID="{72CDC412-F388-47A7-8E57-0CCE07301174}" presName="hierRoot2" presStyleCnt="0">
        <dgm:presLayoutVars>
          <dgm:hierBranch val="init"/>
        </dgm:presLayoutVars>
      </dgm:prSet>
      <dgm:spPr/>
    </dgm:pt>
    <dgm:pt modelId="{9DFD6975-9F70-484D-BE50-F8B62BADD95B}" type="pres">
      <dgm:prSet presAssocID="{72CDC412-F388-47A7-8E57-0CCE07301174}" presName="rootComposite" presStyleCnt="0"/>
      <dgm:spPr/>
    </dgm:pt>
    <dgm:pt modelId="{9DFA006F-3215-487A-9D8E-B72AA16D8DE0}" type="pres">
      <dgm:prSet presAssocID="{72CDC412-F388-47A7-8E57-0CCE07301174}" presName="rootText" presStyleLbl="node3" presStyleIdx="8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2B7EC7-95F6-49DE-9E57-6C31AE406C0A}" type="pres">
      <dgm:prSet presAssocID="{72CDC412-F388-47A7-8E57-0CCE07301174}" presName="rootConnector" presStyleLbl="node3" presStyleIdx="8" presStyleCnt="18"/>
      <dgm:spPr/>
    </dgm:pt>
    <dgm:pt modelId="{6DA36375-F066-4926-AF34-565262A68F21}" type="pres">
      <dgm:prSet presAssocID="{72CDC412-F388-47A7-8E57-0CCE07301174}" presName="hierChild4" presStyleCnt="0"/>
      <dgm:spPr/>
    </dgm:pt>
    <dgm:pt modelId="{C5D22BDC-A381-44C9-8BBE-3DFB336681D0}" type="pres">
      <dgm:prSet presAssocID="{72CDC412-F388-47A7-8E57-0CCE07301174}" presName="hierChild5" presStyleCnt="0"/>
      <dgm:spPr/>
    </dgm:pt>
    <dgm:pt modelId="{365CAD44-83B4-4E7A-9F4A-DB843052740E}" type="pres">
      <dgm:prSet presAssocID="{1C2A0C06-AC04-49A4-AC08-1BC860A23151}" presName="hierChild5" presStyleCnt="0"/>
      <dgm:spPr/>
    </dgm:pt>
    <dgm:pt modelId="{315387F2-B085-4B5A-BB64-236B09D05C30}" type="pres">
      <dgm:prSet presAssocID="{AA0513BE-B3FB-4A12-B657-3F9B9F557361}" presName="Name37" presStyleLbl="parChTrans1D2" presStyleIdx="3" presStyleCnt="5"/>
      <dgm:spPr/>
    </dgm:pt>
    <dgm:pt modelId="{CD9392FE-1FBF-4E2F-9747-A22D3EB86B26}" type="pres">
      <dgm:prSet presAssocID="{FC73A19D-8314-4219-AFCF-34D49909E5E7}" presName="hierRoot2" presStyleCnt="0">
        <dgm:presLayoutVars>
          <dgm:hierBranch val="init"/>
        </dgm:presLayoutVars>
      </dgm:prSet>
      <dgm:spPr/>
    </dgm:pt>
    <dgm:pt modelId="{9F496D16-09AB-4243-B523-0C08DB61135F}" type="pres">
      <dgm:prSet presAssocID="{FC73A19D-8314-4219-AFCF-34D49909E5E7}" presName="rootComposite" presStyleCnt="0"/>
      <dgm:spPr/>
    </dgm:pt>
    <dgm:pt modelId="{6DBEAC53-4374-4BEF-90C0-BD8EA926C72A}" type="pres">
      <dgm:prSet presAssocID="{FC73A19D-8314-4219-AFCF-34D49909E5E7}" presName="rootText" presStyleLbl="node2" presStyleIdx="3" presStyleCnt="5" custScaleX="186271" custLinFactNeighborX="79308" custLinFactNeighborY="385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3D3D1F-9BD3-4B72-8FFD-20B16785A382}" type="pres">
      <dgm:prSet presAssocID="{FC73A19D-8314-4219-AFCF-34D49909E5E7}" presName="rootConnector" presStyleLbl="node2" presStyleIdx="3" presStyleCnt="5"/>
      <dgm:spPr/>
    </dgm:pt>
    <dgm:pt modelId="{92020E66-5BB0-40C5-BF2F-E38258A44E7D}" type="pres">
      <dgm:prSet presAssocID="{FC73A19D-8314-4219-AFCF-34D49909E5E7}" presName="hierChild4" presStyleCnt="0"/>
      <dgm:spPr/>
    </dgm:pt>
    <dgm:pt modelId="{CB36A151-C7D3-4BA5-8616-3FB1131ED37F}" type="pres">
      <dgm:prSet presAssocID="{862CDA32-16A7-49B9-9A28-6EF2498063B5}" presName="Name37" presStyleLbl="parChTrans1D3" presStyleIdx="9" presStyleCnt="18"/>
      <dgm:spPr/>
    </dgm:pt>
    <dgm:pt modelId="{AF270934-0F41-4EDC-9DFA-3D35888C149A}" type="pres">
      <dgm:prSet presAssocID="{40AD475A-EDD0-4309-8D4E-4C56D85B6056}" presName="hierRoot2" presStyleCnt="0">
        <dgm:presLayoutVars>
          <dgm:hierBranch val="init"/>
        </dgm:presLayoutVars>
      </dgm:prSet>
      <dgm:spPr/>
    </dgm:pt>
    <dgm:pt modelId="{0A218FE1-F3C5-4319-BDFD-3BEF139BC197}" type="pres">
      <dgm:prSet presAssocID="{40AD475A-EDD0-4309-8D4E-4C56D85B6056}" presName="rootComposite" presStyleCnt="0"/>
      <dgm:spPr/>
    </dgm:pt>
    <dgm:pt modelId="{21EBAB59-61CB-49CF-9C05-5455C0597578}" type="pres">
      <dgm:prSet presAssocID="{40AD475A-EDD0-4309-8D4E-4C56D85B6056}" presName="rootText" presStyleLbl="node3" presStyleIdx="9" presStyleCnt="18" custScaleX="138797" custLinFactNeighborX="78268" custLinFactNeighborY="-231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768F7C9-A931-455B-A52E-F054F90DD3CE}" type="pres">
      <dgm:prSet presAssocID="{40AD475A-EDD0-4309-8D4E-4C56D85B6056}" presName="rootConnector" presStyleLbl="node3" presStyleIdx="9" presStyleCnt="18"/>
      <dgm:spPr/>
    </dgm:pt>
    <dgm:pt modelId="{3E8BD2EE-2741-44CF-B7C3-3728436A2D44}" type="pres">
      <dgm:prSet presAssocID="{40AD475A-EDD0-4309-8D4E-4C56D85B6056}" presName="hierChild4" presStyleCnt="0"/>
      <dgm:spPr/>
    </dgm:pt>
    <dgm:pt modelId="{CAC16C27-3D5F-4319-B077-DABD23DA8025}" type="pres">
      <dgm:prSet presAssocID="{40AD475A-EDD0-4309-8D4E-4C56D85B6056}" presName="hierChild5" presStyleCnt="0"/>
      <dgm:spPr/>
    </dgm:pt>
    <dgm:pt modelId="{7FDEB4EA-50DB-4890-A733-8AFA5159DE9A}" type="pres">
      <dgm:prSet presAssocID="{8BCFE537-33DD-4EFB-A699-136DF879429F}" presName="Name37" presStyleLbl="parChTrans1D3" presStyleIdx="10" presStyleCnt="18"/>
      <dgm:spPr/>
    </dgm:pt>
    <dgm:pt modelId="{867BB018-71BA-470F-909D-7A60358FA39B}" type="pres">
      <dgm:prSet presAssocID="{D3AFD30E-A3C4-4B7E-97D3-1BEE8F5B5905}" presName="hierRoot2" presStyleCnt="0">
        <dgm:presLayoutVars>
          <dgm:hierBranch val="init"/>
        </dgm:presLayoutVars>
      </dgm:prSet>
      <dgm:spPr/>
    </dgm:pt>
    <dgm:pt modelId="{86E3F2D6-C70A-4FE0-A9E9-635CDDD54A97}" type="pres">
      <dgm:prSet presAssocID="{D3AFD30E-A3C4-4B7E-97D3-1BEE8F5B5905}" presName="rootComposite" presStyleCnt="0"/>
      <dgm:spPr/>
    </dgm:pt>
    <dgm:pt modelId="{01552958-4705-4A8E-AF3B-989E47907168}" type="pres">
      <dgm:prSet presAssocID="{D3AFD30E-A3C4-4B7E-97D3-1BEE8F5B5905}" presName="rootText" presStyleLbl="node3" presStyleIdx="10" presStyleCnt="18" custScaleX="138797" custLinFactNeighborX="79777" custLinFactNeighborY="-927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9943DF0-808D-460B-88FD-859FC9537549}" type="pres">
      <dgm:prSet presAssocID="{D3AFD30E-A3C4-4B7E-97D3-1BEE8F5B5905}" presName="rootConnector" presStyleLbl="node3" presStyleIdx="10" presStyleCnt="18"/>
      <dgm:spPr/>
    </dgm:pt>
    <dgm:pt modelId="{45DAFA51-1A8E-47B3-A657-5C5773604FE5}" type="pres">
      <dgm:prSet presAssocID="{D3AFD30E-A3C4-4B7E-97D3-1BEE8F5B5905}" presName="hierChild4" presStyleCnt="0"/>
      <dgm:spPr/>
    </dgm:pt>
    <dgm:pt modelId="{B7DEA90C-B1B5-402A-B7CB-E0AF43F901E9}" type="pres">
      <dgm:prSet presAssocID="{D3AFD30E-A3C4-4B7E-97D3-1BEE8F5B5905}" presName="hierChild5" presStyleCnt="0"/>
      <dgm:spPr/>
    </dgm:pt>
    <dgm:pt modelId="{61D62805-CD04-47BE-933F-CC3526D28091}" type="pres">
      <dgm:prSet presAssocID="{FC73A19D-8314-4219-AFCF-34D49909E5E7}" presName="hierChild5" presStyleCnt="0"/>
      <dgm:spPr/>
    </dgm:pt>
    <dgm:pt modelId="{655EC4C2-5C95-4945-AC8E-570D07C7EEAD}" type="pres">
      <dgm:prSet presAssocID="{34B7FDE8-8522-4B1F-961F-EBFE9DFFB0BA}" presName="Name37" presStyleLbl="parChTrans1D2" presStyleIdx="4" presStyleCnt="5"/>
      <dgm:spPr/>
    </dgm:pt>
    <dgm:pt modelId="{C7A9531D-98E6-4B54-B5E9-810A1FFC17E7}" type="pres">
      <dgm:prSet presAssocID="{F2EE8832-4355-4BC9-8D43-9284A2718554}" presName="hierRoot2" presStyleCnt="0">
        <dgm:presLayoutVars>
          <dgm:hierBranch val="init"/>
        </dgm:presLayoutVars>
      </dgm:prSet>
      <dgm:spPr/>
    </dgm:pt>
    <dgm:pt modelId="{23D29F17-A4A2-4575-BD7A-1483AB731D15}" type="pres">
      <dgm:prSet presAssocID="{F2EE8832-4355-4BC9-8D43-9284A2718554}" presName="rootComposite" presStyleCnt="0"/>
      <dgm:spPr/>
    </dgm:pt>
    <dgm:pt modelId="{DC844560-572E-483F-B9F0-B0490153546E}" type="pres">
      <dgm:prSet presAssocID="{F2EE8832-4355-4BC9-8D43-9284A2718554}" presName="rootText" presStyleLbl="node2" presStyleIdx="4" presStyleCnt="5" custScaleX="186271" custLinFactX="36779" custLinFactNeighborX="100000" custLinFactNeighborY="365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0D27C5-7F86-4A07-A480-1FA69BF4493E}" type="pres">
      <dgm:prSet presAssocID="{F2EE8832-4355-4BC9-8D43-9284A2718554}" presName="rootConnector" presStyleLbl="node2" presStyleIdx="4" presStyleCnt="5"/>
      <dgm:spPr/>
    </dgm:pt>
    <dgm:pt modelId="{7569816F-E8CE-499F-9ACD-82AF872F28B9}" type="pres">
      <dgm:prSet presAssocID="{F2EE8832-4355-4BC9-8D43-9284A2718554}" presName="hierChild4" presStyleCnt="0"/>
      <dgm:spPr/>
    </dgm:pt>
    <dgm:pt modelId="{239B1DE2-1C06-464E-862B-7373A45B085A}" type="pres">
      <dgm:prSet presAssocID="{22B96CDD-DA1A-402F-A9E3-9BDE6C3FF5DB}" presName="Name37" presStyleLbl="parChTrans1D3" presStyleIdx="11" presStyleCnt="18"/>
      <dgm:spPr/>
    </dgm:pt>
    <dgm:pt modelId="{58CD7FA5-640E-4231-BA1F-E3331AF7EAA6}" type="pres">
      <dgm:prSet presAssocID="{EC30E44B-9F61-461F-94EF-B77A848B6370}" presName="hierRoot2" presStyleCnt="0">
        <dgm:presLayoutVars>
          <dgm:hierBranch val="init"/>
        </dgm:presLayoutVars>
      </dgm:prSet>
      <dgm:spPr/>
    </dgm:pt>
    <dgm:pt modelId="{C3487658-78FA-49FD-9398-3DC1207DEC0D}" type="pres">
      <dgm:prSet presAssocID="{EC30E44B-9F61-461F-94EF-B77A848B6370}" presName="rootComposite" presStyleCnt="0"/>
      <dgm:spPr/>
    </dgm:pt>
    <dgm:pt modelId="{A41391C4-0CC6-48B5-A27C-77E6B37F0A4B}" type="pres">
      <dgm:prSet presAssocID="{EC30E44B-9F61-461F-94EF-B77A848B6370}" presName="rootText" presStyleLbl="node3" presStyleIdx="11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BBA84A-B921-43B6-B38A-DCED83D3B83C}" type="pres">
      <dgm:prSet presAssocID="{EC30E44B-9F61-461F-94EF-B77A848B6370}" presName="rootConnector" presStyleLbl="node3" presStyleIdx="11" presStyleCnt="18"/>
      <dgm:spPr/>
    </dgm:pt>
    <dgm:pt modelId="{8C017742-844C-42AB-B238-2A4922650D73}" type="pres">
      <dgm:prSet presAssocID="{EC30E44B-9F61-461F-94EF-B77A848B6370}" presName="hierChild4" presStyleCnt="0"/>
      <dgm:spPr/>
    </dgm:pt>
    <dgm:pt modelId="{C5212E20-1DB8-4EC2-871F-536F96CDD1EA}" type="pres">
      <dgm:prSet presAssocID="{EC30E44B-9F61-461F-94EF-B77A848B6370}" presName="hierChild5" presStyleCnt="0"/>
      <dgm:spPr/>
    </dgm:pt>
    <dgm:pt modelId="{1D5C0A4C-553F-4334-BFC1-3872EC2C58DC}" type="pres">
      <dgm:prSet presAssocID="{68491212-59C9-44E6-8C4B-6D826671917F}" presName="Name37" presStyleLbl="parChTrans1D3" presStyleIdx="12" presStyleCnt="18"/>
      <dgm:spPr/>
    </dgm:pt>
    <dgm:pt modelId="{82B1980A-CF8A-432B-BAAA-66B8E6C00FD5}" type="pres">
      <dgm:prSet presAssocID="{DF5BEA9E-5F23-43C5-8A69-AD0EB87ED0C8}" presName="hierRoot2" presStyleCnt="0">
        <dgm:presLayoutVars>
          <dgm:hierBranch val="init"/>
        </dgm:presLayoutVars>
      </dgm:prSet>
      <dgm:spPr/>
    </dgm:pt>
    <dgm:pt modelId="{D722A6B2-FB32-4C7D-AFFD-CBB48F7E9C07}" type="pres">
      <dgm:prSet presAssocID="{DF5BEA9E-5F23-43C5-8A69-AD0EB87ED0C8}" presName="rootComposite" presStyleCnt="0"/>
      <dgm:spPr/>
    </dgm:pt>
    <dgm:pt modelId="{9F3EAFE2-7BC5-49E5-A4EE-DDDD02E106BA}" type="pres">
      <dgm:prSet presAssocID="{DF5BEA9E-5F23-43C5-8A69-AD0EB87ED0C8}" presName="rootText" presStyleLbl="node3" presStyleIdx="12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D5B4618-0733-4259-93AA-FCE071F66221}" type="pres">
      <dgm:prSet presAssocID="{DF5BEA9E-5F23-43C5-8A69-AD0EB87ED0C8}" presName="rootConnector" presStyleLbl="node3" presStyleIdx="12" presStyleCnt="18"/>
      <dgm:spPr/>
    </dgm:pt>
    <dgm:pt modelId="{BCC89C4A-D9C8-49A1-BB21-DE5E9F69EDD9}" type="pres">
      <dgm:prSet presAssocID="{DF5BEA9E-5F23-43C5-8A69-AD0EB87ED0C8}" presName="hierChild4" presStyleCnt="0"/>
      <dgm:spPr/>
    </dgm:pt>
    <dgm:pt modelId="{A74B99C9-AD8A-457B-ABD9-6159E03AEDA7}" type="pres">
      <dgm:prSet presAssocID="{DF5BEA9E-5F23-43C5-8A69-AD0EB87ED0C8}" presName="hierChild5" presStyleCnt="0"/>
      <dgm:spPr/>
    </dgm:pt>
    <dgm:pt modelId="{5558374B-6B04-4E2C-BDFA-27478DBFFA4C}" type="pres">
      <dgm:prSet presAssocID="{31A17BF6-DE28-4913-83DD-23A40720A6ED}" presName="Name37" presStyleLbl="parChTrans1D3" presStyleIdx="13" presStyleCnt="18"/>
      <dgm:spPr/>
    </dgm:pt>
    <dgm:pt modelId="{BBB3E99A-CBEB-4B07-95E6-6AF120BFA8B1}" type="pres">
      <dgm:prSet presAssocID="{8A44A411-57FF-41AC-B51A-109571A71A9C}" presName="hierRoot2" presStyleCnt="0">
        <dgm:presLayoutVars>
          <dgm:hierBranch val="init"/>
        </dgm:presLayoutVars>
      </dgm:prSet>
      <dgm:spPr/>
    </dgm:pt>
    <dgm:pt modelId="{521CA892-E34D-4E0F-9208-F8476400B5C8}" type="pres">
      <dgm:prSet presAssocID="{8A44A411-57FF-41AC-B51A-109571A71A9C}" presName="rootComposite" presStyleCnt="0"/>
      <dgm:spPr/>
    </dgm:pt>
    <dgm:pt modelId="{819A9BB9-DE58-4A06-971F-A5389C5BBC75}" type="pres">
      <dgm:prSet presAssocID="{8A44A411-57FF-41AC-B51A-109571A71A9C}" presName="rootText" presStyleLbl="node3" presStyleIdx="13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45E23BF-8ED2-440F-A4AA-17164D2C5649}" type="pres">
      <dgm:prSet presAssocID="{8A44A411-57FF-41AC-B51A-109571A71A9C}" presName="rootConnector" presStyleLbl="node3" presStyleIdx="13" presStyleCnt="18"/>
      <dgm:spPr/>
    </dgm:pt>
    <dgm:pt modelId="{6B97672B-B413-4349-AD8F-835D5FFA861C}" type="pres">
      <dgm:prSet presAssocID="{8A44A411-57FF-41AC-B51A-109571A71A9C}" presName="hierChild4" presStyleCnt="0"/>
      <dgm:spPr/>
    </dgm:pt>
    <dgm:pt modelId="{6FCB62A5-DE14-4749-A76F-10A7F6D476A1}" type="pres">
      <dgm:prSet presAssocID="{8A44A411-57FF-41AC-B51A-109571A71A9C}" presName="hierChild5" presStyleCnt="0"/>
      <dgm:spPr/>
    </dgm:pt>
    <dgm:pt modelId="{7FDFB02A-5A34-41F9-B505-A1C62058932C}" type="pres">
      <dgm:prSet presAssocID="{E21B567F-705F-49F4-95C8-E45A7CB6D2A9}" presName="Name37" presStyleLbl="parChTrans1D3" presStyleIdx="14" presStyleCnt="18"/>
      <dgm:spPr/>
    </dgm:pt>
    <dgm:pt modelId="{A0D87728-6AF5-4F55-9493-D6D72111C230}" type="pres">
      <dgm:prSet presAssocID="{67BA4809-D397-42B8-B0F6-4BAD7EAD01A1}" presName="hierRoot2" presStyleCnt="0">
        <dgm:presLayoutVars>
          <dgm:hierBranch val="init"/>
        </dgm:presLayoutVars>
      </dgm:prSet>
      <dgm:spPr/>
    </dgm:pt>
    <dgm:pt modelId="{88A2C139-94CF-4111-9ADF-3B30439421AC}" type="pres">
      <dgm:prSet presAssocID="{67BA4809-D397-42B8-B0F6-4BAD7EAD01A1}" presName="rootComposite" presStyleCnt="0"/>
      <dgm:spPr/>
    </dgm:pt>
    <dgm:pt modelId="{1B83CE8B-C52D-40D4-9B50-E7E1AA0B0B8A}" type="pres">
      <dgm:prSet presAssocID="{67BA4809-D397-42B8-B0F6-4BAD7EAD01A1}" presName="rootText" presStyleLbl="node3" presStyleIdx="14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4FE82C6-2FF9-48DE-B02E-8960A7E2A5B2}" type="pres">
      <dgm:prSet presAssocID="{67BA4809-D397-42B8-B0F6-4BAD7EAD01A1}" presName="rootConnector" presStyleLbl="node3" presStyleIdx="14" presStyleCnt="18"/>
      <dgm:spPr/>
    </dgm:pt>
    <dgm:pt modelId="{FDD012F3-030C-435A-BA9F-C0AF352133DC}" type="pres">
      <dgm:prSet presAssocID="{67BA4809-D397-42B8-B0F6-4BAD7EAD01A1}" presName="hierChild4" presStyleCnt="0"/>
      <dgm:spPr/>
    </dgm:pt>
    <dgm:pt modelId="{C00C423F-602C-4DBE-BDD2-5C8DE866CD89}" type="pres">
      <dgm:prSet presAssocID="{67BA4809-D397-42B8-B0F6-4BAD7EAD01A1}" presName="hierChild5" presStyleCnt="0"/>
      <dgm:spPr/>
    </dgm:pt>
    <dgm:pt modelId="{CD645A87-53C7-405E-B453-7A05FF5C269F}" type="pres">
      <dgm:prSet presAssocID="{DCDA5BA7-9AAB-4D8A-8297-9C48FAF13228}" presName="Name37" presStyleLbl="parChTrans1D3" presStyleIdx="15" presStyleCnt="18"/>
      <dgm:spPr/>
    </dgm:pt>
    <dgm:pt modelId="{0E334F2F-470B-4D4F-A3FD-15275DE27DB0}" type="pres">
      <dgm:prSet presAssocID="{2132501D-A011-4BAC-9B76-AE70FFE286C7}" presName="hierRoot2" presStyleCnt="0">
        <dgm:presLayoutVars>
          <dgm:hierBranch val="init"/>
        </dgm:presLayoutVars>
      </dgm:prSet>
      <dgm:spPr/>
    </dgm:pt>
    <dgm:pt modelId="{0E94000F-FC0B-4984-BAD3-0001B8292BB2}" type="pres">
      <dgm:prSet presAssocID="{2132501D-A011-4BAC-9B76-AE70FFE286C7}" presName="rootComposite" presStyleCnt="0"/>
      <dgm:spPr/>
    </dgm:pt>
    <dgm:pt modelId="{55CFBE1B-79E7-48A1-B10B-94ADB0C3BCDC}" type="pres">
      <dgm:prSet presAssocID="{2132501D-A011-4BAC-9B76-AE70FFE286C7}" presName="rootText" presStyleLbl="node3" presStyleIdx="15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A84C964-3157-475B-906F-1A179F3CC02D}" type="pres">
      <dgm:prSet presAssocID="{2132501D-A011-4BAC-9B76-AE70FFE286C7}" presName="rootConnector" presStyleLbl="node3" presStyleIdx="15" presStyleCnt="18"/>
      <dgm:spPr/>
    </dgm:pt>
    <dgm:pt modelId="{86589795-F371-4A43-B7A5-569BA078637F}" type="pres">
      <dgm:prSet presAssocID="{2132501D-A011-4BAC-9B76-AE70FFE286C7}" presName="hierChild4" presStyleCnt="0"/>
      <dgm:spPr/>
    </dgm:pt>
    <dgm:pt modelId="{3D1A8DAD-BBE3-4D1F-8E86-0A0FD1E6002F}" type="pres">
      <dgm:prSet presAssocID="{2132501D-A011-4BAC-9B76-AE70FFE286C7}" presName="hierChild5" presStyleCnt="0"/>
      <dgm:spPr/>
    </dgm:pt>
    <dgm:pt modelId="{EDD4A4C7-5D43-4918-B1C0-32E73C85F306}" type="pres">
      <dgm:prSet presAssocID="{3766371D-FD30-4619-872B-ADDBAD7481B0}" presName="Name37" presStyleLbl="parChTrans1D3" presStyleIdx="16" presStyleCnt="18"/>
      <dgm:spPr/>
    </dgm:pt>
    <dgm:pt modelId="{039F0A26-772E-4FAB-B170-766E8711F36B}" type="pres">
      <dgm:prSet presAssocID="{5455D01F-A73E-419D-9610-95AEA0EF543E}" presName="hierRoot2" presStyleCnt="0">
        <dgm:presLayoutVars>
          <dgm:hierBranch val="init"/>
        </dgm:presLayoutVars>
      </dgm:prSet>
      <dgm:spPr/>
    </dgm:pt>
    <dgm:pt modelId="{FF028208-C896-4E30-AD83-1643ED201658}" type="pres">
      <dgm:prSet presAssocID="{5455D01F-A73E-419D-9610-95AEA0EF543E}" presName="rootComposite" presStyleCnt="0"/>
      <dgm:spPr/>
    </dgm:pt>
    <dgm:pt modelId="{84361334-1E40-4DD5-B3DD-5427B53C5E36}" type="pres">
      <dgm:prSet presAssocID="{5455D01F-A73E-419D-9610-95AEA0EF543E}" presName="rootText" presStyleLbl="node3" presStyleIdx="16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1DEB41-7DF9-4003-AE23-55CF18506182}" type="pres">
      <dgm:prSet presAssocID="{5455D01F-A73E-419D-9610-95AEA0EF543E}" presName="rootConnector" presStyleLbl="node3" presStyleIdx="16" presStyleCnt="18"/>
      <dgm:spPr/>
    </dgm:pt>
    <dgm:pt modelId="{D212C511-FCA4-4B79-9FC8-A7150FBAE9A5}" type="pres">
      <dgm:prSet presAssocID="{5455D01F-A73E-419D-9610-95AEA0EF543E}" presName="hierChild4" presStyleCnt="0"/>
      <dgm:spPr/>
    </dgm:pt>
    <dgm:pt modelId="{19E89242-E5D6-452D-8992-6C9E594F675B}" type="pres">
      <dgm:prSet presAssocID="{5455D01F-A73E-419D-9610-95AEA0EF543E}" presName="hierChild5" presStyleCnt="0"/>
      <dgm:spPr/>
    </dgm:pt>
    <dgm:pt modelId="{39346974-50EE-42A0-9C61-99F5C256C2FE}" type="pres">
      <dgm:prSet presAssocID="{FA6081E3-9B26-4607-BEFB-5ABD5CA04829}" presName="Name37" presStyleLbl="parChTrans1D3" presStyleIdx="17" presStyleCnt="18"/>
      <dgm:spPr/>
    </dgm:pt>
    <dgm:pt modelId="{2555E613-D731-4628-9C07-6FFBD8E2A5B6}" type="pres">
      <dgm:prSet presAssocID="{A7B09EAF-B329-4EF3-A025-B9C49DBAB4B8}" presName="hierRoot2" presStyleCnt="0">
        <dgm:presLayoutVars>
          <dgm:hierBranch val="init"/>
        </dgm:presLayoutVars>
      </dgm:prSet>
      <dgm:spPr/>
    </dgm:pt>
    <dgm:pt modelId="{DC99DD2D-F4A8-4976-9F07-BAEFACA8E0E2}" type="pres">
      <dgm:prSet presAssocID="{A7B09EAF-B329-4EF3-A025-B9C49DBAB4B8}" presName="rootComposite" presStyleCnt="0"/>
      <dgm:spPr/>
    </dgm:pt>
    <dgm:pt modelId="{4FF0754E-90A7-41AA-9296-2119F04A17BF}" type="pres">
      <dgm:prSet presAssocID="{A7B09EAF-B329-4EF3-A025-B9C49DBAB4B8}" presName="rootText" presStyleLbl="node3" presStyleIdx="17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75D206C-AF94-4C7D-A910-26773F038D65}" type="pres">
      <dgm:prSet presAssocID="{A7B09EAF-B329-4EF3-A025-B9C49DBAB4B8}" presName="rootConnector" presStyleLbl="node3" presStyleIdx="17" presStyleCnt="18"/>
      <dgm:spPr/>
    </dgm:pt>
    <dgm:pt modelId="{0499D782-32D1-4FD1-B0D0-660ECE2400B7}" type="pres">
      <dgm:prSet presAssocID="{A7B09EAF-B329-4EF3-A025-B9C49DBAB4B8}" presName="hierChild4" presStyleCnt="0"/>
      <dgm:spPr/>
    </dgm:pt>
    <dgm:pt modelId="{B8709357-F928-49B8-9536-FD341D1D90BD}" type="pres">
      <dgm:prSet presAssocID="{A7B09EAF-B329-4EF3-A025-B9C49DBAB4B8}" presName="hierChild5" presStyleCnt="0"/>
      <dgm:spPr/>
    </dgm:pt>
    <dgm:pt modelId="{02E65C17-7FE1-441F-AA8A-02872047E3C7}" type="pres">
      <dgm:prSet presAssocID="{F2EE8832-4355-4BC9-8D43-9284A2718554}" presName="hierChild5" presStyleCnt="0"/>
      <dgm:spPr/>
    </dgm:pt>
    <dgm:pt modelId="{5B36DB89-1108-47DC-A3D5-E58BF1AD4BCE}" type="pres">
      <dgm:prSet presAssocID="{72C598DC-11CA-438A-B8B6-E60E37C35F7E}" presName="hierChild3" presStyleCnt="0"/>
      <dgm:spPr/>
    </dgm:pt>
  </dgm:ptLst>
  <dgm:cxnLst>
    <dgm:cxn modelId="{4D02EB06-370C-4AF1-9F7F-7370686EA1A6}" type="presOf" srcId="{A7B09EAF-B329-4EF3-A025-B9C49DBAB4B8}" destId="{4FF0754E-90A7-41AA-9296-2119F04A17BF}" srcOrd="0" destOrd="0" presId="urn:microsoft.com/office/officeart/2005/8/layout/orgChart1"/>
    <dgm:cxn modelId="{4BC8C007-4BD7-4EDB-A474-366F92F1D899}" type="presOf" srcId="{0B00AD25-BEDC-4C81-8A16-2FC670CD2413}" destId="{2B3C3955-3BD6-4245-94E3-DCD33B6E331D}" srcOrd="0" destOrd="0" presId="urn:microsoft.com/office/officeart/2005/8/layout/orgChart1"/>
    <dgm:cxn modelId="{CC47A00A-EE12-413F-89D5-4811E090C5AE}" type="presOf" srcId="{E8F413EF-B69A-44AD-BEF5-269A53317A58}" destId="{E7423A30-5807-43A5-A819-88610A3B2253}" srcOrd="0" destOrd="0" presId="urn:microsoft.com/office/officeart/2005/8/layout/orgChart1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C783312-63F9-429C-AB2D-E14510FDE484}" srcId="{F2EE8832-4355-4BC9-8D43-9284A2718554}" destId="{A7B09EAF-B329-4EF3-A025-B9C49DBAB4B8}" srcOrd="6" destOrd="0" parTransId="{FA6081E3-9B26-4607-BEFB-5ABD5CA04829}" sibTransId="{4401A260-46DD-4F90-98D9-447E6A24E309}"/>
    <dgm:cxn modelId="{77285D13-68D2-46E7-AFA5-713CBCFA6D3F}" srcId="{1C2A0C06-AC04-49A4-AC08-1BC860A23151}" destId="{F0DD00CB-F210-40FF-9705-408D6696FC68}" srcOrd="0" destOrd="0" parTransId="{C872ADC4-3543-4EAC-B235-381C49CB2448}" sibTransId="{38188B79-DF47-48CF-B191-AAED10376954}"/>
    <dgm:cxn modelId="{D90A1716-AAB5-42B4-88D8-67EAF5050293}" type="presOf" srcId="{D3AFD30E-A3C4-4B7E-97D3-1BEE8F5B5905}" destId="{01552958-4705-4A8E-AF3B-989E47907168}" srcOrd="0" destOrd="0" presId="urn:microsoft.com/office/officeart/2005/8/layout/orgChart1"/>
    <dgm:cxn modelId="{281C2917-5D89-47E3-9571-7AE499A238C9}" type="presOf" srcId="{098DAF9F-DFF0-4C8E-8385-1A6CF494D63B}" destId="{0D983406-2403-42BD-81CB-6A075F86FDF9}" srcOrd="0" destOrd="0" presId="urn:microsoft.com/office/officeart/2005/8/layout/orgChart1"/>
    <dgm:cxn modelId="{00EB0C18-D906-4DA0-91C1-90347D70931B}" srcId="{FC73A19D-8314-4219-AFCF-34D49909E5E7}" destId="{D3AFD30E-A3C4-4B7E-97D3-1BEE8F5B5905}" srcOrd="1" destOrd="0" parTransId="{8BCFE537-33DD-4EFB-A699-136DF879429F}" sibTransId="{93539EFC-1052-4B7C-BFE2-94C041195BCA}"/>
    <dgm:cxn modelId="{0BDAC518-55CB-4144-ADB8-3A2B47F1880D}" srcId="{F2EE8832-4355-4BC9-8D43-9284A2718554}" destId="{EC30E44B-9F61-461F-94EF-B77A848B6370}" srcOrd="0" destOrd="0" parTransId="{22B96CDD-DA1A-402F-A9E3-9BDE6C3FF5DB}" sibTransId="{CEAD5924-4BC9-4BA5-81EE-28BB87FCCB63}"/>
    <dgm:cxn modelId="{8A714D1A-93CD-49C4-AD27-B566E1797D5C}" type="presOf" srcId="{72BBA921-1755-4D6F-B2A0-23ABE1B61C0F}" destId="{0CDFBC02-1B3F-4F54-A810-FBED22430D57}" srcOrd="0" destOrd="0" presId="urn:microsoft.com/office/officeart/2005/8/layout/orgChart1"/>
    <dgm:cxn modelId="{F7A4781F-68F1-4223-BDFF-2003B9873C09}" type="presOf" srcId="{499BF3FB-5736-498A-BD76-FBD888B1C3A2}" destId="{FC2E23EB-D912-4BA7-BE18-83B5FAB4BF30}" srcOrd="0" destOrd="0" presId="urn:microsoft.com/office/officeart/2005/8/layout/orgChart1"/>
    <dgm:cxn modelId="{D70D5021-FAF1-46A3-8040-F5F8E18921AE}" type="presOf" srcId="{098BBF8C-2DC3-435D-B805-A901135CC67C}" destId="{73BD2D37-DE34-44C2-BDE0-EA663C832D4D}" srcOrd="0" destOrd="0" presId="urn:microsoft.com/office/officeart/2005/8/layout/orgChart1"/>
    <dgm:cxn modelId="{78C0B623-5B64-4891-A5E7-3B6011F3FD09}" type="presOf" srcId="{8A44A411-57FF-41AC-B51A-109571A71A9C}" destId="{345E23BF-8ED2-440F-A4AA-17164D2C5649}" srcOrd="1" destOrd="0" presId="urn:microsoft.com/office/officeart/2005/8/layout/orgChart1"/>
    <dgm:cxn modelId="{2EF0EB23-FD7D-4A78-8485-8913E218B736}" srcId="{1C2A0C06-AC04-49A4-AC08-1BC860A23151}" destId="{499BF3FB-5736-498A-BD76-FBD888B1C3A2}" srcOrd="1" destOrd="0" parTransId="{715281D0-B528-42FB-8B28-2643DAD53A63}" sibTransId="{44698D57-4F8E-4917-8F3A-68A816A17865}"/>
    <dgm:cxn modelId="{10FA7726-F9F8-4F95-B249-7BF88206C8B0}" type="presOf" srcId="{2132501D-A011-4BAC-9B76-AE70FFE286C7}" destId="{0A84C964-3157-475B-906F-1A179F3CC02D}" srcOrd="1" destOrd="0" presId="urn:microsoft.com/office/officeart/2005/8/layout/orgChart1"/>
    <dgm:cxn modelId="{E6220229-BD71-4B0E-8939-15EFF49B1FD4}" srcId="{F2EE8832-4355-4BC9-8D43-9284A2718554}" destId="{5455D01F-A73E-419D-9610-95AEA0EF543E}" srcOrd="5" destOrd="0" parTransId="{3766371D-FD30-4619-872B-ADDBAD7481B0}" sibTransId="{BECE2DDC-4F07-4067-A347-B81CD1CF071F}"/>
    <dgm:cxn modelId="{7F781531-024D-4659-8EE0-62F4CB98C7CB}" srcId="{D16BF195-C66B-4DA5-9DCC-7F969DAEBC7C}" destId="{72BBA921-1755-4D6F-B2A0-23ABE1B61C0F}" srcOrd="1" destOrd="0" parTransId="{BA80A99C-F862-427B-83CE-ED7891F1CAA8}" sibTransId="{2E282215-E50E-4AA6-ABF1-B909F33D91CA}"/>
    <dgm:cxn modelId="{75203538-B4E9-43E1-B848-A0290EAD9804}" type="presOf" srcId="{FC73A19D-8314-4219-AFCF-34D49909E5E7}" destId="{5D3D3D1F-9BD3-4B72-8FFD-20B16785A382}" srcOrd="1" destOrd="0" presId="urn:microsoft.com/office/officeart/2005/8/layout/orgChart1"/>
    <dgm:cxn modelId="{9ECAAC39-C974-4785-952F-EEC818F7CAE1}" type="presOf" srcId="{DA026AA3-D0F4-4A09-AB66-0D1E4C84272B}" destId="{E32B0557-2961-4858-8E5B-475777D22274}" srcOrd="0" destOrd="0" presId="urn:microsoft.com/office/officeart/2005/8/layout/orgChart1"/>
    <dgm:cxn modelId="{E931213C-0E82-4F5E-A76F-2E215F2C68CE}" type="presOf" srcId="{DF5BEA9E-5F23-43C5-8A69-AD0EB87ED0C8}" destId="{6D5B4618-0733-4259-93AA-FCE071F66221}" srcOrd="1" destOrd="0" presId="urn:microsoft.com/office/officeart/2005/8/layout/orgChart1"/>
    <dgm:cxn modelId="{31F3B13D-6A0F-4CC3-991C-58EBD6AD787E}" srcId="{F2EE8832-4355-4BC9-8D43-9284A2718554}" destId="{DF5BEA9E-5F23-43C5-8A69-AD0EB87ED0C8}" srcOrd="1" destOrd="0" parTransId="{68491212-59C9-44E6-8C4B-6D826671917F}" sibTransId="{AED42734-038D-4BFC-8A64-59FB71FAE207}"/>
    <dgm:cxn modelId="{1EE7F23E-68BE-4097-999F-6FB2D912C380}" type="presOf" srcId="{67BA4809-D397-42B8-B0F6-4BAD7EAD01A1}" destId="{84FE82C6-2FF9-48DE-B02E-8960A7E2A5B2}" srcOrd="1" destOrd="0" presId="urn:microsoft.com/office/officeart/2005/8/layout/orgChart1"/>
    <dgm:cxn modelId="{D6F7285D-6FEF-49A6-AB09-EB51F3BA66F8}" type="presOf" srcId="{2132501D-A011-4BAC-9B76-AE70FFE286C7}" destId="{55CFBE1B-79E7-48A1-B10B-94ADB0C3BCDC}" srcOrd="0" destOrd="0" presId="urn:microsoft.com/office/officeart/2005/8/layout/orgChart1"/>
    <dgm:cxn modelId="{7A7FDE41-C574-47CA-8DCB-734CBE23BD54}" type="presOf" srcId="{AB823CA9-2551-431F-8DE2-13BCE83EEC99}" destId="{E15B1101-40BA-4833-8212-22F2C6923F5D}" srcOrd="1" destOrd="0" presId="urn:microsoft.com/office/officeart/2005/8/layout/orgChart1"/>
    <dgm:cxn modelId="{7DF6FB61-ABD7-433F-AD47-9B9B2CB057C6}" type="presOf" srcId="{DFBE7ABA-619E-4205-86D9-74D2B79BF77B}" destId="{BAF650F5-B0D2-4A63-8F11-AC0EB35E413C}" srcOrd="0" destOrd="0" presId="urn:microsoft.com/office/officeart/2005/8/layout/orgChart1"/>
    <dgm:cxn modelId="{9861FD62-0124-47D9-8B3B-A649D0B0EC39}" type="presOf" srcId="{F0DD00CB-F210-40FF-9705-408D6696FC68}" destId="{E2EAC413-998F-4265-AC6B-2086712F4284}" srcOrd="1" destOrd="0" presId="urn:microsoft.com/office/officeart/2005/8/layout/orgChart1"/>
    <dgm:cxn modelId="{F9D21544-9381-4643-B242-1085D45BCAE1}" type="presOf" srcId="{72BBA921-1755-4D6F-B2A0-23ABE1B61C0F}" destId="{49D4F52B-B452-445D-9B76-685E180F8974}" srcOrd="1" destOrd="0" presId="urn:microsoft.com/office/officeart/2005/8/layout/orgChart1"/>
    <dgm:cxn modelId="{1738A665-39DF-4A55-96F6-987B591D32F9}" type="presOf" srcId="{67BA4809-D397-42B8-B0F6-4BAD7EAD01A1}" destId="{1B83CE8B-C52D-40D4-9B50-E7E1AA0B0B8A}" srcOrd="0" destOrd="0" presId="urn:microsoft.com/office/officeart/2005/8/layout/orgChart1"/>
    <dgm:cxn modelId="{F08A2C46-BB8A-48E7-8788-ADBDBABF6079}" srcId="{1C2A0C06-AC04-49A4-AC08-1BC860A23151}" destId="{72CDC412-F388-47A7-8E57-0CCE07301174}" srcOrd="2" destOrd="0" parTransId="{34541C07-4F28-434B-8B8B-7DC1FB0CD873}" sibTransId="{4E852152-047B-46D9-B98B-A01D258C9519}"/>
    <dgm:cxn modelId="{1E204946-6984-4822-A21A-C433F65F1E07}" type="presOf" srcId="{FC73A19D-8314-4219-AFCF-34D49909E5E7}" destId="{6DBEAC53-4374-4BEF-90C0-BD8EA926C72A}" srcOrd="0" destOrd="0" presId="urn:microsoft.com/office/officeart/2005/8/layout/orgChart1"/>
    <dgm:cxn modelId="{5E575147-6C89-431D-9391-D5B6D5F22B6F}" type="presOf" srcId="{24E7C279-788B-4758-8209-A553242DC8D9}" destId="{D3359C9C-165D-428C-9B12-BB65A6F8C86B}" srcOrd="1" destOrd="0" presId="urn:microsoft.com/office/officeart/2005/8/layout/orgChart1"/>
    <dgm:cxn modelId="{F42CC668-4EE5-4A55-9A5E-626E293C73AD}" type="presOf" srcId="{862CDA32-16A7-49B9-9A28-6EF2498063B5}" destId="{CB36A151-C7D3-4BA5-8616-3FB1131ED37F}" srcOrd="0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2D60466A-DC5B-41D5-95C7-06B6C3A30211}" srcId="{FC73A19D-8314-4219-AFCF-34D49909E5E7}" destId="{40AD475A-EDD0-4309-8D4E-4C56D85B6056}" srcOrd="0" destOrd="0" parTransId="{862CDA32-16A7-49B9-9A28-6EF2498063B5}" sibTransId="{7014AA51-8706-4AAC-AA38-A0D2A7E6028E}"/>
    <dgm:cxn modelId="{13DA564A-02C3-4501-A7EE-8DB51CEA49D9}" type="presOf" srcId="{72CDC412-F388-47A7-8E57-0CCE07301174}" destId="{D12B7EC7-95F6-49DE-9E57-6C31AE406C0A}" srcOrd="1" destOrd="0" presId="urn:microsoft.com/office/officeart/2005/8/layout/orgChart1"/>
    <dgm:cxn modelId="{8828146C-F931-406F-BBFD-6F431286F1AB}" type="presOf" srcId="{715281D0-B528-42FB-8B28-2643DAD53A63}" destId="{A1724485-A30C-4A99-A29C-13F687099BA9}" srcOrd="0" destOrd="0" presId="urn:microsoft.com/office/officeart/2005/8/layout/orgChart1"/>
    <dgm:cxn modelId="{62A0254C-F1E8-4812-9E58-0BE22415B04B}" type="presOf" srcId="{499BF3FB-5736-498A-BD76-FBD888B1C3A2}" destId="{1D42259A-61FE-4C01-9481-396D09D37219}" srcOrd="1" destOrd="0" presId="urn:microsoft.com/office/officeart/2005/8/layout/orgChart1"/>
    <dgm:cxn modelId="{C501FB4D-94BE-434D-8427-8764B4E82B3E}" type="presOf" srcId="{72CDC412-F388-47A7-8E57-0CCE07301174}" destId="{9DFA006F-3215-487A-9D8E-B72AA16D8DE0}" srcOrd="0" destOrd="0" presId="urn:microsoft.com/office/officeart/2005/8/layout/orgChart1"/>
    <dgm:cxn modelId="{EBE4446E-7557-487C-A738-A52EA3641A53}" type="presOf" srcId="{FC5A0701-300E-4F7F-9AA3-37404EE8186A}" destId="{9809CC2C-F2B8-4731-B88E-9AAD2B36C6AB}" srcOrd="1" destOrd="0" presId="urn:microsoft.com/office/officeart/2005/8/layout/orgChart1"/>
    <dgm:cxn modelId="{51B5B56F-8D11-40FA-BBC6-B91E3FB39818}" type="presOf" srcId="{2BF6ED77-A88A-4ABB-B788-9DB6A4FFC509}" destId="{49CF721C-9354-4747-AA69-0DBCBF1D5516}" srcOrd="0" destOrd="0" presId="urn:microsoft.com/office/officeart/2005/8/layout/orgChart1"/>
    <dgm:cxn modelId="{DEA9BB6F-16B7-4BC1-ABC3-2529BBEE467F}" type="presOf" srcId="{7716046D-55D4-452E-8F20-D64FF960C9B3}" destId="{7247C5AF-0517-4A85-BEE9-A83E7ADD029D}" srcOrd="0" destOrd="0" presId="urn:microsoft.com/office/officeart/2005/8/layout/orgChart1"/>
    <dgm:cxn modelId="{04AB4870-8D5F-40A1-9282-D962071B733B}" type="presOf" srcId="{31A17BF6-DE28-4913-83DD-23A40720A6ED}" destId="{5558374B-6B04-4E2C-BDFA-27478DBFFA4C}" srcOrd="0" destOrd="0" presId="urn:microsoft.com/office/officeart/2005/8/layout/orgChart1"/>
    <dgm:cxn modelId="{7F0D1771-D1F3-459E-AC1E-4C25C89BA379}" type="presOf" srcId="{40AD475A-EDD0-4309-8D4E-4C56D85B6056}" destId="{6768F7C9-A931-455B-A52E-F054F90DD3CE}" srcOrd="1" destOrd="0" presId="urn:microsoft.com/office/officeart/2005/8/layout/orgChart1"/>
    <dgm:cxn modelId="{7EDFFF71-DDFD-4453-842C-31D733DFFDC8}" type="presOf" srcId="{34B7FDE8-8522-4B1F-961F-EBFE9DFFB0BA}" destId="{655EC4C2-5C95-4945-AC8E-570D07C7EEAD}" srcOrd="0" destOrd="0" presId="urn:microsoft.com/office/officeart/2005/8/layout/orgChart1"/>
    <dgm:cxn modelId="{709A0D73-0A4A-4566-861C-F77AB71F83AB}" type="presOf" srcId="{40AD475A-EDD0-4309-8D4E-4C56D85B6056}" destId="{21EBAB59-61CB-49CF-9C05-5455C0597578}" srcOrd="0" destOrd="0" presId="urn:microsoft.com/office/officeart/2005/8/layout/orgChart1"/>
    <dgm:cxn modelId="{27A74C54-3AD2-418F-9B7F-524AB9D1597E}" srcId="{F2EE8832-4355-4BC9-8D43-9284A2718554}" destId="{67BA4809-D397-42B8-B0F6-4BAD7EAD01A1}" srcOrd="3" destOrd="0" parTransId="{E21B567F-705F-49F4-95C8-E45A7CB6D2A9}" sibTransId="{4048F378-594C-423F-A030-3F1AC75E5BB0}"/>
    <dgm:cxn modelId="{67761775-B1B4-4DC6-8BE1-58ED17A81799}" type="presOf" srcId="{A7B09EAF-B329-4EF3-A025-B9C49DBAB4B8}" destId="{575D206C-AF94-4C7D-A910-26773F038D65}" srcOrd="1" destOrd="0" presId="urn:microsoft.com/office/officeart/2005/8/layout/orgChart1"/>
    <dgm:cxn modelId="{705BBF76-470F-41EA-9896-4CA3CFB55ABA}" type="presOf" srcId="{72C598DC-11CA-438A-B8B6-E60E37C35F7E}" destId="{AAE818CE-D1B4-48F0-87BC-EEF2C96DF2A5}" srcOrd="0" destOrd="0" presId="urn:microsoft.com/office/officeart/2005/8/layout/orgChart1"/>
    <dgm:cxn modelId="{1289D056-EF9D-43E3-BD68-F9493FA4C47C}" type="presOf" srcId="{AB823CA9-2551-431F-8DE2-13BCE83EEC99}" destId="{1A31EF6D-BC04-478D-BE3C-9CAE4FB2D9BC}" srcOrd="0" destOrd="0" presId="urn:microsoft.com/office/officeart/2005/8/layout/orgChart1"/>
    <dgm:cxn modelId="{FA4C1777-4DD8-4FED-B492-64949DD497EE}" type="presOf" srcId="{DF5BEA9E-5F23-43C5-8A69-AD0EB87ED0C8}" destId="{9F3EAFE2-7BC5-49E5-A4EE-DDDD02E106BA}" srcOrd="0" destOrd="0" presId="urn:microsoft.com/office/officeart/2005/8/layout/orgChart1"/>
    <dgm:cxn modelId="{B2C94E77-F3F5-4822-A35A-91701FA5FE4A}" type="presOf" srcId="{DCDA5BA7-9AAB-4D8A-8297-9C48FAF13228}" destId="{CD645A87-53C7-405E-B453-7A05FF5C269F}" srcOrd="0" destOrd="0" presId="urn:microsoft.com/office/officeart/2005/8/layout/orgChart1"/>
    <dgm:cxn modelId="{732A0259-B2F3-4A09-AFF1-3E21D2E3C790}" type="presOf" srcId="{EC30E44B-9F61-461F-94EF-B77A848B6370}" destId="{E1BBA84A-B921-43B6-B38A-DCED83D3B83C}" srcOrd="1" destOrd="0" presId="urn:microsoft.com/office/officeart/2005/8/layout/orgChart1"/>
    <dgm:cxn modelId="{C019307C-E97E-4807-BFD5-BBBBDE9A84DA}" type="presOf" srcId="{2BF6ED77-A88A-4ABB-B788-9DB6A4FFC509}" destId="{669CAAA3-E047-476E-AFBB-C06DF423A67D}" srcOrd="1" destOrd="0" presId="urn:microsoft.com/office/officeart/2005/8/layout/orgChart1"/>
    <dgm:cxn modelId="{7ADCA57C-EA8B-4C49-AFD4-C7DAA83712E9}" type="presOf" srcId="{BA80A99C-F862-427B-83CE-ED7891F1CAA8}" destId="{B9BCEFBB-A297-4A9A-AD86-E01DFA3361E3}" srcOrd="0" destOrd="0" presId="urn:microsoft.com/office/officeart/2005/8/layout/orgChart1"/>
    <dgm:cxn modelId="{D1B03A86-F62A-468D-AE65-C83E7070B877}" type="presOf" srcId="{D16BF195-C66B-4DA5-9DCC-7F969DAEBC7C}" destId="{C389DD93-68FB-4B40-94FE-B32A7EB6200C}" srcOrd="0" destOrd="0" presId="urn:microsoft.com/office/officeart/2005/8/layout/orgChart1"/>
    <dgm:cxn modelId="{4132F986-D24F-41A8-A26E-BA28D3A70FBD}" type="presOf" srcId="{E21B567F-705F-49F4-95C8-E45A7CB6D2A9}" destId="{7FDFB02A-5A34-41F9-B505-A1C62058932C}" srcOrd="0" destOrd="0" presId="urn:microsoft.com/office/officeart/2005/8/layout/orgChart1"/>
    <dgm:cxn modelId="{FE9D1591-FD2A-4276-BC17-99169F99AE24}" type="presOf" srcId="{F7F98BE1-10A1-4BEA-AFBE-05CB6C6DF0EA}" destId="{B2D0A57B-D8C6-47BF-B414-EAA5A38FC0BB}" srcOrd="0" destOrd="0" presId="urn:microsoft.com/office/officeart/2005/8/layout/orgChart1"/>
    <dgm:cxn modelId="{0D253D92-E65C-41E1-BBC3-F9C860384F72}" type="presOf" srcId="{5455D01F-A73E-419D-9610-95AEA0EF543E}" destId="{981DEB41-7DF9-4003-AE23-55CF18506182}" srcOrd="1" destOrd="0" presId="urn:microsoft.com/office/officeart/2005/8/layout/orgChart1"/>
    <dgm:cxn modelId="{2510ED93-7926-49E7-BB61-528D205FD403}" type="presOf" srcId="{AA0513BE-B3FB-4A12-B657-3F9B9F557361}" destId="{315387F2-B085-4B5A-BB64-236B09D05C30}" srcOrd="0" destOrd="0" presId="urn:microsoft.com/office/officeart/2005/8/layout/orgChart1"/>
    <dgm:cxn modelId="{ED1BAB98-4EB0-4F66-A3A8-B4D124DB2A8F}" type="presOf" srcId="{72C598DC-11CA-438A-B8B6-E60E37C35F7E}" destId="{B25F2210-A4B9-41F6-A13C-FB4EB4F33269}" srcOrd="1" destOrd="0" presId="urn:microsoft.com/office/officeart/2005/8/layout/orgChart1"/>
    <dgm:cxn modelId="{C0FDE29A-1373-4A50-8D52-3CC3528B02FE}" srcId="{24E7C279-788B-4758-8209-A553242DC8D9}" destId="{098DAF9F-DFF0-4C8E-8385-1A6CF494D63B}" srcOrd="0" destOrd="0" parTransId="{0B00AD25-BEDC-4C81-8A16-2FC670CD2413}" sibTransId="{E52686A5-4FBF-4716-9B19-99D6B47D339B}"/>
    <dgm:cxn modelId="{BEE68E9C-C01D-46F0-95FE-9CBF1DE7D29A}" srcId="{F2EE8832-4355-4BC9-8D43-9284A2718554}" destId="{2132501D-A011-4BAC-9B76-AE70FFE286C7}" srcOrd="4" destOrd="0" parTransId="{DCDA5BA7-9AAB-4D8A-8297-9C48FAF13228}" sibTransId="{CA68A8FD-3540-4E92-9D2D-34CAA1E648C8}"/>
    <dgm:cxn modelId="{D6ECBB9D-652A-43FB-9CE8-937A3236DFC0}" type="presOf" srcId="{8BCFE537-33DD-4EFB-A699-136DF879429F}" destId="{7FDEB4EA-50DB-4890-A733-8AFA5159DE9A}" srcOrd="0" destOrd="0" presId="urn:microsoft.com/office/officeart/2005/8/layout/orgChart1"/>
    <dgm:cxn modelId="{0D54A69F-9649-4E42-A90C-5466FE96CB25}" type="presOf" srcId="{7B675321-01EA-468D-995D-240E0CAADE52}" destId="{115BB887-53FB-412D-86DA-ECD77710780B}" srcOrd="0" destOrd="0" presId="urn:microsoft.com/office/officeart/2005/8/layout/orgChart1"/>
    <dgm:cxn modelId="{D3C2C69F-3FBA-4272-A06E-EF60D908A525}" type="presOf" srcId="{098DAF9F-DFF0-4C8E-8385-1A6CF494D63B}" destId="{586B1A47-90F1-4532-AC56-C3C72913E051}" srcOrd="1" destOrd="0" presId="urn:microsoft.com/office/officeart/2005/8/layout/orgChart1"/>
    <dgm:cxn modelId="{8B66E0A0-8B40-46D8-894F-E211853C7F34}" type="presOf" srcId="{1C2A0C06-AC04-49A4-AC08-1BC860A23151}" destId="{1805C43F-A7D4-4F19-B82D-ABC3633DF5AE}" srcOrd="1" destOrd="0" presId="urn:microsoft.com/office/officeart/2005/8/layout/orgChart1"/>
    <dgm:cxn modelId="{ED4739A5-0CA9-45AD-A63F-16C10112E9B7}" type="presOf" srcId="{D3AFD30E-A3C4-4B7E-97D3-1BEE8F5B5905}" destId="{89943DF0-808D-460B-88FD-859FC9537549}" srcOrd="1" destOrd="0" presId="urn:microsoft.com/office/officeart/2005/8/layout/orgChart1"/>
    <dgm:cxn modelId="{97B57AA6-D9B9-4D1B-82F6-BEE9241B936B}" type="presOf" srcId="{3766371D-FD30-4619-872B-ADDBAD7481B0}" destId="{EDD4A4C7-5D43-4918-B1C0-32E73C85F306}" srcOrd="0" destOrd="0" presId="urn:microsoft.com/office/officeart/2005/8/layout/orgChart1"/>
    <dgm:cxn modelId="{26A470A8-7F76-458A-A553-693A3630B79A}" type="presOf" srcId="{5455D01F-A73E-419D-9610-95AEA0EF543E}" destId="{84361334-1E40-4DD5-B3DD-5427B53C5E36}" srcOrd="0" destOrd="0" presId="urn:microsoft.com/office/officeart/2005/8/layout/orgChart1"/>
    <dgm:cxn modelId="{7E5B8EB1-6FD6-49EA-A63B-FAE37F6B0E97}" srcId="{72C598DC-11CA-438A-B8B6-E60E37C35F7E}" destId="{F2EE8832-4355-4BC9-8D43-9284A2718554}" srcOrd="4" destOrd="0" parTransId="{34B7FDE8-8522-4B1F-961F-EBFE9DFFB0BA}" sibTransId="{D2B6AD9F-5649-45E7-BB95-DD5706D6F881}"/>
    <dgm:cxn modelId="{7FBB96B8-71E3-40DC-9B50-77D07C9E5868}" type="presOf" srcId="{F2EE8832-4355-4BC9-8D43-9284A2718554}" destId="{A40D27C5-7F86-4A07-A480-1FA69BF4493E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CBB9BDBC-DDF5-432D-9093-60C20F1E65CE}" type="presOf" srcId="{EC30E44B-9F61-461F-94EF-B77A848B6370}" destId="{A41391C4-0CC6-48B5-A27C-77E6B37F0A4B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4A7F07CA-4861-468F-AAAB-8FEF60792FEB}" type="presOf" srcId="{FA6081E3-9B26-4607-BEFB-5ABD5CA04829}" destId="{39346974-50EE-42A0-9C61-99F5C256C2FE}" srcOrd="0" destOrd="0" presId="urn:microsoft.com/office/officeart/2005/8/layout/orgChart1"/>
    <dgm:cxn modelId="{0133E2D5-1B6F-4F16-909C-78FCFEC5F26C}" type="presOf" srcId="{D16BF195-C66B-4DA5-9DCC-7F969DAEBC7C}" destId="{515687C8-3FEA-4136-A1E6-D5B4B47B6F50}" srcOrd="1" destOrd="0" presId="urn:microsoft.com/office/officeart/2005/8/layout/orgChart1"/>
    <dgm:cxn modelId="{DE5294D8-C2A5-4AA6-945B-CC7C1543E965}" type="presOf" srcId="{F0DD00CB-F210-40FF-9705-408D6696FC68}" destId="{388B2EA5-2CDC-4E89-B8C1-922680C62C46}" srcOrd="0" destOrd="0" presId="urn:microsoft.com/office/officeart/2005/8/layout/orgChart1"/>
    <dgm:cxn modelId="{899B99DC-E06B-4075-A867-0BDFAC020261}" srcId="{24E7C279-788B-4758-8209-A553242DC8D9}" destId="{AB823CA9-2551-431F-8DE2-13BCE83EEC99}" srcOrd="1" destOrd="0" parTransId="{7B675321-01EA-468D-995D-240E0CAADE52}" sibTransId="{E60811BE-8BB8-4C1E-ACD7-C7A37926DB90}"/>
    <dgm:cxn modelId="{ED6DDCDD-3B05-4DDA-AE5C-53B4AE9B6A1C}" type="presOf" srcId="{098BBF8C-2DC3-435D-B805-A901135CC67C}" destId="{66FB7C22-2B21-436C-A8E4-E879D8688251}" srcOrd="1" destOrd="0" presId="urn:microsoft.com/office/officeart/2005/8/layout/orgChart1"/>
    <dgm:cxn modelId="{96F922DE-B2AD-46C9-839E-CC5601686CB3}" type="presOf" srcId="{22B96CDD-DA1A-402F-A9E3-9BDE6C3FF5DB}" destId="{239B1DE2-1C06-464E-862B-7373A45B085A}" srcOrd="0" destOrd="0" presId="urn:microsoft.com/office/officeart/2005/8/layout/orgChart1"/>
    <dgm:cxn modelId="{5FEC6EDF-6146-4325-96AE-0C59E5A22703}" type="presOf" srcId="{68491212-59C9-44E6-8C4B-6D826671917F}" destId="{1D5C0A4C-553F-4334-BFC1-3872EC2C58DC}" srcOrd="0" destOrd="0" presId="urn:microsoft.com/office/officeart/2005/8/layout/orgChart1"/>
    <dgm:cxn modelId="{B8B8D0DF-1901-437E-8A77-D370B9957FDA}" type="presOf" srcId="{7DFC241E-6F0C-41DE-92D0-D822A9B34475}" destId="{85B2214E-689D-49ED-A91E-658E6FAF6721}" srcOrd="0" destOrd="0" presId="urn:microsoft.com/office/officeart/2005/8/layout/orgChart1"/>
    <dgm:cxn modelId="{7D2328E2-B4BB-4013-A606-7E654D40148A}" srcId="{D16BF195-C66B-4DA5-9DCC-7F969DAEBC7C}" destId="{2BF6ED77-A88A-4ABB-B788-9DB6A4FFC509}" srcOrd="2" destOrd="0" parTransId="{F7F98BE1-10A1-4BEA-AFBE-05CB6C6DF0EA}" sibTransId="{50A7B357-6A77-4CF7-949E-8D42B51ED7D5}"/>
    <dgm:cxn modelId="{F33518E6-CCEF-426B-9FBF-C63FFF78544F}" srcId="{D16BF195-C66B-4DA5-9DCC-7F969DAEBC7C}" destId="{FC5A0701-300E-4F7F-9AA3-37404EE8186A}" srcOrd="0" destOrd="0" parTransId="{DFBE7ABA-619E-4205-86D9-74D2B79BF77B}" sibTransId="{D003E17B-B1D5-481D-93BB-A2B882326CE9}"/>
    <dgm:cxn modelId="{9DBFFAE6-E04A-45EE-8AFB-D30508BAB06F}" type="presOf" srcId="{818C07ED-BCBA-41EA-8ED5-1569C2B0460F}" destId="{2ECA5EE0-4373-415B-856B-911AB1D35CDD}" srcOrd="0" destOrd="0" presId="urn:microsoft.com/office/officeart/2005/8/layout/orgChart1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159535E8-2144-42C3-94F5-C804F3692BC0}" type="presOf" srcId="{34541C07-4F28-434B-8B8B-7DC1FB0CD873}" destId="{848ADCAF-4CDA-4705-9234-1174DE5CF33B}" srcOrd="0" destOrd="0" presId="urn:microsoft.com/office/officeart/2005/8/layout/orgChart1"/>
    <dgm:cxn modelId="{80A081E9-EA44-49A6-953B-F526E53F7F32}" srcId="{F2EE8832-4355-4BC9-8D43-9284A2718554}" destId="{8A44A411-57FF-41AC-B51A-109571A71A9C}" srcOrd="2" destOrd="0" parTransId="{31A17BF6-DE28-4913-83DD-23A40720A6ED}" sibTransId="{7483FE6E-41DB-4E29-83E8-08EA49678A01}"/>
    <dgm:cxn modelId="{8EF350EB-C1A5-4DF0-8D62-EC38CDC97B26}" type="presOf" srcId="{C872ADC4-3543-4EAC-B235-381C49CB2448}" destId="{01AE1ADC-D145-4FE5-AEF3-A95BCE2478CB}" srcOrd="0" destOrd="0" presId="urn:microsoft.com/office/officeart/2005/8/layout/orgChart1"/>
    <dgm:cxn modelId="{A44DEAED-2F7D-4718-959F-3184F23B5B6E}" type="presOf" srcId="{24E7C279-788B-4758-8209-A553242DC8D9}" destId="{68708279-B6C3-4AE6-AC7D-57ED2BD8954F}" srcOrd="0" destOrd="0" presId="urn:microsoft.com/office/officeart/2005/8/layout/orgChart1"/>
    <dgm:cxn modelId="{65CD73EE-18B5-4726-AF1C-FD1335C9B340}" srcId="{D16BF195-C66B-4DA5-9DCC-7F969DAEBC7C}" destId="{098BBF8C-2DC3-435D-B805-A901135CC67C}" srcOrd="3" destOrd="0" parTransId="{7716046D-55D4-452E-8F20-D64FF960C9B3}" sibTransId="{0EC9BC9B-C65B-46BD-87F7-70467B3C1418}"/>
    <dgm:cxn modelId="{9D4B15F1-F08A-4180-98DA-B69874A69C07}" type="presOf" srcId="{F2EE8832-4355-4BC9-8D43-9284A2718554}" destId="{DC844560-572E-483F-B9F0-B0490153546E}" srcOrd="0" destOrd="0" presId="urn:microsoft.com/office/officeart/2005/8/layout/orgChart1"/>
    <dgm:cxn modelId="{4CC294F2-69BC-4F62-972F-65A8A784485E}" type="presOf" srcId="{FC5A0701-300E-4F7F-9AA3-37404EE8186A}" destId="{27E09599-ECB4-4D79-82EC-7C00068C77A1}" srcOrd="0" destOrd="0" presId="urn:microsoft.com/office/officeart/2005/8/layout/orgChart1"/>
    <dgm:cxn modelId="{A8233FF6-A7C8-4600-A902-A780DD1ACC92}" type="presOf" srcId="{1C2A0C06-AC04-49A4-AC08-1BC860A23151}" destId="{193C8A81-4D98-40D1-BA74-8EFF2A071041}" srcOrd="0" destOrd="0" presId="urn:microsoft.com/office/officeart/2005/8/layout/orgChart1"/>
    <dgm:cxn modelId="{4DCFA7FE-E0E0-493F-9D61-6056A18EF099}" type="presOf" srcId="{8A44A411-57FF-41AC-B51A-109571A71A9C}" destId="{819A9BB9-DE58-4A06-971F-A5389C5BBC75}" srcOrd="0" destOrd="0" presId="urn:microsoft.com/office/officeart/2005/8/layout/orgChart1"/>
    <dgm:cxn modelId="{638C3754-B385-4C06-8AC9-9B239FCB3573}" type="presParOf" srcId="{E7423A30-5807-43A5-A819-88610A3B2253}" destId="{61F23884-21A7-4094-AFFC-EE976343A561}" srcOrd="0" destOrd="0" presId="urn:microsoft.com/office/officeart/2005/8/layout/orgChart1"/>
    <dgm:cxn modelId="{5CADAD10-5089-48B8-9616-94803720661F}" type="presParOf" srcId="{61F23884-21A7-4094-AFFC-EE976343A561}" destId="{DBDAD83E-EB1A-4B93-9A6C-AA99C4B2EF64}" srcOrd="0" destOrd="0" presId="urn:microsoft.com/office/officeart/2005/8/layout/orgChart1"/>
    <dgm:cxn modelId="{64C43B51-541E-4D56-ADC9-09DD464343FC}" type="presParOf" srcId="{DBDAD83E-EB1A-4B93-9A6C-AA99C4B2EF64}" destId="{AAE818CE-D1B4-48F0-87BC-EEF2C96DF2A5}" srcOrd="0" destOrd="0" presId="urn:microsoft.com/office/officeart/2005/8/layout/orgChart1"/>
    <dgm:cxn modelId="{02EEE2F2-E87D-4A7F-8E70-E6694E780932}" type="presParOf" srcId="{DBDAD83E-EB1A-4B93-9A6C-AA99C4B2EF64}" destId="{B25F2210-A4B9-41F6-A13C-FB4EB4F33269}" srcOrd="1" destOrd="0" presId="urn:microsoft.com/office/officeart/2005/8/layout/orgChart1"/>
    <dgm:cxn modelId="{487936E7-401F-46E8-9087-928931C517EF}" type="presParOf" srcId="{61F23884-21A7-4094-AFFC-EE976343A561}" destId="{0FE96579-82A1-4F09-BC50-81D32E224895}" srcOrd="1" destOrd="0" presId="urn:microsoft.com/office/officeart/2005/8/layout/orgChart1"/>
    <dgm:cxn modelId="{DE37FC5D-1398-417B-B33A-12E562E53D83}" type="presParOf" srcId="{0FE96579-82A1-4F09-BC50-81D32E224895}" destId="{85B2214E-689D-49ED-A91E-658E6FAF6721}" srcOrd="0" destOrd="0" presId="urn:microsoft.com/office/officeart/2005/8/layout/orgChart1"/>
    <dgm:cxn modelId="{C238F013-6595-4D7E-BECF-D13BD96C3452}" type="presParOf" srcId="{0FE96579-82A1-4F09-BC50-81D32E224895}" destId="{7D919ED1-DBBF-42EA-A107-8DBA2A95D8F7}" srcOrd="1" destOrd="0" presId="urn:microsoft.com/office/officeart/2005/8/layout/orgChart1"/>
    <dgm:cxn modelId="{21DFCD9F-14F2-4A0F-BA39-988AAB34D693}" type="presParOf" srcId="{7D919ED1-DBBF-42EA-A107-8DBA2A95D8F7}" destId="{F61A0277-765A-4B56-B520-D9951A76AC96}" srcOrd="0" destOrd="0" presId="urn:microsoft.com/office/officeart/2005/8/layout/orgChart1"/>
    <dgm:cxn modelId="{F7177ED4-A0B4-47E8-9FF6-925F18888B94}" type="presParOf" srcId="{F61A0277-765A-4B56-B520-D9951A76AC96}" destId="{C389DD93-68FB-4B40-94FE-B32A7EB6200C}" srcOrd="0" destOrd="0" presId="urn:microsoft.com/office/officeart/2005/8/layout/orgChart1"/>
    <dgm:cxn modelId="{9C1FF6A0-FD11-4C26-82CB-2B274EE29BA6}" type="presParOf" srcId="{F61A0277-765A-4B56-B520-D9951A76AC96}" destId="{515687C8-3FEA-4136-A1E6-D5B4B47B6F50}" srcOrd="1" destOrd="0" presId="urn:microsoft.com/office/officeart/2005/8/layout/orgChart1"/>
    <dgm:cxn modelId="{03699260-26F6-4A94-9646-6949E04096E4}" type="presParOf" srcId="{7D919ED1-DBBF-42EA-A107-8DBA2A95D8F7}" destId="{CDE91C0E-58CD-4478-BCFB-BA0B8F3612A5}" srcOrd="1" destOrd="0" presId="urn:microsoft.com/office/officeart/2005/8/layout/orgChart1"/>
    <dgm:cxn modelId="{066E064B-2B24-4F38-9CFD-633E793F4BCA}" type="presParOf" srcId="{CDE91C0E-58CD-4478-BCFB-BA0B8F3612A5}" destId="{BAF650F5-B0D2-4A63-8F11-AC0EB35E413C}" srcOrd="0" destOrd="0" presId="urn:microsoft.com/office/officeart/2005/8/layout/orgChart1"/>
    <dgm:cxn modelId="{D08D02D0-7FF0-4B94-9352-D98DF7004904}" type="presParOf" srcId="{CDE91C0E-58CD-4478-BCFB-BA0B8F3612A5}" destId="{2DC52417-53CA-47D4-95CB-4F96EB21C9D1}" srcOrd="1" destOrd="0" presId="urn:microsoft.com/office/officeart/2005/8/layout/orgChart1"/>
    <dgm:cxn modelId="{3F2CBFCB-0AEC-4912-9FD9-3283DB0008A7}" type="presParOf" srcId="{2DC52417-53CA-47D4-95CB-4F96EB21C9D1}" destId="{E04054AD-2968-4E5E-9910-E8E4CC6DC8D4}" srcOrd="0" destOrd="0" presId="urn:microsoft.com/office/officeart/2005/8/layout/orgChart1"/>
    <dgm:cxn modelId="{7C6851A2-CE56-4837-965C-2161455BCF07}" type="presParOf" srcId="{E04054AD-2968-4E5E-9910-E8E4CC6DC8D4}" destId="{27E09599-ECB4-4D79-82EC-7C00068C77A1}" srcOrd="0" destOrd="0" presId="urn:microsoft.com/office/officeart/2005/8/layout/orgChart1"/>
    <dgm:cxn modelId="{4F9E43C2-E616-47F6-99D7-50653AE269D7}" type="presParOf" srcId="{E04054AD-2968-4E5E-9910-E8E4CC6DC8D4}" destId="{9809CC2C-F2B8-4731-B88E-9AAD2B36C6AB}" srcOrd="1" destOrd="0" presId="urn:microsoft.com/office/officeart/2005/8/layout/orgChart1"/>
    <dgm:cxn modelId="{D1D46B26-FD1E-4C7C-8AC6-387011202376}" type="presParOf" srcId="{2DC52417-53CA-47D4-95CB-4F96EB21C9D1}" destId="{F8DB0AA9-236C-4B90-9B11-F43B4C19E0A8}" srcOrd="1" destOrd="0" presId="urn:microsoft.com/office/officeart/2005/8/layout/orgChart1"/>
    <dgm:cxn modelId="{8E43234E-9F5D-4728-89F7-8D54B5E2FF13}" type="presParOf" srcId="{2DC52417-53CA-47D4-95CB-4F96EB21C9D1}" destId="{B75B261D-4477-40F0-B30E-B404D2F4D130}" srcOrd="2" destOrd="0" presId="urn:microsoft.com/office/officeart/2005/8/layout/orgChart1"/>
    <dgm:cxn modelId="{C5473155-E67E-4FC3-87E8-B522909069D4}" type="presParOf" srcId="{CDE91C0E-58CD-4478-BCFB-BA0B8F3612A5}" destId="{B9BCEFBB-A297-4A9A-AD86-E01DFA3361E3}" srcOrd="2" destOrd="0" presId="urn:microsoft.com/office/officeart/2005/8/layout/orgChart1"/>
    <dgm:cxn modelId="{A14266ED-FB5E-4AC2-AF5E-C5A2A4A04E5C}" type="presParOf" srcId="{CDE91C0E-58CD-4478-BCFB-BA0B8F3612A5}" destId="{993B5FF8-609E-4E77-B3BD-94B2E6FE7AA7}" srcOrd="3" destOrd="0" presId="urn:microsoft.com/office/officeart/2005/8/layout/orgChart1"/>
    <dgm:cxn modelId="{62BC5BCB-9227-4F98-8CE4-EBD3FAF390D9}" type="presParOf" srcId="{993B5FF8-609E-4E77-B3BD-94B2E6FE7AA7}" destId="{55B01153-A28D-4394-8573-D909D424F218}" srcOrd="0" destOrd="0" presId="urn:microsoft.com/office/officeart/2005/8/layout/orgChart1"/>
    <dgm:cxn modelId="{02795BEC-2915-4BAB-8E2A-1B67A1F5774F}" type="presParOf" srcId="{55B01153-A28D-4394-8573-D909D424F218}" destId="{0CDFBC02-1B3F-4F54-A810-FBED22430D57}" srcOrd="0" destOrd="0" presId="urn:microsoft.com/office/officeart/2005/8/layout/orgChart1"/>
    <dgm:cxn modelId="{26ADADB7-0A6D-40B9-9DB8-4A9E489B4605}" type="presParOf" srcId="{55B01153-A28D-4394-8573-D909D424F218}" destId="{49D4F52B-B452-445D-9B76-685E180F8974}" srcOrd="1" destOrd="0" presId="urn:microsoft.com/office/officeart/2005/8/layout/orgChart1"/>
    <dgm:cxn modelId="{9D09A393-00E5-4CD6-9E09-872390D1C5A5}" type="presParOf" srcId="{993B5FF8-609E-4E77-B3BD-94B2E6FE7AA7}" destId="{3792E8F8-5821-4210-9CE5-0747A74F06F1}" srcOrd="1" destOrd="0" presId="urn:microsoft.com/office/officeart/2005/8/layout/orgChart1"/>
    <dgm:cxn modelId="{98419B42-B60B-4F31-987C-64E2D5B48873}" type="presParOf" srcId="{993B5FF8-609E-4E77-B3BD-94B2E6FE7AA7}" destId="{77E5641E-03DC-4B59-9020-37E94416CB80}" srcOrd="2" destOrd="0" presId="urn:microsoft.com/office/officeart/2005/8/layout/orgChart1"/>
    <dgm:cxn modelId="{C44A474F-5ECA-4484-A24C-A3A69DB46F86}" type="presParOf" srcId="{CDE91C0E-58CD-4478-BCFB-BA0B8F3612A5}" destId="{B2D0A57B-D8C6-47BF-B414-EAA5A38FC0BB}" srcOrd="4" destOrd="0" presId="urn:microsoft.com/office/officeart/2005/8/layout/orgChart1"/>
    <dgm:cxn modelId="{040F7C07-D877-4C89-A949-8ECC192998FD}" type="presParOf" srcId="{CDE91C0E-58CD-4478-BCFB-BA0B8F3612A5}" destId="{9630DC7C-2B6F-4E96-8636-C4CEB0292C40}" srcOrd="5" destOrd="0" presId="urn:microsoft.com/office/officeart/2005/8/layout/orgChart1"/>
    <dgm:cxn modelId="{60506692-CC54-4746-9E7A-A6E76D69EE10}" type="presParOf" srcId="{9630DC7C-2B6F-4E96-8636-C4CEB0292C40}" destId="{F172D64D-7BCC-48C3-B6A6-9E7BEDE4B1DD}" srcOrd="0" destOrd="0" presId="urn:microsoft.com/office/officeart/2005/8/layout/orgChart1"/>
    <dgm:cxn modelId="{FCA0CACE-8C21-4413-839F-E25A71185D9B}" type="presParOf" srcId="{F172D64D-7BCC-48C3-B6A6-9E7BEDE4B1DD}" destId="{49CF721C-9354-4747-AA69-0DBCBF1D5516}" srcOrd="0" destOrd="0" presId="urn:microsoft.com/office/officeart/2005/8/layout/orgChart1"/>
    <dgm:cxn modelId="{F5DCF62F-0192-48C5-80BC-E99232362967}" type="presParOf" srcId="{F172D64D-7BCC-48C3-B6A6-9E7BEDE4B1DD}" destId="{669CAAA3-E047-476E-AFBB-C06DF423A67D}" srcOrd="1" destOrd="0" presId="urn:microsoft.com/office/officeart/2005/8/layout/orgChart1"/>
    <dgm:cxn modelId="{2D04967D-B914-42A8-A881-AA6E396BA906}" type="presParOf" srcId="{9630DC7C-2B6F-4E96-8636-C4CEB0292C40}" destId="{6F73957E-FD44-43F3-82A1-2BE9F06A36D3}" srcOrd="1" destOrd="0" presId="urn:microsoft.com/office/officeart/2005/8/layout/orgChart1"/>
    <dgm:cxn modelId="{67275F7D-F71C-4079-B963-C0AA7D86CD87}" type="presParOf" srcId="{9630DC7C-2B6F-4E96-8636-C4CEB0292C40}" destId="{A4207937-D3B3-47A7-89C0-1C98F0E4323B}" srcOrd="2" destOrd="0" presId="urn:microsoft.com/office/officeart/2005/8/layout/orgChart1"/>
    <dgm:cxn modelId="{61B79C9F-4B05-4E6F-86BE-46040724960C}" type="presParOf" srcId="{CDE91C0E-58CD-4478-BCFB-BA0B8F3612A5}" destId="{7247C5AF-0517-4A85-BEE9-A83E7ADD029D}" srcOrd="6" destOrd="0" presId="urn:microsoft.com/office/officeart/2005/8/layout/orgChart1"/>
    <dgm:cxn modelId="{4B7F0620-1584-43D7-A594-ECE072453ABF}" type="presParOf" srcId="{CDE91C0E-58CD-4478-BCFB-BA0B8F3612A5}" destId="{BA7D36F5-DAB5-4047-9BCD-D60A8483F4CB}" srcOrd="7" destOrd="0" presId="urn:microsoft.com/office/officeart/2005/8/layout/orgChart1"/>
    <dgm:cxn modelId="{DCBAAD2F-C049-495C-87D9-241D096F209E}" type="presParOf" srcId="{BA7D36F5-DAB5-4047-9BCD-D60A8483F4CB}" destId="{C959B527-BB4A-4121-AA5F-C58AED2B7C0C}" srcOrd="0" destOrd="0" presId="urn:microsoft.com/office/officeart/2005/8/layout/orgChart1"/>
    <dgm:cxn modelId="{4FD34EDB-166A-4F55-BFB5-700DFE4DE7C5}" type="presParOf" srcId="{C959B527-BB4A-4121-AA5F-C58AED2B7C0C}" destId="{73BD2D37-DE34-44C2-BDE0-EA663C832D4D}" srcOrd="0" destOrd="0" presId="urn:microsoft.com/office/officeart/2005/8/layout/orgChart1"/>
    <dgm:cxn modelId="{33B0AC71-8F0E-4942-B3F0-D8EFBCE5C363}" type="presParOf" srcId="{C959B527-BB4A-4121-AA5F-C58AED2B7C0C}" destId="{66FB7C22-2B21-436C-A8E4-E879D8688251}" srcOrd="1" destOrd="0" presId="urn:microsoft.com/office/officeart/2005/8/layout/orgChart1"/>
    <dgm:cxn modelId="{A638CB6F-3277-4B98-9F2D-C70EF22A5D90}" type="presParOf" srcId="{BA7D36F5-DAB5-4047-9BCD-D60A8483F4CB}" destId="{62C7726B-A535-4658-9422-EEBC0C63A126}" srcOrd="1" destOrd="0" presId="urn:microsoft.com/office/officeart/2005/8/layout/orgChart1"/>
    <dgm:cxn modelId="{1E4CB4BF-D124-4251-9366-7840AB7E41DC}" type="presParOf" srcId="{BA7D36F5-DAB5-4047-9BCD-D60A8483F4CB}" destId="{91779264-0D4D-4E88-BF9F-A82ECDB67E35}" srcOrd="2" destOrd="0" presId="urn:microsoft.com/office/officeart/2005/8/layout/orgChart1"/>
    <dgm:cxn modelId="{9ACD50B8-75A0-45C8-AF71-E05438F4714D}" type="presParOf" srcId="{7D919ED1-DBBF-42EA-A107-8DBA2A95D8F7}" destId="{68D49059-F342-4B85-882D-38753D2AF012}" srcOrd="2" destOrd="0" presId="urn:microsoft.com/office/officeart/2005/8/layout/orgChart1"/>
    <dgm:cxn modelId="{3BB4140D-AC6A-45F0-B033-CFC082B42152}" type="presParOf" srcId="{0FE96579-82A1-4F09-BC50-81D32E224895}" destId="{2ECA5EE0-4373-415B-856B-911AB1D35CDD}" srcOrd="2" destOrd="0" presId="urn:microsoft.com/office/officeart/2005/8/layout/orgChart1"/>
    <dgm:cxn modelId="{E030AD14-D948-4373-A9E0-65EFCFF80DCD}" type="presParOf" srcId="{0FE96579-82A1-4F09-BC50-81D32E224895}" destId="{C46EF238-9551-4897-8988-AEE6B3072B4F}" srcOrd="3" destOrd="0" presId="urn:microsoft.com/office/officeart/2005/8/layout/orgChart1"/>
    <dgm:cxn modelId="{53934330-6748-47EB-94F6-4A0CFF1D9DB1}" type="presParOf" srcId="{C46EF238-9551-4897-8988-AEE6B3072B4F}" destId="{F7ECEC6A-A43B-4A91-B4B3-1FF3036DFA7A}" srcOrd="0" destOrd="0" presId="urn:microsoft.com/office/officeart/2005/8/layout/orgChart1"/>
    <dgm:cxn modelId="{80FA1827-3BA6-4D03-BC20-3D84CC3D7D4B}" type="presParOf" srcId="{F7ECEC6A-A43B-4A91-B4B3-1FF3036DFA7A}" destId="{68708279-B6C3-4AE6-AC7D-57ED2BD8954F}" srcOrd="0" destOrd="0" presId="urn:microsoft.com/office/officeart/2005/8/layout/orgChart1"/>
    <dgm:cxn modelId="{A41016BC-ACFA-443D-9BA9-647D630F5E4E}" type="presParOf" srcId="{F7ECEC6A-A43B-4A91-B4B3-1FF3036DFA7A}" destId="{D3359C9C-165D-428C-9B12-BB65A6F8C86B}" srcOrd="1" destOrd="0" presId="urn:microsoft.com/office/officeart/2005/8/layout/orgChart1"/>
    <dgm:cxn modelId="{87FBC1F3-3AA0-4A19-BC83-FA83A96C7DA6}" type="presParOf" srcId="{C46EF238-9551-4897-8988-AEE6B3072B4F}" destId="{6D5441B7-2913-472D-8C7C-46FF712A0C5C}" srcOrd="1" destOrd="0" presId="urn:microsoft.com/office/officeart/2005/8/layout/orgChart1"/>
    <dgm:cxn modelId="{902D4F02-B158-4A9E-9794-A620EC7C3C89}" type="presParOf" srcId="{6D5441B7-2913-472D-8C7C-46FF712A0C5C}" destId="{2B3C3955-3BD6-4245-94E3-DCD33B6E331D}" srcOrd="0" destOrd="0" presId="urn:microsoft.com/office/officeart/2005/8/layout/orgChart1"/>
    <dgm:cxn modelId="{4D5682A8-4632-48F9-9EF1-1FFDE0B6A7D9}" type="presParOf" srcId="{6D5441B7-2913-472D-8C7C-46FF712A0C5C}" destId="{37F9D067-2AC2-43E0-A7FC-3A7C5B79E474}" srcOrd="1" destOrd="0" presId="urn:microsoft.com/office/officeart/2005/8/layout/orgChart1"/>
    <dgm:cxn modelId="{942FFD78-9341-4D78-8EA7-4F13A1771E75}" type="presParOf" srcId="{37F9D067-2AC2-43E0-A7FC-3A7C5B79E474}" destId="{E051B5BB-6343-4163-B66C-FF7B19A85A5E}" srcOrd="0" destOrd="0" presId="urn:microsoft.com/office/officeart/2005/8/layout/orgChart1"/>
    <dgm:cxn modelId="{58ADE75E-C7AE-41F5-AD6E-F349D7D3CFDD}" type="presParOf" srcId="{E051B5BB-6343-4163-B66C-FF7B19A85A5E}" destId="{0D983406-2403-42BD-81CB-6A075F86FDF9}" srcOrd="0" destOrd="0" presId="urn:microsoft.com/office/officeart/2005/8/layout/orgChart1"/>
    <dgm:cxn modelId="{361A409E-BBD1-4C0F-8A2E-8CC0156C18AB}" type="presParOf" srcId="{E051B5BB-6343-4163-B66C-FF7B19A85A5E}" destId="{586B1A47-90F1-4532-AC56-C3C72913E051}" srcOrd="1" destOrd="0" presId="urn:microsoft.com/office/officeart/2005/8/layout/orgChart1"/>
    <dgm:cxn modelId="{D86AAA27-7392-4040-B0E6-3E1F91E445AE}" type="presParOf" srcId="{37F9D067-2AC2-43E0-A7FC-3A7C5B79E474}" destId="{548A6A84-5DA9-4483-9C0B-ECE914334057}" srcOrd="1" destOrd="0" presId="urn:microsoft.com/office/officeart/2005/8/layout/orgChart1"/>
    <dgm:cxn modelId="{9EFF10F8-796C-46EF-BFB9-CDAF45EEDF3D}" type="presParOf" srcId="{37F9D067-2AC2-43E0-A7FC-3A7C5B79E474}" destId="{2B1343AB-6F78-45BA-A5D4-65A9B2CEFF01}" srcOrd="2" destOrd="0" presId="urn:microsoft.com/office/officeart/2005/8/layout/orgChart1"/>
    <dgm:cxn modelId="{B7278E49-F9BF-4C49-AA4A-3816CC12AB54}" type="presParOf" srcId="{6D5441B7-2913-472D-8C7C-46FF712A0C5C}" destId="{115BB887-53FB-412D-86DA-ECD77710780B}" srcOrd="2" destOrd="0" presId="urn:microsoft.com/office/officeart/2005/8/layout/orgChart1"/>
    <dgm:cxn modelId="{1FA61624-0727-4F0F-9CF3-4EF7B4F95C96}" type="presParOf" srcId="{6D5441B7-2913-472D-8C7C-46FF712A0C5C}" destId="{8413DFA8-8D4A-4590-8370-1E8693A8DC51}" srcOrd="3" destOrd="0" presId="urn:microsoft.com/office/officeart/2005/8/layout/orgChart1"/>
    <dgm:cxn modelId="{10D10CE7-6F4F-4C3B-ACD8-603F1F30F0E7}" type="presParOf" srcId="{8413DFA8-8D4A-4590-8370-1E8693A8DC51}" destId="{230B0034-65D6-4B2B-A39E-B792714A2247}" srcOrd="0" destOrd="0" presId="urn:microsoft.com/office/officeart/2005/8/layout/orgChart1"/>
    <dgm:cxn modelId="{B89133DF-F4F9-4377-A2C3-328658B85DD4}" type="presParOf" srcId="{230B0034-65D6-4B2B-A39E-B792714A2247}" destId="{1A31EF6D-BC04-478D-BE3C-9CAE4FB2D9BC}" srcOrd="0" destOrd="0" presId="urn:microsoft.com/office/officeart/2005/8/layout/orgChart1"/>
    <dgm:cxn modelId="{B28D5FA2-D3D5-4997-8F70-55DD29E197DC}" type="presParOf" srcId="{230B0034-65D6-4B2B-A39E-B792714A2247}" destId="{E15B1101-40BA-4833-8212-22F2C6923F5D}" srcOrd="1" destOrd="0" presId="urn:microsoft.com/office/officeart/2005/8/layout/orgChart1"/>
    <dgm:cxn modelId="{CF354FA1-C7B5-46B8-9F77-8BB56161D8CD}" type="presParOf" srcId="{8413DFA8-8D4A-4590-8370-1E8693A8DC51}" destId="{48C5493E-B101-46D9-A3BA-3F07D139E3DD}" srcOrd="1" destOrd="0" presId="urn:microsoft.com/office/officeart/2005/8/layout/orgChart1"/>
    <dgm:cxn modelId="{485048E8-334A-4589-98C3-902377095C33}" type="presParOf" srcId="{8413DFA8-8D4A-4590-8370-1E8693A8DC51}" destId="{35AE2650-2F88-472B-8E8C-84FF3DBA2942}" srcOrd="2" destOrd="0" presId="urn:microsoft.com/office/officeart/2005/8/layout/orgChart1"/>
    <dgm:cxn modelId="{F26893E4-7734-4EF2-8909-6462DEDF6FA4}" type="presParOf" srcId="{C46EF238-9551-4897-8988-AEE6B3072B4F}" destId="{140E149F-BCCF-47E8-BA17-6EB7027D6D5E}" srcOrd="2" destOrd="0" presId="urn:microsoft.com/office/officeart/2005/8/layout/orgChart1"/>
    <dgm:cxn modelId="{99F15EE7-1187-4993-B519-77F9DAFBEB62}" type="presParOf" srcId="{0FE96579-82A1-4F09-BC50-81D32E224895}" destId="{E32B0557-2961-4858-8E5B-475777D22274}" srcOrd="4" destOrd="0" presId="urn:microsoft.com/office/officeart/2005/8/layout/orgChart1"/>
    <dgm:cxn modelId="{23640B31-4334-4698-ACD8-1EBD90242B68}" type="presParOf" srcId="{0FE96579-82A1-4F09-BC50-81D32E224895}" destId="{5896BDE3-706A-43C1-8AF0-8902D5E32EC8}" srcOrd="5" destOrd="0" presId="urn:microsoft.com/office/officeart/2005/8/layout/orgChart1"/>
    <dgm:cxn modelId="{09899A8A-1B95-4F6E-82FF-69F82CC0646F}" type="presParOf" srcId="{5896BDE3-706A-43C1-8AF0-8902D5E32EC8}" destId="{4450297C-A2B1-424E-A27D-A7D85A1739FE}" srcOrd="0" destOrd="0" presId="urn:microsoft.com/office/officeart/2005/8/layout/orgChart1"/>
    <dgm:cxn modelId="{87BD025C-6B49-42BF-B32B-42DCA94187AC}" type="presParOf" srcId="{4450297C-A2B1-424E-A27D-A7D85A1739FE}" destId="{193C8A81-4D98-40D1-BA74-8EFF2A071041}" srcOrd="0" destOrd="0" presId="urn:microsoft.com/office/officeart/2005/8/layout/orgChart1"/>
    <dgm:cxn modelId="{2EDC6A12-5FB5-434E-8D4B-A65A8E872399}" type="presParOf" srcId="{4450297C-A2B1-424E-A27D-A7D85A1739FE}" destId="{1805C43F-A7D4-4F19-B82D-ABC3633DF5AE}" srcOrd="1" destOrd="0" presId="urn:microsoft.com/office/officeart/2005/8/layout/orgChart1"/>
    <dgm:cxn modelId="{872EEB5D-C66A-498C-B340-4144ADA675FB}" type="presParOf" srcId="{5896BDE3-706A-43C1-8AF0-8902D5E32EC8}" destId="{61FE120C-B515-4704-BD0F-5E074204A5DF}" srcOrd="1" destOrd="0" presId="urn:microsoft.com/office/officeart/2005/8/layout/orgChart1"/>
    <dgm:cxn modelId="{B75AF36E-0AB2-4D3D-AB20-F784369C8729}" type="presParOf" srcId="{61FE120C-B515-4704-BD0F-5E074204A5DF}" destId="{01AE1ADC-D145-4FE5-AEF3-A95BCE2478CB}" srcOrd="0" destOrd="0" presId="urn:microsoft.com/office/officeart/2005/8/layout/orgChart1"/>
    <dgm:cxn modelId="{14FB17E4-000A-4538-9DB5-856FD2B63794}" type="presParOf" srcId="{61FE120C-B515-4704-BD0F-5E074204A5DF}" destId="{3CF7DDF8-3490-44E4-9956-AA372949B492}" srcOrd="1" destOrd="0" presId="urn:microsoft.com/office/officeart/2005/8/layout/orgChart1"/>
    <dgm:cxn modelId="{86CED306-453D-43BD-916B-280A4EE9CDC2}" type="presParOf" srcId="{3CF7DDF8-3490-44E4-9956-AA372949B492}" destId="{815F4A49-6C75-4719-963E-BA5DC1C6DEA3}" srcOrd="0" destOrd="0" presId="urn:microsoft.com/office/officeart/2005/8/layout/orgChart1"/>
    <dgm:cxn modelId="{22BA7AF4-A0A0-4A7B-B155-F7D31FDB53E4}" type="presParOf" srcId="{815F4A49-6C75-4719-963E-BA5DC1C6DEA3}" destId="{388B2EA5-2CDC-4E89-B8C1-922680C62C46}" srcOrd="0" destOrd="0" presId="urn:microsoft.com/office/officeart/2005/8/layout/orgChart1"/>
    <dgm:cxn modelId="{4793D59F-9506-4B3A-B306-B766E02DCC98}" type="presParOf" srcId="{815F4A49-6C75-4719-963E-BA5DC1C6DEA3}" destId="{E2EAC413-998F-4265-AC6B-2086712F4284}" srcOrd="1" destOrd="0" presId="urn:microsoft.com/office/officeart/2005/8/layout/orgChart1"/>
    <dgm:cxn modelId="{845A46CF-B905-469E-8DE5-E6BE4B8CBE82}" type="presParOf" srcId="{3CF7DDF8-3490-44E4-9956-AA372949B492}" destId="{4E6BDA7C-8EFF-4C54-BD0E-58CB5011059C}" srcOrd="1" destOrd="0" presId="urn:microsoft.com/office/officeart/2005/8/layout/orgChart1"/>
    <dgm:cxn modelId="{ADBF7A9B-7246-49A2-A661-7B0958BD3E1E}" type="presParOf" srcId="{3CF7DDF8-3490-44E4-9956-AA372949B492}" destId="{F22D2A2C-D922-4784-B275-705CFC5E1B0C}" srcOrd="2" destOrd="0" presId="urn:microsoft.com/office/officeart/2005/8/layout/orgChart1"/>
    <dgm:cxn modelId="{0012AED8-F014-4B2F-A712-CCC864A36F52}" type="presParOf" srcId="{61FE120C-B515-4704-BD0F-5E074204A5DF}" destId="{A1724485-A30C-4A99-A29C-13F687099BA9}" srcOrd="2" destOrd="0" presId="urn:microsoft.com/office/officeart/2005/8/layout/orgChart1"/>
    <dgm:cxn modelId="{82BC03E0-3890-4DA9-8786-C435CBA12186}" type="presParOf" srcId="{61FE120C-B515-4704-BD0F-5E074204A5DF}" destId="{AA975032-BF10-4494-BE34-8D362F31CF4D}" srcOrd="3" destOrd="0" presId="urn:microsoft.com/office/officeart/2005/8/layout/orgChart1"/>
    <dgm:cxn modelId="{B7A803CD-65FA-4B99-A2C7-A1B258BF5B56}" type="presParOf" srcId="{AA975032-BF10-4494-BE34-8D362F31CF4D}" destId="{D8AE87E4-6F9A-4CE5-BEA7-B58012117003}" srcOrd="0" destOrd="0" presId="urn:microsoft.com/office/officeart/2005/8/layout/orgChart1"/>
    <dgm:cxn modelId="{E8AEC7DD-89E3-4566-B3F6-160ED73A2112}" type="presParOf" srcId="{D8AE87E4-6F9A-4CE5-BEA7-B58012117003}" destId="{FC2E23EB-D912-4BA7-BE18-83B5FAB4BF30}" srcOrd="0" destOrd="0" presId="urn:microsoft.com/office/officeart/2005/8/layout/orgChart1"/>
    <dgm:cxn modelId="{535CD9A2-0A7C-4BB4-85AB-1B5D053D0B55}" type="presParOf" srcId="{D8AE87E4-6F9A-4CE5-BEA7-B58012117003}" destId="{1D42259A-61FE-4C01-9481-396D09D37219}" srcOrd="1" destOrd="0" presId="urn:microsoft.com/office/officeart/2005/8/layout/orgChart1"/>
    <dgm:cxn modelId="{6AAF600F-2A85-49C2-BFB7-691F441D7B06}" type="presParOf" srcId="{AA975032-BF10-4494-BE34-8D362F31CF4D}" destId="{3B843B94-4870-456C-8058-E399DB5A9292}" srcOrd="1" destOrd="0" presId="urn:microsoft.com/office/officeart/2005/8/layout/orgChart1"/>
    <dgm:cxn modelId="{1E067260-AE4E-4E5F-99E2-8904FBEA3D8E}" type="presParOf" srcId="{AA975032-BF10-4494-BE34-8D362F31CF4D}" destId="{426D9718-CF3F-4B32-ABB0-0BA488229A98}" srcOrd="2" destOrd="0" presId="urn:microsoft.com/office/officeart/2005/8/layout/orgChart1"/>
    <dgm:cxn modelId="{6C57D685-F9E2-4DCB-A9C2-F0BF5ABBF664}" type="presParOf" srcId="{61FE120C-B515-4704-BD0F-5E074204A5DF}" destId="{848ADCAF-4CDA-4705-9234-1174DE5CF33B}" srcOrd="4" destOrd="0" presId="urn:microsoft.com/office/officeart/2005/8/layout/orgChart1"/>
    <dgm:cxn modelId="{616ACFF1-CC92-415E-824D-BA10812852DA}" type="presParOf" srcId="{61FE120C-B515-4704-BD0F-5E074204A5DF}" destId="{C61E7FB4-1438-44BD-AF91-E92B97F43C01}" srcOrd="5" destOrd="0" presId="urn:microsoft.com/office/officeart/2005/8/layout/orgChart1"/>
    <dgm:cxn modelId="{C687ECAF-6AC8-454F-8007-A15683B470FD}" type="presParOf" srcId="{C61E7FB4-1438-44BD-AF91-E92B97F43C01}" destId="{9DFD6975-9F70-484D-BE50-F8B62BADD95B}" srcOrd="0" destOrd="0" presId="urn:microsoft.com/office/officeart/2005/8/layout/orgChart1"/>
    <dgm:cxn modelId="{45B3A14F-BB63-4EE4-8DEE-FD5E8A75F135}" type="presParOf" srcId="{9DFD6975-9F70-484D-BE50-F8B62BADD95B}" destId="{9DFA006F-3215-487A-9D8E-B72AA16D8DE0}" srcOrd="0" destOrd="0" presId="urn:microsoft.com/office/officeart/2005/8/layout/orgChart1"/>
    <dgm:cxn modelId="{7F034AE6-2847-4848-A57F-E717AE2849D3}" type="presParOf" srcId="{9DFD6975-9F70-484D-BE50-F8B62BADD95B}" destId="{D12B7EC7-95F6-49DE-9E57-6C31AE406C0A}" srcOrd="1" destOrd="0" presId="urn:microsoft.com/office/officeart/2005/8/layout/orgChart1"/>
    <dgm:cxn modelId="{455E4B31-805D-45CF-9FFE-2E2C9AC2EC9B}" type="presParOf" srcId="{C61E7FB4-1438-44BD-AF91-E92B97F43C01}" destId="{6DA36375-F066-4926-AF34-565262A68F21}" srcOrd="1" destOrd="0" presId="urn:microsoft.com/office/officeart/2005/8/layout/orgChart1"/>
    <dgm:cxn modelId="{75E6ECDD-16F7-4833-9A18-070BB5D41029}" type="presParOf" srcId="{C61E7FB4-1438-44BD-AF91-E92B97F43C01}" destId="{C5D22BDC-A381-44C9-8BBE-3DFB336681D0}" srcOrd="2" destOrd="0" presId="urn:microsoft.com/office/officeart/2005/8/layout/orgChart1"/>
    <dgm:cxn modelId="{2B3B29B3-8B52-4590-A956-97C2871BF2DD}" type="presParOf" srcId="{5896BDE3-706A-43C1-8AF0-8902D5E32EC8}" destId="{365CAD44-83B4-4E7A-9F4A-DB843052740E}" srcOrd="2" destOrd="0" presId="urn:microsoft.com/office/officeart/2005/8/layout/orgChart1"/>
    <dgm:cxn modelId="{9B7C0F6E-0E8E-42FC-AF34-408F0BD8BD3B}" type="presParOf" srcId="{0FE96579-82A1-4F09-BC50-81D32E224895}" destId="{315387F2-B085-4B5A-BB64-236B09D05C30}" srcOrd="6" destOrd="0" presId="urn:microsoft.com/office/officeart/2005/8/layout/orgChart1"/>
    <dgm:cxn modelId="{750DFB20-68C6-48D9-AE75-225CBA02F9DE}" type="presParOf" srcId="{0FE96579-82A1-4F09-BC50-81D32E224895}" destId="{CD9392FE-1FBF-4E2F-9747-A22D3EB86B26}" srcOrd="7" destOrd="0" presId="urn:microsoft.com/office/officeart/2005/8/layout/orgChart1"/>
    <dgm:cxn modelId="{2102D226-96D0-467C-9D2A-8B434AFCCA5A}" type="presParOf" srcId="{CD9392FE-1FBF-4E2F-9747-A22D3EB86B26}" destId="{9F496D16-09AB-4243-B523-0C08DB61135F}" srcOrd="0" destOrd="0" presId="urn:microsoft.com/office/officeart/2005/8/layout/orgChart1"/>
    <dgm:cxn modelId="{17E2D226-31B6-467F-8A8A-FB9E5773D719}" type="presParOf" srcId="{9F496D16-09AB-4243-B523-0C08DB61135F}" destId="{6DBEAC53-4374-4BEF-90C0-BD8EA926C72A}" srcOrd="0" destOrd="0" presId="urn:microsoft.com/office/officeart/2005/8/layout/orgChart1"/>
    <dgm:cxn modelId="{E757F45F-5D0C-4F79-8646-AD555B42875D}" type="presParOf" srcId="{9F496D16-09AB-4243-B523-0C08DB61135F}" destId="{5D3D3D1F-9BD3-4B72-8FFD-20B16785A382}" srcOrd="1" destOrd="0" presId="urn:microsoft.com/office/officeart/2005/8/layout/orgChart1"/>
    <dgm:cxn modelId="{64129EF5-0070-4C5F-8C64-8EEF27DB950F}" type="presParOf" srcId="{CD9392FE-1FBF-4E2F-9747-A22D3EB86B26}" destId="{92020E66-5BB0-40C5-BF2F-E38258A44E7D}" srcOrd="1" destOrd="0" presId="urn:microsoft.com/office/officeart/2005/8/layout/orgChart1"/>
    <dgm:cxn modelId="{A81A009F-54E1-4ADD-AF04-98A758C5C276}" type="presParOf" srcId="{92020E66-5BB0-40C5-BF2F-E38258A44E7D}" destId="{CB36A151-C7D3-4BA5-8616-3FB1131ED37F}" srcOrd="0" destOrd="0" presId="urn:microsoft.com/office/officeart/2005/8/layout/orgChart1"/>
    <dgm:cxn modelId="{DC72686F-D7CB-4C3D-94DF-91E23A88B7FC}" type="presParOf" srcId="{92020E66-5BB0-40C5-BF2F-E38258A44E7D}" destId="{AF270934-0F41-4EDC-9DFA-3D35888C149A}" srcOrd="1" destOrd="0" presId="urn:microsoft.com/office/officeart/2005/8/layout/orgChart1"/>
    <dgm:cxn modelId="{93B29FAA-6FD5-4D0C-862E-42295C651E79}" type="presParOf" srcId="{AF270934-0F41-4EDC-9DFA-3D35888C149A}" destId="{0A218FE1-F3C5-4319-BDFD-3BEF139BC197}" srcOrd="0" destOrd="0" presId="urn:microsoft.com/office/officeart/2005/8/layout/orgChart1"/>
    <dgm:cxn modelId="{7C418C37-4F4D-4001-8617-7EB8D0459E54}" type="presParOf" srcId="{0A218FE1-F3C5-4319-BDFD-3BEF139BC197}" destId="{21EBAB59-61CB-49CF-9C05-5455C0597578}" srcOrd="0" destOrd="0" presId="urn:microsoft.com/office/officeart/2005/8/layout/orgChart1"/>
    <dgm:cxn modelId="{9F5BBC04-4B0B-43C3-820E-17EE4DE3FBCF}" type="presParOf" srcId="{0A218FE1-F3C5-4319-BDFD-3BEF139BC197}" destId="{6768F7C9-A931-455B-A52E-F054F90DD3CE}" srcOrd="1" destOrd="0" presId="urn:microsoft.com/office/officeart/2005/8/layout/orgChart1"/>
    <dgm:cxn modelId="{6459D54C-84FC-4741-8F8A-C8A0586B9189}" type="presParOf" srcId="{AF270934-0F41-4EDC-9DFA-3D35888C149A}" destId="{3E8BD2EE-2741-44CF-B7C3-3728436A2D44}" srcOrd="1" destOrd="0" presId="urn:microsoft.com/office/officeart/2005/8/layout/orgChart1"/>
    <dgm:cxn modelId="{8A0E38E4-401C-4A16-B0BF-9DD14A22F38C}" type="presParOf" srcId="{AF270934-0F41-4EDC-9DFA-3D35888C149A}" destId="{CAC16C27-3D5F-4319-B077-DABD23DA8025}" srcOrd="2" destOrd="0" presId="urn:microsoft.com/office/officeart/2005/8/layout/orgChart1"/>
    <dgm:cxn modelId="{B9E0EA77-70F9-46D9-AB2E-84AA0B1AA435}" type="presParOf" srcId="{92020E66-5BB0-40C5-BF2F-E38258A44E7D}" destId="{7FDEB4EA-50DB-4890-A733-8AFA5159DE9A}" srcOrd="2" destOrd="0" presId="urn:microsoft.com/office/officeart/2005/8/layout/orgChart1"/>
    <dgm:cxn modelId="{55BEC852-F586-4042-995C-0B864615C1C0}" type="presParOf" srcId="{92020E66-5BB0-40C5-BF2F-E38258A44E7D}" destId="{867BB018-71BA-470F-909D-7A60358FA39B}" srcOrd="3" destOrd="0" presId="urn:microsoft.com/office/officeart/2005/8/layout/orgChart1"/>
    <dgm:cxn modelId="{5C0E3CA1-BD09-41A2-AE1B-0DDA2C7A0EE5}" type="presParOf" srcId="{867BB018-71BA-470F-909D-7A60358FA39B}" destId="{86E3F2D6-C70A-4FE0-A9E9-635CDDD54A97}" srcOrd="0" destOrd="0" presId="urn:microsoft.com/office/officeart/2005/8/layout/orgChart1"/>
    <dgm:cxn modelId="{52975169-1FE0-4A1D-B274-80C3C100339F}" type="presParOf" srcId="{86E3F2D6-C70A-4FE0-A9E9-635CDDD54A97}" destId="{01552958-4705-4A8E-AF3B-989E47907168}" srcOrd="0" destOrd="0" presId="urn:microsoft.com/office/officeart/2005/8/layout/orgChart1"/>
    <dgm:cxn modelId="{20684D4D-DFDC-48F9-BAFE-6A9E7689B138}" type="presParOf" srcId="{86E3F2D6-C70A-4FE0-A9E9-635CDDD54A97}" destId="{89943DF0-808D-460B-88FD-859FC9537549}" srcOrd="1" destOrd="0" presId="urn:microsoft.com/office/officeart/2005/8/layout/orgChart1"/>
    <dgm:cxn modelId="{2448E245-893B-4404-9860-5AEC76ABED71}" type="presParOf" srcId="{867BB018-71BA-470F-909D-7A60358FA39B}" destId="{45DAFA51-1A8E-47B3-A657-5C5773604FE5}" srcOrd="1" destOrd="0" presId="urn:microsoft.com/office/officeart/2005/8/layout/orgChart1"/>
    <dgm:cxn modelId="{B45876AB-BD70-4377-AFBC-2341EE64E89D}" type="presParOf" srcId="{867BB018-71BA-470F-909D-7A60358FA39B}" destId="{B7DEA90C-B1B5-402A-B7CB-E0AF43F901E9}" srcOrd="2" destOrd="0" presId="urn:microsoft.com/office/officeart/2005/8/layout/orgChart1"/>
    <dgm:cxn modelId="{FB14016E-0239-47CA-93C3-07327317BB09}" type="presParOf" srcId="{CD9392FE-1FBF-4E2F-9747-A22D3EB86B26}" destId="{61D62805-CD04-47BE-933F-CC3526D28091}" srcOrd="2" destOrd="0" presId="urn:microsoft.com/office/officeart/2005/8/layout/orgChart1"/>
    <dgm:cxn modelId="{B0794717-8931-4E2E-8AE8-4F0216F2ED6D}" type="presParOf" srcId="{0FE96579-82A1-4F09-BC50-81D32E224895}" destId="{655EC4C2-5C95-4945-AC8E-570D07C7EEAD}" srcOrd="8" destOrd="0" presId="urn:microsoft.com/office/officeart/2005/8/layout/orgChart1"/>
    <dgm:cxn modelId="{DBC726A9-561A-49F0-8DD3-BF01206B57C2}" type="presParOf" srcId="{0FE96579-82A1-4F09-BC50-81D32E224895}" destId="{C7A9531D-98E6-4B54-B5E9-810A1FFC17E7}" srcOrd="9" destOrd="0" presId="urn:microsoft.com/office/officeart/2005/8/layout/orgChart1"/>
    <dgm:cxn modelId="{38C541B2-D049-4B3F-BA4C-1FFFBD3E4B5D}" type="presParOf" srcId="{C7A9531D-98E6-4B54-B5E9-810A1FFC17E7}" destId="{23D29F17-A4A2-4575-BD7A-1483AB731D15}" srcOrd="0" destOrd="0" presId="urn:microsoft.com/office/officeart/2005/8/layout/orgChart1"/>
    <dgm:cxn modelId="{AF246464-EC87-418D-94D5-931C94C17219}" type="presParOf" srcId="{23D29F17-A4A2-4575-BD7A-1483AB731D15}" destId="{DC844560-572E-483F-B9F0-B0490153546E}" srcOrd="0" destOrd="0" presId="urn:microsoft.com/office/officeart/2005/8/layout/orgChart1"/>
    <dgm:cxn modelId="{D914580A-794E-4FA5-8A8B-EB3C3FB8D2D3}" type="presParOf" srcId="{23D29F17-A4A2-4575-BD7A-1483AB731D15}" destId="{A40D27C5-7F86-4A07-A480-1FA69BF4493E}" srcOrd="1" destOrd="0" presId="urn:microsoft.com/office/officeart/2005/8/layout/orgChart1"/>
    <dgm:cxn modelId="{06DA82E8-EFA2-45C9-9D69-8DAD454D9EB6}" type="presParOf" srcId="{C7A9531D-98E6-4B54-B5E9-810A1FFC17E7}" destId="{7569816F-E8CE-499F-9ACD-82AF872F28B9}" srcOrd="1" destOrd="0" presId="urn:microsoft.com/office/officeart/2005/8/layout/orgChart1"/>
    <dgm:cxn modelId="{F8E72C81-63FA-4B62-BEC8-ACD1818B3454}" type="presParOf" srcId="{7569816F-E8CE-499F-9ACD-82AF872F28B9}" destId="{239B1DE2-1C06-464E-862B-7373A45B085A}" srcOrd="0" destOrd="0" presId="urn:microsoft.com/office/officeart/2005/8/layout/orgChart1"/>
    <dgm:cxn modelId="{9F5114D5-A003-468B-BA99-E8CA0D16568E}" type="presParOf" srcId="{7569816F-E8CE-499F-9ACD-82AF872F28B9}" destId="{58CD7FA5-640E-4231-BA1F-E3331AF7EAA6}" srcOrd="1" destOrd="0" presId="urn:microsoft.com/office/officeart/2005/8/layout/orgChart1"/>
    <dgm:cxn modelId="{288D2AE6-811B-400B-BFED-18951B431088}" type="presParOf" srcId="{58CD7FA5-640E-4231-BA1F-E3331AF7EAA6}" destId="{C3487658-78FA-49FD-9398-3DC1207DEC0D}" srcOrd="0" destOrd="0" presId="urn:microsoft.com/office/officeart/2005/8/layout/orgChart1"/>
    <dgm:cxn modelId="{7F6E29E8-67B3-4704-985F-5E70709D3345}" type="presParOf" srcId="{C3487658-78FA-49FD-9398-3DC1207DEC0D}" destId="{A41391C4-0CC6-48B5-A27C-77E6B37F0A4B}" srcOrd="0" destOrd="0" presId="urn:microsoft.com/office/officeart/2005/8/layout/orgChart1"/>
    <dgm:cxn modelId="{FA106627-2B09-45AA-BA4B-1CFAC47B9365}" type="presParOf" srcId="{C3487658-78FA-49FD-9398-3DC1207DEC0D}" destId="{E1BBA84A-B921-43B6-B38A-DCED83D3B83C}" srcOrd="1" destOrd="0" presId="urn:microsoft.com/office/officeart/2005/8/layout/orgChart1"/>
    <dgm:cxn modelId="{D69184BD-0E7D-49E1-95AD-56D62EDA6AC7}" type="presParOf" srcId="{58CD7FA5-640E-4231-BA1F-E3331AF7EAA6}" destId="{8C017742-844C-42AB-B238-2A4922650D73}" srcOrd="1" destOrd="0" presId="urn:microsoft.com/office/officeart/2005/8/layout/orgChart1"/>
    <dgm:cxn modelId="{7BA0497E-507D-4287-B243-CEF73365C4A9}" type="presParOf" srcId="{58CD7FA5-640E-4231-BA1F-E3331AF7EAA6}" destId="{C5212E20-1DB8-4EC2-871F-536F96CDD1EA}" srcOrd="2" destOrd="0" presId="urn:microsoft.com/office/officeart/2005/8/layout/orgChart1"/>
    <dgm:cxn modelId="{4C1060EE-F95B-4577-9324-3104A2C43459}" type="presParOf" srcId="{7569816F-E8CE-499F-9ACD-82AF872F28B9}" destId="{1D5C0A4C-553F-4334-BFC1-3872EC2C58DC}" srcOrd="2" destOrd="0" presId="urn:microsoft.com/office/officeart/2005/8/layout/orgChart1"/>
    <dgm:cxn modelId="{24F15778-A134-441B-9709-37F94ED50F13}" type="presParOf" srcId="{7569816F-E8CE-499F-9ACD-82AF872F28B9}" destId="{82B1980A-CF8A-432B-BAAA-66B8E6C00FD5}" srcOrd="3" destOrd="0" presId="urn:microsoft.com/office/officeart/2005/8/layout/orgChart1"/>
    <dgm:cxn modelId="{6389AF30-C6C0-464A-AEB3-DC12A65567EC}" type="presParOf" srcId="{82B1980A-CF8A-432B-BAAA-66B8E6C00FD5}" destId="{D722A6B2-FB32-4C7D-AFFD-CBB48F7E9C07}" srcOrd="0" destOrd="0" presId="urn:microsoft.com/office/officeart/2005/8/layout/orgChart1"/>
    <dgm:cxn modelId="{C1D8FAEE-B3AD-4639-B8DD-7BF3AE1180C1}" type="presParOf" srcId="{D722A6B2-FB32-4C7D-AFFD-CBB48F7E9C07}" destId="{9F3EAFE2-7BC5-49E5-A4EE-DDDD02E106BA}" srcOrd="0" destOrd="0" presId="urn:microsoft.com/office/officeart/2005/8/layout/orgChart1"/>
    <dgm:cxn modelId="{C139668C-4CC7-433C-AF92-3FAAF3E19FF1}" type="presParOf" srcId="{D722A6B2-FB32-4C7D-AFFD-CBB48F7E9C07}" destId="{6D5B4618-0733-4259-93AA-FCE071F66221}" srcOrd="1" destOrd="0" presId="urn:microsoft.com/office/officeart/2005/8/layout/orgChart1"/>
    <dgm:cxn modelId="{C46A97DF-D43F-4654-BD21-5AEECE4F1D04}" type="presParOf" srcId="{82B1980A-CF8A-432B-BAAA-66B8E6C00FD5}" destId="{BCC89C4A-D9C8-49A1-BB21-DE5E9F69EDD9}" srcOrd="1" destOrd="0" presId="urn:microsoft.com/office/officeart/2005/8/layout/orgChart1"/>
    <dgm:cxn modelId="{751AFF45-906F-4E90-BE96-5D4CB71B1108}" type="presParOf" srcId="{82B1980A-CF8A-432B-BAAA-66B8E6C00FD5}" destId="{A74B99C9-AD8A-457B-ABD9-6159E03AEDA7}" srcOrd="2" destOrd="0" presId="urn:microsoft.com/office/officeart/2005/8/layout/orgChart1"/>
    <dgm:cxn modelId="{3D6176AB-C028-478B-A0D2-5E8BE544E172}" type="presParOf" srcId="{7569816F-E8CE-499F-9ACD-82AF872F28B9}" destId="{5558374B-6B04-4E2C-BDFA-27478DBFFA4C}" srcOrd="4" destOrd="0" presId="urn:microsoft.com/office/officeart/2005/8/layout/orgChart1"/>
    <dgm:cxn modelId="{0C23363C-27DE-4E12-8E7D-58AA61761748}" type="presParOf" srcId="{7569816F-E8CE-499F-9ACD-82AF872F28B9}" destId="{BBB3E99A-CBEB-4B07-95E6-6AF120BFA8B1}" srcOrd="5" destOrd="0" presId="urn:microsoft.com/office/officeart/2005/8/layout/orgChart1"/>
    <dgm:cxn modelId="{2F051173-1D01-4985-8124-C47AE10E3738}" type="presParOf" srcId="{BBB3E99A-CBEB-4B07-95E6-6AF120BFA8B1}" destId="{521CA892-E34D-4E0F-9208-F8476400B5C8}" srcOrd="0" destOrd="0" presId="urn:microsoft.com/office/officeart/2005/8/layout/orgChart1"/>
    <dgm:cxn modelId="{36EF71B7-82F9-4078-8F74-935BDDFDFA00}" type="presParOf" srcId="{521CA892-E34D-4E0F-9208-F8476400B5C8}" destId="{819A9BB9-DE58-4A06-971F-A5389C5BBC75}" srcOrd="0" destOrd="0" presId="urn:microsoft.com/office/officeart/2005/8/layout/orgChart1"/>
    <dgm:cxn modelId="{C7984EC3-BD02-4782-BB2A-71DD2B1FCCB9}" type="presParOf" srcId="{521CA892-E34D-4E0F-9208-F8476400B5C8}" destId="{345E23BF-8ED2-440F-A4AA-17164D2C5649}" srcOrd="1" destOrd="0" presId="urn:microsoft.com/office/officeart/2005/8/layout/orgChart1"/>
    <dgm:cxn modelId="{381ED27A-59F8-4B87-84E6-33E4C694481A}" type="presParOf" srcId="{BBB3E99A-CBEB-4B07-95E6-6AF120BFA8B1}" destId="{6B97672B-B413-4349-AD8F-835D5FFA861C}" srcOrd="1" destOrd="0" presId="urn:microsoft.com/office/officeart/2005/8/layout/orgChart1"/>
    <dgm:cxn modelId="{CAEEC6D3-4FA8-4013-AC5A-5F8E499A11DA}" type="presParOf" srcId="{BBB3E99A-CBEB-4B07-95E6-6AF120BFA8B1}" destId="{6FCB62A5-DE14-4749-A76F-10A7F6D476A1}" srcOrd="2" destOrd="0" presId="urn:microsoft.com/office/officeart/2005/8/layout/orgChart1"/>
    <dgm:cxn modelId="{E40CFE9C-C5F0-4DD4-9C3B-ABDE680C6A58}" type="presParOf" srcId="{7569816F-E8CE-499F-9ACD-82AF872F28B9}" destId="{7FDFB02A-5A34-41F9-B505-A1C62058932C}" srcOrd="6" destOrd="0" presId="urn:microsoft.com/office/officeart/2005/8/layout/orgChart1"/>
    <dgm:cxn modelId="{3755DD94-11B4-4737-8AC7-6D29505E9D07}" type="presParOf" srcId="{7569816F-E8CE-499F-9ACD-82AF872F28B9}" destId="{A0D87728-6AF5-4F55-9493-D6D72111C230}" srcOrd="7" destOrd="0" presId="urn:microsoft.com/office/officeart/2005/8/layout/orgChart1"/>
    <dgm:cxn modelId="{EF4A0393-C266-4B22-88A9-FC032CE799DD}" type="presParOf" srcId="{A0D87728-6AF5-4F55-9493-D6D72111C230}" destId="{88A2C139-94CF-4111-9ADF-3B30439421AC}" srcOrd="0" destOrd="0" presId="urn:microsoft.com/office/officeart/2005/8/layout/orgChart1"/>
    <dgm:cxn modelId="{A6509CF0-8AEA-42D3-B428-C43DE5493908}" type="presParOf" srcId="{88A2C139-94CF-4111-9ADF-3B30439421AC}" destId="{1B83CE8B-C52D-40D4-9B50-E7E1AA0B0B8A}" srcOrd="0" destOrd="0" presId="urn:microsoft.com/office/officeart/2005/8/layout/orgChart1"/>
    <dgm:cxn modelId="{52616A32-34CE-442A-8FC6-88B2D89A8828}" type="presParOf" srcId="{88A2C139-94CF-4111-9ADF-3B30439421AC}" destId="{84FE82C6-2FF9-48DE-B02E-8960A7E2A5B2}" srcOrd="1" destOrd="0" presId="urn:microsoft.com/office/officeart/2005/8/layout/orgChart1"/>
    <dgm:cxn modelId="{7C0B217E-5672-46F5-9CE8-720993B6C07C}" type="presParOf" srcId="{A0D87728-6AF5-4F55-9493-D6D72111C230}" destId="{FDD012F3-030C-435A-BA9F-C0AF352133DC}" srcOrd="1" destOrd="0" presId="urn:microsoft.com/office/officeart/2005/8/layout/orgChart1"/>
    <dgm:cxn modelId="{2C965738-3049-4A4E-B159-3FC9CE99D441}" type="presParOf" srcId="{A0D87728-6AF5-4F55-9493-D6D72111C230}" destId="{C00C423F-602C-4DBE-BDD2-5C8DE866CD89}" srcOrd="2" destOrd="0" presId="urn:microsoft.com/office/officeart/2005/8/layout/orgChart1"/>
    <dgm:cxn modelId="{48F60A39-0C63-464E-AB40-E692F35D0EF2}" type="presParOf" srcId="{7569816F-E8CE-499F-9ACD-82AF872F28B9}" destId="{CD645A87-53C7-405E-B453-7A05FF5C269F}" srcOrd="8" destOrd="0" presId="urn:microsoft.com/office/officeart/2005/8/layout/orgChart1"/>
    <dgm:cxn modelId="{5CD7C83F-761F-4CC9-BC1C-BACE0CA3C4D9}" type="presParOf" srcId="{7569816F-E8CE-499F-9ACD-82AF872F28B9}" destId="{0E334F2F-470B-4D4F-A3FD-15275DE27DB0}" srcOrd="9" destOrd="0" presId="urn:microsoft.com/office/officeart/2005/8/layout/orgChart1"/>
    <dgm:cxn modelId="{D8BF0D43-188C-4DD6-BCFC-2CED664F50B3}" type="presParOf" srcId="{0E334F2F-470B-4D4F-A3FD-15275DE27DB0}" destId="{0E94000F-FC0B-4984-BAD3-0001B8292BB2}" srcOrd="0" destOrd="0" presId="urn:microsoft.com/office/officeart/2005/8/layout/orgChart1"/>
    <dgm:cxn modelId="{A7A4A42B-A42D-47E8-905D-09F7200D1C3D}" type="presParOf" srcId="{0E94000F-FC0B-4984-BAD3-0001B8292BB2}" destId="{55CFBE1B-79E7-48A1-B10B-94ADB0C3BCDC}" srcOrd="0" destOrd="0" presId="urn:microsoft.com/office/officeart/2005/8/layout/orgChart1"/>
    <dgm:cxn modelId="{E639F252-D8BB-4049-AAAB-DD1D0F2714C5}" type="presParOf" srcId="{0E94000F-FC0B-4984-BAD3-0001B8292BB2}" destId="{0A84C964-3157-475B-906F-1A179F3CC02D}" srcOrd="1" destOrd="0" presId="urn:microsoft.com/office/officeart/2005/8/layout/orgChart1"/>
    <dgm:cxn modelId="{F0B0B9F4-2D5B-45C6-83D6-13D12B8A0931}" type="presParOf" srcId="{0E334F2F-470B-4D4F-A3FD-15275DE27DB0}" destId="{86589795-F371-4A43-B7A5-569BA078637F}" srcOrd="1" destOrd="0" presId="urn:microsoft.com/office/officeart/2005/8/layout/orgChart1"/>
    <dgm:cxn modelId="{32CA9EE6-463B-46BF-964C-5D873B6A3A37}" type="presParOf" srcId="{0E334F2F-470B-4D4F-A3FD-15275DE27DB0}" destId="{3D1A8DAD-BBE3-4D1F-8E86-0A0FD1E6002F}" srcOrd="2" destOrd="0" presId="urn:microsoft.com/office/officeart/2005/8/layout/orgChart1"/>
    <dgm:cxn modelId="{44AF4CE2-FD5C-49CC-8887-16F27E96F8CF}" type="presParOf" srcId="{7569816F-E8CE-499F-9ACD-82AF872F28B9}" destId="{EDD4A4C7-5D43-4918-B1C0-32E73C85F306}" srcOrd="10" destOrd="0" presId="urn:microsoft.com/office/officeart/2005/8/layout/orgChart1"/>
    <dgm:cxn modelId="{6377EBD3-6AB4-4E38-8DD7-FF021F8CC78B}" type="presParOf" srcId="{7569816F-E8CE-499F-9ACD-82AF872F28B9}" destId="{039F0A26-772E-4FAB-B170-766E8711F36B}" srcOrd="11" destOrd="0" presId="urn:microsoft.com/office/officeart/2005/8/layout/orgChart1"/>
    <dgm:cxn modelId="{54439B92-BF5D-4A69-9229-7F23A08217D0}" type="presParOf" srcId="{039F0A26-772E-4FAB-B170-766E8711F36B}" destId="{FF028208-C896-4E30-AD83-1643ED201658}" srcOrd="0" destOrd="0" presId="urn:microsoft.com/office/officeart/2005/8/layout/orgChart1"/>
    <dgm:cxn modelId="{BB6F276D-14EB-43EF-9B6F-0F46A2C8CE43}" type="presParOf" srcId="{FF028208-C896-4E30-AD83-1643ED201658}" destId="{84361334-1E40-4DD5-B3DD-5427B53C5E36}" srcOrd="0" destOrd="0" presId="urn:microsoft.com/office/officeart/2005/8/layout/orgChart1"/>
    <dgm:cxn modelId="{F4915C11-FA0F-4BF0-AE00-4883ECE8A989}" type="presParOf" srcId="{FF028208-C896-4E30-AD83-1643ED201658}" destId="{981DEB41-7DF9-4003-AE23-55CF18506182}" srcOrd="1" destOrd="0" presId="urn:microsoft.com/office/officeart/2005/8/layout/orgChart1"/>
    <dgm:cxn modelId="{D76104D6-6BFD-4540-AAD4-720DF9A82104}" type="presParOf" srcId="{039F0A26-772E-4FAB-B170-766E8711F36B}" destId="{D212C511-FCA4-4B79-9FC8-A7150FBAE9A5}" srcOrd="1" destOrd="0" presId="urn:microsoft.com/office/officeart/2005/8/layout/orgChart1"/>
    <dgm:cxn modelId="{2F58A959-B19C-4B16-BAC3-7E60E7D263EA}" type="presParOf" srcId="{039F0A26-772E-4FAB-B170-766E8711F36B}" destId="{19E89242-E5D6-452D-8992-6C9E594F675B}" srcOrd="2" destOrd="0" presId="urn:microsoft.com/office/officeart/2005/8/layout/orgChart1"/>
    <dgm:cxn modelId="{A4F70408-C310-497A-BF55-3B3D5A9D3630}" type="presParOf" srcId="{7569816F-E8CE-499F-9ACD-82AF872F28B9}" destId="{39346974-50EE-42A0-9C61-99F5C256C2FE}" srcOrd="12" destOrd="0" presId="urn:microsoft.com/office/officeart/2005/8/layout/orgChart1"/>
    <dgm:cxn modelId="{1DF899B3-5C79-4991-A303-0AAB1DCEDE8A}" type="presParOf" srcId="{7569816F-E8CE-499F-9ACD-82AF872F28B9}" destId="{2555E613-D731-4628-9C07-6FFBD8E2A5B6}" srcOrd="13" destOrd="0" presId="urn:microsoft.com/office/officeart/2005/8/layout/orgChart1"/>
    <dgm:cxn modelId="{DC58E88D-136A-486D-8FF1-1A95F83C8B6B}" type="presParOf" srcId="{2555E613-D731-4628-9C07-6FFBD8E2A5B6}" destId="{DC99DD2D-F4A8-4976-9F07-BAEFACA8E0E2}" srcOrd="0" destOrd="0" presId="urn:microsoft.com/office/officeart/2005/8/layout/orgChart1"/>
    <dgm:cxn modelId="{2F16CFB9-7B3B-4810-A569-FFB161E49890}" type="presParOf" srcId="{DC99DD2D-F4A8-4976-9F07-BAEFACA8E0E2}" destId="{4FF0754E-90A7-41AA-9296-2119F04A17BF}" srcOrd="0" destOrd="0" presId="urn:microsoft.com/office/officeart/2005/8/layout/orgChart1"/>
    <dgm:cxn modelId="{8A6AD835-EDBC-4117-A38C-8EAF35FE46AA}" type="presParOf" srcId="{DC99DD2D-F4A8-4976-9F07-BAEFACA8E0E2}" destId="{575D206C-AF94-4C7D-A910-26773F038D65}" srcOrd="1" destOrd="0" presId="urn:microsoft.com/office/officeart/2005/8/layout/orgChart1"/>
    <dgm:cxn modelId="{E2CFB42E-E477-4A92-9645-EF5BBFA73CBC}" type="presParOf" srcId="{2555E613-D731-4628-9C07-6FFBD8E2A5B6}" destId="{0499D782-32D1-4FD1-B0D0-660ECE2400B7}" srcOrd="1" destOrd="0" presId="urn:microsoft.com/office/officeart/2005/8/layout/orgChart1"/>
    <dgm:cxn modelId="{1DE28DBD-9E26-4080-9F4B-9E4060961215}" type="presParOf" srcId="{2555E613-D731-4628-9C07-6FFBD8E2A5B6}" destId="{B8709357-F928-49B8-9536-FD341D1D90BD}" srcOrd="2" destOrd="0" presId="urn:microsoft.com/office/officeart/2005/8/layout/orgChart1"/>
    <dgm:cxn modelId="{44211F55-53C3-4C5C-A171-EC48C57B212A}" type="presParOf" srcId="{C7A9531D-98E6-4B54-B5E9-810A1FFC17E7}" destId="{02E65C17-7FE1-441F-AA8A-02872047E3C7}" srcOrd="2" destOrd="0" presId="urn:microsoft.com/office/officeart/2005/8/layout/orgChart1"/>
    <dgm:cxn modelId="{DA0F7C71-9AA7-4E42-A5B6-02DABEF1E6BF}" type="presParOf" srcId="{61F23884-21A7-4094-AFFC-EE976343A561}" destId="{5B36DB89-1108-47DC-A3D5-E58BF1AD4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hierarchy2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String/ number/ </a:t>
          </a:r>
          <a:r>
            <a:rPr lang="en-IN" sz="1800" b="0" i="0" dirty="0" err="1"/>
            <a:t>boolean</a:t>
          </a:r>
          <a:r>
            <a:rPr lang="en-IN" sz="1800" b="0" i="0" dirty="0"/>
            <a:t>/ null/ undefined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Array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525D2FB0-3A1B-4893-BB35-B6FD39383710}" type="pres">
      <dgm:prSet presAssocID="{E8F413EF-B69A-44AD-BEF5-269A53317A5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D0FC6C-686F-4DDE-9D08-230ED1D0F3B5}" type="pres">
      <dgm:prSet presAssocID="{72C598DC-11CA-438A-B8B6-E60E37C35F7E}" presName="root1" presStyleCnt="0"/>
      <dgm:spPr/>
    </dgm:pt>
    <dgm:pt modelId="{8C438ACC-B12F-4026-93D7-A133D17E602C}" type="pres">
      <dgm:prSet presAssocID="{72C598DC-11CA-438A-B8B6-E60E37C35F7E}" presName="LevelOneTextNode" presStyleLbl="node0" presStyleIdx="0" presStyleCnt="1">
        <dgm:presLayoutVars>
          <dgm:chPref val="3"/>
        </dgm:presLayoutVars>
      </dgm:prSet>
      <dgm:spPr/>
    </dgm:pt>
    <dgm:pt modelId="{1019CEE6-DAF5-463E-B827-19D17F7003E4}" type="pres">
      <dgm:prSet presAssocID="{72C598DC-11CA-438A-B8B6-E60E37C35F7E}" presName="level2hierChild" presStyleCnt="0"/>
      <dgm:spPr/>
    </dgm:pt>
    <dgm:pt modelId="{A777825A-C574-4C37-B1D5-E417AC512871}" type="pres">
      <dgm:prSet presAssocID="{7DFC241E-6F0C-41DE-92D0-D822A9B34475}" presName="conn2-1" presStyleLbl="parChTrans1D2" presStyleIdx="0" presStyleCnt="4"/>
      <dgm:spPr/>
    </dgm:pt>
    <dgm:pt modelId="{6BC44F74-A541-47E4-983F-522C0385CB7B}" type="pres">
      <dgm:prSet presAssocID="{7DFC241E-6F0C-41DE-92D0-D822A9B34475}" presName="connTx" presStyleLbl="parChTrans1D2" presStyleIdx="0" presStyleCnt="4"/>
      <dgm:spPr/>
    </dgm:pt>
    <dgm:pt modelId="{E8033238-093F-4B02-864B-02B6A27054BF}" type="pres">
      <dgm:prSet presAssocID="{D16BF195-C66B-4DA5-9DCC-7F969DAEBC7C}" presName="root2" presStyleCnt="0"/>
      <dgm:spPr/>
    </dgm:pt>
    <dgm:pt modelId="{74AF17F8-11C5-4C4D-9889-4D709BEFA36E}" type="pres">
      <dgm:prSet presAssocID="{D16BF195-C66B-4DA5-9DCC-7F969DAEBC7C}" presName="LevelTwoTextNode" presStyleLbl="node2" presStyleIdx="0" presStyleCnt="4">
        <dgm:presLayoutVars>
          <dgm:chPref val="3"/>
        </dgm:presLayoutVars>
      </dgm:prSet>
      <dgm:spPr/>
    </dgm:pt>
    <dgm:pt modelId="{A8F962F6-5F05-418F-9560-3823A2E34756}" type="pres">
      <dgm:prSet presAssocID="{D16BF195-C66B-4DA5-9DCC-7F969DAEBC7C}" presName="level3hierChild" presStyleCnt="0"/>
      <dgm:spPr/>
    </dgm:pt>
    <dgm:pt modelId="{FA016B54-12CF-40F2-ACCB-DCF3A2D8940B}" type="pres">
      <dgm:prSet presAssocID="{818C07ED-BCBA-41EA-8ED5-1569C2B0460F}" presName="conn2-1" presStyleLbl="parChTrans1D2" presStyleIdx="1" presStyleCnt="4"/>
      <dgm:spPr/>
    </dgm:pt>
    <dgm:pt modelId="{38A5C492-A323-4C5C-B99B-21057760B5FD}" type="pres">
      <dgm:prSet presAssocID="{818C07ED-BCBA-41EA-8ED5-1569C2B0460F}" presName="connTx" presStyleLbl="parChTrans1D2" presStyleIdx="1" presStyleCnt="4"/>
      <dgm:spPr/>
    </dgm:pt>
    <dgm:pt modelId="{C8F9D96D-8988-4356-A7DB-8EDD1FF5122A}" type="pres">
      <dgm:prSet presAssocID="{24E7C279-788B-4758-8209-A553242DC8D9}" presName="root2" presStyleCnt="0"/>
      <dgm:spPr/>
    </dgm:pt>
    <dgm:pt modelId="{3744B4FA-EDFC-41A1-A9AF-233C48BE97B5}" type="pres">
      <dgm:prSet presAssocID="{24E7C279-788B-4758-8209-A553242DC8D9}" presName="LevelTwoTextNode" presStyleLbl="node2" presStyleIdx="1" presStyleCnt="4" custLinFactNeighborY="-2401">
        <dgm:presLayoutVars>
          <dgm:chPref val="3"/>
        </dgm:presLayoutVars>
      </dgm:prSet>
      <dgm:spPr/>
    </dgm:pt>
    <dgm:pt modelId="{08C9CE28-6DAC-42E4-BCFD-40EF75AB5A24}" type="pres">
      <dgm:prSet presAssocID="{24E7C279-788B-4758-8209-A553242DC8D9}" presName="level3hierChild" presStyleCnt="0"/>
      <dgm:spPr/>
    </dgm:pt>
    <dgm:pt modelId="{61910056-D8A4-47E6-A9B6-D2C93D7424FF}" type="pres">
      <dgm:prSet presAssocID="{DA026AA3-D0F4-4A09-AB66-0D1E4C84272B}" presName="conn2-1" presStyleLbl="parChTrans1D2" presStyleIdx="2" presStyleCnt="4"/>
      <dgm:spPr/>
    </dgm:pt>
    <dgm:pt modelId="{0CCC2B8A-3DE2-4DDB-AD50-CDEDF1639BC9}" type="pres">
      <dgm:prSet presAssocID="{DA026AA3-D0F4-4A09-AB66-0D1E4C84272B}" presName="connTx" presStyleLbl="parChTrans1D2" presStyleIdx="2" presStyleCnt="4"/>
      <dgm:spPr/>
    </dgm:pt>
    <dgm:pt modelId="{907EF1B2-C33F-4386-8BFB-538B3F946675}" type="pres">
      <dgm:prSet presAssocID="{1C2A0C06-AC04-49A4-AC08-1BC860A23151}" presName="root2" presStyleCnt="0"/>
      <dgm:spPr/>
    </dgm:pt>
    <dgm:pt modelId="{1FEA855C-C1DE-4708-9040-6BA8817FF69B}" type="pres">
      <dgm:prSet presAssocID="{1C2A0C06-AC04-49A4-AC08-1BC860A23151}" presName="LevelTwoTextNode" presStyleLbl="node2" presStyleIdx="2" presStyleCnt="4" custLinFactNeighborX="-836" custLinFactNeighborY="-3532">
        <dgm:presLayoutVars>
          <dgm:chPref val="3"/>
        </dgm:presLayoutVars>
      </dgm:prSet>
      <dgm:spPr/>
    </dgm:pt>
    <dgm:pt modelId="{4C043906-14DC-4B9D-B38E-85FE31C7F15F}" type="pres">
      <dgm:prSet presAssocID="{1C2A0C06-AC04-49A4-AC08-1BC860A23151}" presName="level3hierChild" presStyleCnt="0"/>
      <dgm:spPr/>
    </dgm:pt>
    <dgm:pt modelId="{4A4155C0-70DD-4661-BCC8-0BF954A053BD}" type="pres">
      <dgm:prSet presAssocID="{AA0513BE-B3FB-4A12-B657-3F9B9F557361}" presName="conn2-1" presStyleLbl="parChTrans1D2" presStyleIdx="3" presStyleCnt="4"/>
      <dgm:spPr/>
    </dgm:pt>
    <dgm:pt modelId="{14ED2E14-849E-4A92-840A-C2A450EF4B83}" type="pres">
      <dgm:prSet presAssocID="{AA0513BE-B3FB-4A12-B657-3F9B9F557361}" presName="connTx" presStyleLbl="parChTrans1D2" presStyleIdx="3" presStyleCnt="4"/>
      <dgm:spPr/>
    </dgm:pt>
    <dgm:pt modelId="{7FAAF76E-B170-4372-BA80-0C2F3F5A2CF0}" type="pres">
      <dgm:prSet presAssocID="{FC73A19D-8314-4219-AFCF-34D49909E5E7}" presName="root2" presStyleCnt="0"/>
      <dgm:spPr/>
    </dgm:pt>
    <dgm:pt modelId="{2E95151C-B502-4C41-A713-E881D229C78E}" type="pres">
      <dgm:prSet presAssocID="{FC73A19D-8314-4219-AFCF-34D49909E5E7}" presName="LevelTwoTextNode" presStyleLbl="node2" presStyleIdx="3" presStyleCnt="4">
        <dgm:presLayoutVars>
          <dgm:chPref val="3"/>
        </dgm:presLayoutVars>
      </dgm:prSet>
      <dgm:spPr/>
    </dgm:pt>
    <dgm:pt modelId="{94A58028-D8C7-400E-B9FE-1DA27B227212}" type="pres">
      <dgm:prSet presAssocID="{FC73A19D-8314-4219-AFCF-34D49909E5E7}" presName="level3hierChild" presStyleCnt="0"/>
      <dgm:spPr/>
    </dgm:pt>
  </dgm:ptLst>
  <dgm:cxnLst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6CE3A10-BB63-4687-AF40-80B6682A4FA1}" type="presOf" srcId="{D16BF195-C66B-4DA5-9DCC-7F969DAEBC7C}" destId="{74AF17F8-11C5-4C4D-9889-4D709BEFA36E}" srcOrd="0" destOrd="0" presId="urn:microsoft.com/office/officeart/2005/8/layout/hierarchy2"/>
    <dgm:cxn modelId="{00B27A2E-7EA8-4BC8-A269-1C26C851A6A7}" type="presOf" srcId="{DA026AA3-D0F4-4A09-AB66-0D1E4C84272B}" destId="{0CCC2B8A-3DE2-4DDB-AD50-CDEDF1639BC9}" srcOrd="1" destOrd="0" presId="urn:microsoft.com/office/officeart/2005/8/layout/hierarchy2"/>
    <dgm:cxn modelId="{9E618534-0AF7-4C4C-A1D6-E9BD08DF3ADC}" type="presOf" srcId="{AA0513BE-B3FB-4A12-B657-3F9B9F557361}" destId="{14ED2E14-849E-4A92-840A-C2A450EF4B83}" srcOrd="1" destOrd="0" presId="urn:microsoft.com/office/officeart/2005/8/layout/hierarchy2"/>
    <dgm:cxn modelId="{2ACF433A-96A2-41AB-8749-3D71EFFBF39B}" type="presOf" srcId="{818C07ED-BCBA-41EA-8ED5-1569C2B0460F}" destId="{FA016B54-12CF-40F2-ACCB-DCF3A2D8940B}" srcOrd="0" destOrd="0" presId="urn:microsoft.com/office/officeart/2005/8/layout/hierarchy2"/>
    <dgm:cxn modelId="{D7D8E95D-056B-4219-B854-CB4FDCB6B9DA}" type="presOf" srcId="{1C2A0C06-AC04-49A4-AC08-1BC860A23151}" destId="{1FEA855C-C1DE-4708-9040-6BA8817FF69B}" srcOrd="0" destOrd="0" presId="urn:microsoft.com/office/officeart/2005/8/layout/hierarchy2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BB95756F-C00F-44DE-8CA8-6F385768680E}" type="presOf" srcId="{818C07ED-BCBA-41EA-8ED5-1569C2B0460F}" destId="{38A5C492-A323-4C5C-B99B-21057760B5FD}" srcOrd="1" destOrd="0" presId="urn:microsoft.com/office/officeart/2005/8/layout/hierarchy2"/>
    <dgm:cxn modelId="{7055B482-5CE3-4B58-933E-E2B52CAB5932}" type="presOf" srcId="{AA0513BE-B3FB-4A12-B657-3F9B9F557361}" destId="{4A4155C0-70DD-4661-BCC8-0BF954A053BD}" srcOrd="0" destOrd="0" presId="urn:microsoft.com/office/officeart/2005/8/layout/hierarchy2"/>
    <dgm:cxn modelId="{B278C68D-DCB8-46E9-A3FD-E8A6644DA166}" type="presOf" srcId="{7DFC241E-6F0C-41DE-92D0-D822A9B34475}" destId="{6BC44F74-A541-47E4-983F-522C0385CB7B}" srcOrd="1" destOrd="0" presId="urn:microsoft.com/office/officeart/2005/8/layout/hierarchy2"/>
    <dgm:cxn modelId="{26E5C98D-F4E6-40C9-AF1A-7EA1EDCEB8FF}" type="presOf" srcId="{E8F413EF-B69A-44AD-BEF5-269A53317A58}" destId="{525D2FB0-3A1B-4893-BB35-B6FD39383710}" srcOrd="0" destOrd="0" presId="urn:microsoft.com/office/officeart/2005/8/layout/hierarchy2"/>
    <dgm:cxn modelId="{66D70C8E-B664-43D1-BCB1-8999B9CB3981}" type="presOf" srcId="{24E7C279-788B-4758-8209-A553242DC8D9}" destId="{3744B4FA-EDFC-41A1-A9AF-233C48BE97B5}" srcOrd="0" destOrd="0" presId="urn:microsoft.com/office/officeart/2005/8/layout/hierarchy2"/>
    <dgm:cxn modelId="{237A18A4-6C59-4E41-BDA0-949D7E99431D}" type="presOf" srcId="{FC73A19D-8314-4219-AFCF-34D49909E5E7}" destId="{2E95151C-B502-4C41-A713-E881D229C78E}" srcOrd="0" destOrd="0" presId="urn:microsoft.com/office/officeart/2005/8/layout/hierarchy2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F99910C2-F323-4DC3-80B1-ADFC7EA1BC82}" type="presOf" srcId="{72C598DC-11CA-438A-B8B6-E60E37C35F7E}" destId="{8C438ACC-B12F-4026-93D7-A133D17E602C}" srcOrd="0" destOrd="0" presId="urn:microsoft.com/office/officeart/2005/8/layout/hierarchy2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B292D0D7-D7FE-439C-9847-95B3DE894C69}" type="presOf" srcId="{7DFC241E-6F0C-41DE-92D0-D822A9B34475}" destId="{A777825A-C574-4C37-B1D5-E417AC512871}" srcOrd="0" destOrd="0" presId="urn:microsoft.com/office/officeart/2005/8/layout/hierarchy2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77343EF5-6994-47CB-A5D7-A7516FBC1F5F}" type="presOf" srcId="{DA026AA3-D0F4-4A09-AB66-0D1E4C84272B}" destId="{61910056-D8A4-47E6-A9B6-D2C93D7424FF}" srcOrd="0" destOrd="0" presId="urn:microsoft.com/office/officeart/2005/8/layout/hierarchy2"/>
    <dgm:cxn modelId="{C31BF209-7646-4F79-89E6-487FD70B312D}" type="presParOf" srcId="{525D2FB0-3A1B-4893-BB35-B6FD39383710}" destId="{2FD0FC6C-686F-4DDE-9D08-230ED1D0F3B5}" srcOrd="0" destOrd="0" presId="urn:microsoft.com/office/officeart/2005/8/layout/hierarchy2"/>
    <dgm:cxn modelId="{1264246D-B14B-48E1-812D-00A89665BDB3}" type="presParOf" srcId="{2FD0FC6C-686F-4DDE-9D08-230ED1D0F3B5}" destId="{8C438ACC-B12F-4026-93D7-A133D17E602C}" srcOrd="0" destOrd="0" presId="urn:microsoft.com/office/officeart/2005/8/layout/hierarchy2"/>
    <dgm:cxn modelId="{631C34B2-50A8-49FF-8A0E-77C3FE5DD25D}" type="presParOf" srcId="{2FD0FC6C-686F-4DDE-9D08-230ED1D0F3B5}" destId="{1019CEE6-DAF5-463E-B827-19D17F7003E4}" srcOrd="1" destOrd="0" presId="urn:microsoft.com/office/officeart/2005/8/layout/hierarchy2"/>
    <dgm:cxn modelId="{138FBA4E-8601-42FE-8420-492FC76EBE40}" type="presParOf" srcId="{1019CEE6-DAF5-463E-B827-19D17F7003E4}" destId="{A777825A-C574-4C37-B1D5-E417AC512871}" srcOrd="0" destOrd="0" presId="urn:microsoft.com/office/officeart/2005/8/layout/hierarchy2"/>
    <dgm:cxn modelId="{B5292F48-9189-4442-AD65-C0B92E637C19}" type="presParOf" srcId="{A777825A-C574-4C37-B1D5-E417AC512871}" destId="{6BC44F74-A541-47E4-983F-522C0385CB7B}" srcOrd="0" destOrd="0" presId="urn:microsoft.com/office/officeart/2005/8/layout/hierarchy2"/>
    <dgm:cxn modelId="{C73E3C2D-B531-446D-9D31-5319A90B655A}" type="presParOf" srcId="{1019CEE6-DAF5-463E-B827-19D17F7003E4}" destId="{E8033238-093F-4B02-864B-02B6A27054BF}" srcOrd="1" destOrd="0" presId="urn:microsoft.com/office/officeart/2005/8/layout/hierarchy2"/>
    <dgm:cxn modelId="{80C0F3E1-DB4F-4116-A176-86571B7AED72}" type="presParOf" srcId="{E8033238-093F-4B02-864B-02B6A27054BF}" destId="{74AF17F8-11C5-4C4D-9889-4D709BEFA36E}" srcOrd="0" destOrd="0" presId="urn:microsoft.com/office/officeart/2005/8/layout/hierarchy2"/>
    <dgm:cxn modelId="{C6E7FA89-1647-4FBE-A5BC-B4A966E8835B}" type="presParOf" srcId="{E8033238-093F-4B02-864B-02B6A27054BF}" destId="{A8F962F6-5F05-418F-9560-3823A2E34756}" srcOrd="1" destOrd="0" presId="urn:microsoft.com/office/officeart/2005/8/layout/hierarchy2"/>
    <dgm:cxn modelId="{06E64457-1983-4440-B146-C95FC4AC9F91}" type="presParOf" srcId="{1019CEE6-DAF5-463E-B827-19D17F7003E4}" destId="{FA016B54-12CF-40F2-ACCB-DCF3A2D8940B}" srcOrd="2" destOrd="0" presId="urn:microsoft.com/office/officeart/2005/8/layout/hierarchy2"/>
    <dgm:cxn modelId="{2EAD9DE9-9C5E-40E7-9C9A-75A8E90FA986}" type="presParOf" srcId="{FA016B54-12CF-40F2-ACCB-DCF3A2D8940B}" destId="{38A5C492-A323-4C5C-B99B-21057760B5FD}" srcOrd="0" destOrd="0" presId="urn:microsoft.com/office/officeart/2005/8/layout/hierarchy2"/>
    <dgm:cxn modelId="{7388E206-0563-4649-81B7-FA895F843A91}" type="presParOf" srcId="{1019CEE6-DAF5-463E-B827-19D17F7003E4}" destId="{C8F9D96D-8988-4356-A7DB-8EDD1FF5122A}" srcOrd="3" destOrd="0" presId="urn:microsoft.com/office/officeart/2005/8/layout/hierarchy2"/>
    <dgm:cxn modelId="{FB23C7F5-96C9-40EF-916D-5E7284F4E021}" type="presParOf" srcId="{C8F9D96D-8988-4356-A7DB-8EDD1FF5122A}" destId="{3744B4FA-EDFC-41A1-A9AF-233C48BE97B5}" srcOrd="0" destOrd="0" presId="urn:microsoft.com/office/officeart/2005/8/layout/hierarchy2"/>
    <dgm:cxn modelId="{C6221911-FE57-4FC6-BDD3-9A15B088306A}" type="presParOf" srcId="{C8F9D96D-8988-4356-A7DB-8EDD1FF5122A}" destId="{08C9CE28-6DAC-42E4-BCFD-40EF75AB5A24}" srcOrd="1" destOrd="0" presId="urn:microsoft.com/office/officeart/2005/8/layout/hierarchy2"/>
    <dgm:cxn modelId="{3BEB6AFF-548A-48FD-A52D-7919ADF75ACA}" type="presParOf" srcId="{1019CEE6-DAF5-463E-B827-19D17F7003E4}" destId="{61910056-D8A4-47E6-A9B6-D2C93D7424FF}" srcOrd="4" destOrd="0" presId="urn:microsoft.com/office/officeart/2005/8/layout/hierarchy2"/>
    <dgm:cxn modelId="{8AAD1D5E-81CF-45DD-9DFF-88328A16C419}" type="presParOf" srcId="{61910056-D8A4-47E6-A9B6-D2C93D7424FF}" destId="{0CCC2B8A-3DE2-4DDB-AD50-CDEDF1639BC9}" srcOrd="0" destOrd="0" presId="urn:microsoft.com/office/officeart/2005/8/layout/hierarchy2"/>
    <dgm:cxn modelId="{B09C6F9B-D3D2-42CE-B5FF-C49DBD0F3847}" type="presParOf" srcId="{1019CEE6-DAF5-463E-B827-19D17F7003E4}" destId="{907EF1B2-C33F-4386-8BFB-538B3F946675}" srcOrd="5" destOrd="0" presId="urn:microsoft.com/office/officeart/2005/8/layout/hierarchy2"/>
    <dgm:cxn modelId="{A6B1A8F3-0135-4FAB-8A26-F3091A788766}" type="presParOf" srcId="{907EF1B2-C33F-4386-8BFB-538B3F946675}" destId="{1FEA855C-C1DE-4708-9040-6BA8817FF69B}" srcOrd="0" destOrd="0" presId="urn:microsoft.com/office/officeart/2005/8/layout/hierarchy2"/>
    <dgm:cxn modelId="{A0E77558-EC17-4899-AEF1-1B2BAE6BE94F}" type="presParOf" srcId="{907EF1B2-C33F-4386-8BFB-538B3F946675}" destId="{4C043906-14DC-4B9D-B38E-85FE31C7F15F}" srcOrd="1" destOrd="0" presId="urn:microsoft.com/office/officeart/2005/8/layout/hierarchy2"/>
    <dgm:cxn modelId="{AE25857C-4ACD-4BCA-A7F4-083E292F6601}" type="presParOf" srcId="{1019CEE6-DAF5-463E-B827-19D17F7003E4}" destId="{4A4155C0-70DD-4661-BCC8-0BF954A053BD}" srcOrd="6" destOrd="0" presId="urn:microsoft.com/office/officeart/2005/8/layout/hierarchy2"/>
    <dgm:cxn modelId="{DF1D81A8-4B7A-4228-994D-D2FAE5D9D9F7}" type="presParOf" srcId="{4A4155C0-70DD-4661-BCC8-0BF954A053BD}" destId="{14ED2E14-849E-4A92-840A-C2A450EF4B83}" srcOrd="0" destOrd="0" presId="urn:microsoft.com/office/officeart/2005/8/layout/hierarchy2"/>
    <dgm:cxn modelId="{7E595ABA-FC0A-4FC5-AA01-B2C127ACC04D}" type="presParOf" srcId="{1019CEE6-DAF5-463E-B827-19D17F7003E4}" destId="{7FAAF76E-B170-4372-BA80-0C2F3F5A2CF0}" srcOrd="7" destOrd="0" presId="urn:microsoft.com/office/officeart/2005/8/layout/hierarchy2"/>
    <dgm:cxn modelId="{8A03327C-95F1-4161-9513-1952FEE8620B}" type="presParOf" srcId="{7FAAF76E-B170-4372-BA80-0C2F3F5A2CF0}" destId="{2E95151C-B502-4C41-A713-E881D229C78E}" srcOrd="0" destOrd="0" presId="urn:microsoft.com/office/officeart/2005/8/layout/hierarchy2"/>
    <dgm:cxn modelId="{3A6E6741-3325-4E0B-8DBC-5502C0F1DBA4}" type="presParOf" srcId="{7FAAF76E-B170-4372-BA80-0C2F3F5A2CF0}" destId="{94A58028-D8C7-400E-B9FE-1DA27B2272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Hoisting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dirty="0"/>
            <a:t>Function hoisting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dirty="0"/>
            <a:t>Variable Hoisting</a:t>
          </a:r>
          <a:endParaRPr lang="en-IN" sz="1800" dirty="0"/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131141" custScaleY="58597" custLinFactNeighborY="-3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2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2" custScaleX="133876" custScaleY="63336" custLinFactNeighborX="-83411" custLinFactNeighborY="-284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2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04555D4B-2E5A-4A46-98A8-D65412AE8B6F}" type="pres">
      <dgm:prSet presAssocID="{35272958-6A4F-4BD8-88CF-BF3BA51B35FF}" presName="Name37" presStyleLbl="parChTrans1D2" presStyleIdx="1" presStyleCnt="2"/>
      <dgm:spPr/>
    </dgm:pt>
    <dgm:pt modelId="{F2B5BB4E-C845-4DB3-84AB-9E6B3687E1C9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ACA91FD1-56BD-4A59-B223-E485DCC68CD1}" type="pres">
      <dgm:prSet presAssocID="{98638CDC-BE70-483E-A025-26870C3283CD}" presName="rootComposite" presStyleCnt="0"/>
      <dgm:spPr/>
    </dgm:pt>
    <dgm:pt modelId="{D1456DE0-7AD1-4F98-9079-99C553D67B92}" type="pres">
      <dgm:prSet presAssocID="{98638CDC-BE70-483E-A025-26870C3283CD}" presName="rootText" presStyleLbl="node2" presStyleIdx="1" presStyleCnt="2" custScaleX="133876" custScaleY="63336" custLinFactNeighborX="58962" custLinFactNeighborY="-2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D0626D-735A-4FFF-B224-7F9603F766CF}" type="pres">
      <dgm:prSet presAssocID="{98638CDC-BE70-483E-A025-26870C3283CD}" presName="rootConnector" presStyleLbl="node2" presStyleIdx="1" presStyleCnt="2"/>
      <dgm:spPr/>
    </dgm:pt>
    <dgm:pt modelId="{2ECB1754-7AD2-483A-BEA0-D71BAFCF720F}" type="pres">
      <dgm:prSet presAssocID="{98638CDC-BE70-483E-A025-26870C3283CD}" presName="hierChild4" presStyleCnt="0"/>
      <dgm:spPr/>
    </dgm:pt>
    <dgm:pt modelId="{58560452-C82E-4736-9B3F-5C57B3F878B0}" type="pres">
      <dgm:prSet presAssocID="{98638CDC-BE70-483E-A025-26870C3283CD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04C99843-F882-46FC-8F74-F8102A648B3D}" type="presOf" srcId="{98638CDC-BE70-483E-A025-26870C3283CD}" destId="{D1456DE0-7AD1-4F98-9079-99C553D67B92}" srcOrd="0" destOrd="0" presId="urn:microsoft.com/office/officeart/2005/8/layout/orgChart1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3E0DA575-3CB0-458F-B0EE-855966C48D8B}" type="presOf" srcId="{35272958-6A4F-4BD8-88CF-BF3BA51B35FF}" destId="{04555D4B-2E5A-4A46-98A8-D65412AE8B6F}" srcOrd="0" destOrd="0" presId="urn:microsoft.com/office/officeart/2005/8/layout/orgChart1"/>
    <dgm:cxn modelId="{223ADE8A-24D7-4E17-ACF4-556EF69CA879}" type="presOf" srcId="{98638CDC-BE70-483E-A025-26870C3283CD}" destId="{47D0626D-735A-4FFF-B224-7F9603F766CF}" srcOrd="1" destOrd="0" presId="urn:microsoft.com/office/officeart/2005/8/layout/orgChart1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84380981-DDA1-464F-BD8C-E8A4B8BAF0CB}" type="presParOf" srcId="{CF78E1BA-F757-4E5A-AE5E-F743251B0582}" destId="{04555D4B-2E5A-4A46-98A8-D65412AE8B6F}" srcOrd="2" destOrd="0" presId="urn:microsoft.com/office/officeart/2005/8/layout/orgChart1"/>
    <dgm:cxn modelId="{0DE52BD9-5543-4320-ADA3-78A92B18C205}" type="presParOf" srcId="{CF78E1BA-F757-4E5A-AE5E-F743251B0582}" destId="{F2B5BB4E-C845-4DB3-84AB-9E6B3687E1C9}" srcOrd="3" destOrd="0" presId="urn:microsoft.com/office/officeart/2005/8/layout/orgChart1"/>
    <dgm:cxn modelId="{18E8E660-DD70-4DB3-96E5-4C9B81D2BBFA}" type="presParOf" srcId="{F2B5BB4E-C845-4DB3-84AB-9E6B3687E1C9}" destId="{ACA91FD1-56BD-4A59-B223-E485DCC68CD1}" srcOrd="0" destOrd="0" presId="urn:microsoft.com/office/officeart/2005/8/layout/orgChart1"/>
    <dgm:cxn modelId="{4376FCD8-C533-4A35-90A5-62F83AA0F2A3}" type="presParOf" srcId="{ACA91FD1-56BD-4A59-B223-E485DCC68CD1}" destId="{D1456DE0-7AD1-4F98-9079-99C553D67B92}" srcOrd="0" destOrd="0" presId="urn:microsoft.com/office/officeart/2005/8/layout/orgChart1"/>
    <dgm:cxn modelId="{51586A85-879F-4339-93DC-2A864155BAA0}" type="presParOf" srcId="{ACA91FD1-56BD-4A59-B223-E485DCC68CD1}" destId="{47D0626D-735A-4FFF-B224-7F9603F766CF}" srcOrd="1" destOrd="0" presId="urn:microsoft.com/office/officeart/2005/8/layout/orgChart1"/>
    <dgm:cxn modelId="{80EC2E2E-B234-4BB7-8060-5B4DAB82584A}" type="presParOf" srcId="{F2B5BB4E-C845-4DB3-84AB-9E6B3687E1C9}" destId="{2ECB1754-7AD2-483A-BEA0-D71BAFCF720F}" srcOrd="1" destOrd="0" presId="urn:microsoft.com/office/officeart/2005/8/layout/orgChart1"/>
    <dgm:cxn modelId="{8336DF2B-096D-4AD8-94C0-8148BA5792AE}" type="presParOf" srcId="{F2B5BB4E-C845-4DB3-84AB-9E6B3687E1C9}" destId="{58560452-C82E-4736-9B3F-5C57B3F878B0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600" dirty="0"/>
            <a:t>Use of Asynchronous Operations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US" sz="1600" b="0" i="0" dirty="0"/>
            <a:t>Fetching Data from API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600" b="0" i="0" dirty="0"/>
            <a:t>Time taking operations…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Downloading Files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dirty="0"/>
            <a:t>Uploading Files</a:t>
          </a:r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10D7DEAF-0AF1-4519-84C1-3938AB3FEE0F}">
      <dgm:prSet custT="1"/>
      <dgm:spPr/>
      <dgm:t>
        <a:bodyPr/>
        <a:lstStyle/>
        <a:p>
          <a:r>
            <a:rPr lang="en-IN" sz="1600" b="0" i="0" dirty="0"/>
            <a:t>Animations and Transitions</a:t>
          </a:r>
          <a:endParaRPr lang="en-IN" sz="1600" dirty="0"/>
        </a:p>
      </dgm:t>
    </dgm:pt>
    <dgm:pt modelId="{03088F42-DCC5-4B3F-9EA9-FB996FB1CA62}" type="parTrans" cxnId="{75D31924-AE1C-4382-9551-92A567CCF678}">
      <dgm:prSet custT="1"/>
      <dgm:spPr/>
      <dgm:t>
        <a:bodyPr/>
        <a:lstStyle/>
        <a:p>
          <a:endParaRPr lang="en-IN" sz="1600"/>
        </a:p>
      </dgm:t>
    </dgm:pt>
    <dgm:pt modelId="{A5277A9E-CD70-4126-9C2B-87034DC46DCD}" type="sibTrans" cxnId="{75D31924-AE1C-4382-9551-92A567CCF678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X="-83088" custLinFactNeighborY="52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5"/>
      <dgm:spPr/>
    </dgm:pt>
    <dgm:pt modelId="{F8CE198F-BCBD-4BA4-823B-DA141E37C1A1}" type="pres">
      <dgm:prSet presAssocID="{3C7574BD-DFEF-44E8-B378-D391289AB0C5}" presName="connTx" presStyleLbl="parChTrans1D2" presStyleIdx="0" presStyleCnt="5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5"/>
      <dgm:spPr/>
    </dgm:pt>
    <dgm:pt modelId="{C514C880-B6E2-45CA-A78C-8A585B0FD5B6}" type="pres">
      <dgm:prSet presAssocID="{35272958-6A4F-4BD8-88CF-BF3BA51B35FF}" presName="connTx" presStyleLbl="parChTrans1D2" presStyleIdx="1" presStyleCnt="5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5"/>
      <dgm:spPr/>
    </dgm:pt>
    <dgm:pt modelId="{7B642622-A489-44D0-83E4-B3ACB334CCAA}" type="pres">
      <dgm:prSet presAssocID="{71CBB593-E837-4549-AD41-CF2DB8EF9B22}" presName="connTx" presStyleLbl="parChTrans1D2" presStyleIdx="2" presStyleCnt="5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  <dgm:pt modelId="{C346E769-68C7-4F6D-9B46-9A8A0A180E58}" type="pres">
      <dgm:prSet presAssocID="{03088F42-DCC5-4B3F-9EA9-FB996FB1CA62}" presName="conn2-1" presStyleLbl="parChTrans1D2" presStyleIdx="3" presStyleCnt="5"/>
      <dgm:spPr/>
    </dgm:pt>
    <dgm:pt modelId="{5BCBC450-750E-4D8D-8D3F-5684D57FE26E}" type="pres">
      <dgm:prSet presAssocID="{03088F42-DCC5-4B3F-9EA9-FB996FB1CA62}" presName="connTx" presStyleLbl="parChTrans1D2" presStyleIdx="3" presStyleCnt="5"/>
      <dgm:spPr/>
    </dgm:pt>
    <dgm:pt modelId="{AF8BAA67-CA99-4864-B246-2639D108E8A3}" type="pres">
      <dgm:prSet presAssocID="{10D7DEAF-0AF1-4519-84C1-3938AB3FEE0F}" presName="root2" presStyleCnt="0"/>
      <dgm:spPr/>
    </dgm:pt>
    <dgm:pt modelId="{DA358CE7-B212-4B65-A113-E7274938D296}" type="pres">
      <dgm:prSet presAssocID="{10D7DEAF-0AF1-4519-84C1-3938AB3FEE0F}" presName="LevelTwoTextNode" presStyleLbl="node2" presStyleIdx="3" presStyleCnt="5" custScaleY="70992">
        <dgm:presLayoutVars>
          <dgm:chPref val="3"/>
        </dgm:presLayoutVars>
      </dgm:prSet>
      <dgm:spPr>
        <a:prstGeom prst="roundRect">
          <a:avLst/>
        </a:prstGeom>
      </dgm:spPr>
    </dgm:pt>
    <dgm:pt modelId="{EC128339-1D09-46A1-9D04-563024DAA211}" type="pres">
      <dgm:prSet presAssocID="{10D7DEAF-0AF1-4519-84C1-3938AB3FEE0F}" presName="level3hierChild" presStyleCnt="0"/>
      <dgm:spPr/>
    </dgm:pt>
    <dgm:pt modelId="{6D45101C-E40F-416B-BE08-CE09BEB812F7}" type="pres">
      <dgm:prSet presAssocID="{0493CE3E-B075-4418-910D-DEBE06869E35}" presName="conn2-1" presStyleLbl="parChTrans1D2" presStyleIdx="4" presStyleCnt="5"/>
      <dgm:spPr/>
    </dgm:pt>
    <dgm:pt modelId="{3CA6B050-46EA-452C-B4CC-12ED12461278}" type="pres">
      <dgm:prSet presAssocID="{0493CE3E-B075-4418-910D-DEBE06869E35}" presName="connTx" presStyleLbl="parChTrans1D2" presStyleIdx="4" presStyleCnt="5"/>
      <dgm:spPr/>
    </dgm:pt>
    <dgm:pt modelId="{E453DE94-F361-4A3C-9864-7E6DDA06F172}" type="pres">
      <dgm:prSet presAssocID="{3DFD13A5-D89C-40C6-BC47-51E02996BD53}" presName="root2" presStyleCnt="0"/>
      <dgm:spPr/>
    </dgm:pt>
    <dgm:pt modelId="{7C275F53-A860-46C3-9920-B327785BEC7F}" type="pres">
      <dgm:prSet presAssocID="{3DFD13A5-D89C-40C6-BC47-51E02996BD53}" presName="LevelTwoTextNode" presStyleLbl="node2" presStyleIdx="4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FEC7BE9-A3EE-46A7-BC87-33EA10B91260}" type="pres">
      <dgm:prSet presAssocID="{3DFD13A5-D89C-40C6-BC47-51E02996BD53}" presName="level3hierChild" presStyleCnt="0"/>
      <dgm:spPr/>
    </dgm:pt>
  </dgm:ptLst>
  <dgm:cxnLst>
    <dgm:cxn modelId="{21851604-5C24-41C7-B309-3952101A2634}" type="presOf" srcId="{03088F42-DCC5-4B3F-9EA9-FB996FB1CA62}" destId="{5BCBC450-750E-4D8D-8D3F-5684D57FE26E}" srcOrd="1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75D31924-AE1C-4382-9551-92A567CCF678}" srcId="{E6D89FC3-19A5-4E45-8A94-4D03AE3A5F2C}" destId="{10D7DEAF-0AF1-4519-84C1-3938AB3FEE0F}" srcOrd="3" destOrd="0" parTransId="{03088F42-DCC5-4B3F-9EA9-FB996FB1CA62}" sibTransId="{A5277A9E-CD70-4126-9C2B-87034DC46DCD}"/>
    <dgm:cxn modelId="{83F44A24-A568-493E-9E62-7529BE7235EB}" type="presOf" srcId="{3DFD13A5-D89C-40C6-BC47-51E02996BD53}" destId="{7C275F53-A860-46C3-9920-B327785BEC7F}" srcOrd="0" destOrd="0" presId="urn:microsoft.com/office/officeart/2008/layout/HorizontalMultiLevelHierarchy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BE684A6A-0B5A-4E57-80D8-FECD07C038F0}" type="presOf" srcId="{03088F42-DCC5-4B3F-9EA9-FB996FB1CA62}" destId="{C346E769-68C7-4F6D-9B46-9A8A0A180E58}" srcOrd="0" destOrd="0" presId="urn:microsoft.com/office/officeart/2008/layout/HorizontalMultiLevelHierarchy"/>
    <dgm:cxn modelId="{C309B271-B153-46AB-B365-FA4C8FB408C4}" type="presOf" srcId="{10D7DEAF-0AF1-4519-84C1-3938AB3FEE0F}" destId="{DA358CE7-B212-4B65-A113-E7274938D296}" srcOrd="0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755D0393-CA67-4091-8633-C957841BCEBC}" type="presOf" srcId="{0493CE3E-B075-4418-910D-DEBE06869E35}" destId="{3CA6B050-46EA-452C-B4CC-12ED12461278}" srcOrd="1" destOrd="0" presId="urn:microsoft.com/office/officeart/2008/layout/HorizontalMultiLevelHierarchy"/>
    <dgm:cxn modelId="{CE854CA6-4234-4B2D-8A2F-496166795B2B}" type="presOf" srcId="{0493CE3E-B075-4418-910D-DEBE06869E35}" destId="{6D45101C-E40F-416B-BE08-CE09BEB812F7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  <dgm:cxn modelId="{93D93C69-B747-4668-BAE4-880854E5BEA2}" type="presParOf" srcId="{688B31E3-DA45-443F-AFB8-EBB1C7924857}" destId="{C346E769-68C7-4F6D-9B46-9A8A0A180E58}" srcOrd="6" destOrd="0" presId="urn:microsoft.com/office/officeart/2008/layout/HorizontalMultiLevelHierarchy"/>
    <dgm:cxn modelId="{B7E1E444-C1EC-4AD7-A555-5CADB7CD42B8}" type="presParOf" srcId="{C346E769-68C7-4F6D-9B46-9A8A0A180E58}" destId="{5BCBC450-750E-4D8D-8D3F-5684D57FE26E}" srcOrd="0" destOrd="0" presId="urn:microsoft.com/office/officeart/2008/layout/HorizontalMultiLevelHierarchy"/>
    <dgm:cxn modelId="{30C1F3A8-7FC7-42DC-A296-9120A5594E2B}" type="presParOf" srcId="{688B31E3-DA45-443F-AFB8-EBB1C7924857}" destId="{AF8BAA67-CA99-4864-B246-2639D108E8A3}" srcOrd="7" destOrd="0" presId="urn:microsoft.com/office/officeart/2008/layout/HorizontalMultiLevelHierarchy"/>
    <dgm:cxn modelId="{54A8C083-543C-4D09-87FF-6BA77965B4D6}" type="presParOf" srcId="{AF8BAA67-CA99-4864-B246-2639D108E8A3}" destId="{DA358CE7-B212-4B65-A113-E7274938D296}" srcOrd="0" destOrd="0" presId="urn:microsoft.com/office/officeart/2008/layout/HorizontalMultiLevelHierarchy"/>
    <dgm:cxn modelId="{51454E0D-4A28-422F-94B7-44702E7CD427}" type="presParOf" srcId="{AF8BAA67-CA99-4864-B246-2639D108E8A3}" destId="{EC128339-1D09-46A1-9D04-563024DAA211}" srcOrd="1" destOrd="0" presId="urn:microsoft.com/office/officeart/2008/layout/HorizontalMultiLevelHierarchy"/>
    <dgm:cxn modelId="{C191CE57-BBF5-4D1D-8436-5F2E08523525}" type="presParOf" srcId="{688B31E3-DA45-443F-AFB8-EBB1C7924857}" destId="{6D45101C-E40F-416B-BE08-CE09BEB812F7}" srcOrd="8" destOrd="0" presId="urn:microsoft.com/office/officeart/2008/layout/HorizontalMultiLevelHierarchy"/>
    <dgm:cxn modelId="{4B4D0993-2B71-4F2D-ABE9-5B41B9722DEF}" type="presParOf" srcId="{6D45101C-E40F-416B-BE08-CE09BEB812F7}" destId="{3CA6B050-46EA-452C-B4CC-12ED12461278}" srcOrd="0" destOrd="0" presId="urn:microsoft.com/office/officeart/2008/layout/HorizontalMultiLevelHierarchy"/>
    <dgm:cxn modelId="{104D2E8C-1EC8-49E4-B7F4-48A662B015AD}" type="presParOf" srcId="{688B31E3-DA45-443F-AFB8-EBB1C7924857}" destId="{E453DE94-F361-4A3C-9864-7E6DDA06F172}" srcOrd="9" destOrd="0" presId="urn:microsoft.com/office/officeart/2008/layout/HorizontalMultiLevelHierarchy"/>
    <dgm:cxn modelId="{9ED3722C-66CC-427B-BA11-E147D4CCA747}" type="presParOf" srcId="{E453DE94-F361-4A3C-9864-7E6DDA06F172}" destId="{7C275F53-A860-46C3-9920-B327785BEC7F}" srcOrd="0" destOrd="0" presId="urn:microsoft.com/office/officeart/2008/layout/HorizontalMultiLevelHierarchy"/>
    <dgm:cxn modelId="{AD340F3A-2C94-4216-8D12-0228F8F2BEAC}" type="presParOf" srcId="{E453DE94-F361-4A3C-9864-7E6DDA06F172}" destId="{1FEC7BE9-A3EE-46A7-BC87-33EA10B9126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Data Types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Primitive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>
        <a:effectLst>
          <a:softEdge rad="0"/>
        </a:effectLst>
      </dgm:spPr>
      <dgm:t>
        <a:bodyPr/>
        <a:lstStyle/>
        <a:p>
          <a:r>
            <a:rPr lang="en-IN" sz="1800" b="0" i="0" dirty="0"/>
            <a:t>Non-Primitive</a:t>
          </a:r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64012225-5BDD-4779-B7F0-74F71F3DE8C9}">
      <dgm:prSet custT="1"/>
      <dgm:spPr/>
      <dgm:t>
        <a:bodyPr/>
        <a:lstStyle/>
        <a:p>
          <a:r>
            <a:rPr lang="en-IN" sz="1800" b="0" i="0" dirty="0"/>
            <a:t>Numbers</a:t>
          </a:r>
          <a:endParaRPr lang="en-IN" sz="1800" dirty="0"/>
        </a:p>
      </dgm:t>
    </dgm:pt>
    <dgm:pt modelId="{79B04718-9EAF-4019-A78F-E24DF71282C9}" type="parTrans" cxnId="{1634E8D2-666B-47DC-BFEB-7472C9ECB743}">
      <dgm:prSet/>
      <dgm:spPr/>
      <dgm:t>
        <a:bodyPr/>
        <a:lstStyle/>
        <a:p>
          <a:endParaRPr lang="en-IN" sz="1800"/>
        </a:p>
      </dgm:t>
    </dgm:pt>
    <dgm:pt modelId="{5FCA61E2-35FA-40BC-B710-B84161DF6F46}" type="sibTrans" cxnId="{1634E8D2-666B-47DC-BFEB-7472C9ECB743}">
      <dgm:prSet/>
      <dgm:spPr/>
      <dgm:t>
        <a:bodyPr/>
        <a:lstStyle/>
        <a:p>
          <a:endParaRPr lang="en-IN" sz="1800"/>
        </a:p>
      </dgm:t>
    </dgm:pt>
    <dgm:pt modelId="{EDC47D84-C819-464A-AC98-4CFA62E8139F}">
      <dgm:prSet custT="1"/>
      <dgm:spPr/>
      <dgm:t>
        <a:bodyPr/>
        <a:lstStyle/>
        <a:p>
          <a:r>
            <a:rPr lang="en-IN" sz="1800" b="0" i="0"/>
            <a:t>Strings</a:t>
          </a:r>
          <a:endParaRPr lang="en-IN" sz="1800"/>
        </a:p>
      </dgm:t>
    </dgm:pt>
    <dgm:pt modelId="{C6314889-9D50-441C-A1CE-E9930CFD0502}" type="parTrans" cxnId="{790D5622-F731-4E97-9B9E-13EE8ED1F96A}">
      <dgm:prSet/>
      <dgm:spPr/>
      <dgm:t>
        <a:bodyPr/>
        <a:lstStyle/>
        <a:p>
          <a:endParaRPr lang="en-IN" sz="1800"/>
        </a:p>
      </dgm:t>
    </dgm:pt>
    <dgm:pt modelId="{B9801AC7-9503-4BB3-A797-80A0733187B5}" type="sibTrans" cxnId="{790D5622-F731-4E97-9B9E-13EE8ED1F96A}">
      <dgm:prSet/>
      <dgm:spPr/>
      <dgm:t>
        <a:bodyPr/>
        <a:lstStyle/>
        <a:p>
          <a:endParaRPr lang="en-IN" sz="1800"/>
        </a:p>
      </dgm:t>
    </dgm:pt>
    <dgm:pt modelId="{D039F6FD-D974-4959-A163-53A3CC68C87D}">
      <dgm:prSet custT="1"/>
      <dgm:spPr/>
      <dgm:t>
        <a:bodyPr/>
        <a:lstStyle/>
        <a:p>
          <a:r>
            <a:rPr lang="en-IN" sz="1800" b="0" i="0" dirty="0"/>
            <a:t>Booleans</a:t>
          </a:r>
          <a:endParaRPr lang="en-IN" sz="1800" dirty="0"/>
        </a:p>
      </dgm:t>
    </dgm:pt>
    <dgm:pt modelId="{85A1B210-EA3E-4F46-B78E-F93AC7A14BB1}" type="parTrans" cxnId="{55990E1E-7BF9-47BD-89C8-CE36C31539EB}">
      <dgm:prSet/>
      <dgm:spPr/>
      <dgm:t>
        <a:bodyPr/>
        <a:lstStyle/>
        <a:p>
          <a:endParaRPr lang="en-IN" sz="1800"/>
        </a:p>
      </dgm:t>
    </dgm:pt>
    <dgm:pt modelId="{F0F5C69C-F382-447C-A9AE-3603A5AE4511}" type="sibTrans" cxnId="{55990E1E-7BF9-47BD-89C8-CE36C31539EB}">
      <dgm:prSet/>
      <dgm:spPr/>
      <dgm:t>
        <a:bodyPr/>
        <a:lstStyle/>
        <a:p>
          <a:endParaRPr lang="en-IN" sz="1800"/>
        </a:p>
      </dgm:t>
    </dgm:pt>
    <dgm:pt modelId="{CEEA4F80-3CAB-4322-84B2-083590089195}">
      <dgm:prSet custT="1"/>
      <dgm:spPr/>
      <dgm:t>
        <a:bodyPr/>
        <a:lstStyle/>
        <a:p>
          <a:r>
            <a:rPr lang="en-IN" sz="1800" b="0" i="0" dirty="0"/>
            <a:t>Undefined</a:t>
          </a:r>
          <a:endParaRPr lang="en-IN" sz="1800" dirty="0"/>
        </a:p>
      </dgm:t>
    </dgm:pt>
    <dgm:pt modelId="{F7793B8E-F10B-48BF-8460-5F1B324F930F}" type="parTrans" cxnId="{05EB66BC-C102-428A-8E00-F4550DB391F1}">
      <dgm:prSet/>
      <dgm:spPr/>
      <dgm:t>
        <a:bodyPr/>
        <a:lstStyle/>
        <a:p>
          <a:endParaRPr lang="en-IN" sz="1800"/>
        </a:p>
      </dgm:t>
    </dgm:pt>
    <dgm:pt modelId="{FAA4BC58-8FEB-4790-BC92-B40D029BCFFE}" type="sibTrans" cxnId="{05EB66BC-C102-428A-8E00-F4550DB391F1}">
      <dgm:prSet/>
      <dgm:spPr/>
      <dgm:t>
        <a:bodyPr/>
        <a:lstStyle/>
        <a:p>
          <a:endParaRPr lang="en-IN" sz="1800"/>
        </a:p>
      </dgm:t>
    </dgm:pt>
    <dgm:pt modelId="{E74CADD0-4FC9-4785-AA7B-07943B6C1254}">
      <dgm:prSet custT="1"/>
      <dgm:spPr/>
      <dgm:t>
        <a:bodyPr/>
        <a:lstStyle/>
        <a:p>
          <a:r>
            <a:rPr lang="en-IN" sz="1800" b="0" i="0"/>
            <a:t>Null</a:t>
          </a:r>
          <a:endParaRPr lang="en-IN" sz="1800"/>
        </a:p>
      </dgm:t>
    </dgm:pt>
    <dgm:pt modelId="{CE8C683E-3F4B-47CD-958A-A0E2ADD54F42}" type="parTrans" cxnId="{553BC037-846D-420A-8C79-057225696081}">
      <dgm:prSet/>
      <dgm:spPr/>
      <dgm:t>
        <a:bodyPr/>
        <a:lstStyle/>
        <a:p>
          <a:endParaRPr lang="en-IN" sz="1800"/>
        </a:p>
      </dgm:t>
    </dgm:pt>
    <dgm:pt modelId="{CB5B8849-1BCD-4BBE-B2D7-32A3A2592EAD}" type="sibTrans" cxnId="{553BC037-846D-420A-8C79-057225696081}">
      <dgm:prSet/>
      <dgm:spPr/>
      <dgm:t>
        <a:bodyPr/>
        <a:lstStyle/>
        <a:p>
          <a:endParaRPr lang="en-IN" sz="1800"/>
        </a:p>
      </dgm:t>
    </dgm:pt>
    <dgm:pt modelId="{15EE838E-C86E-4920-86C3-301918544D0D}">
      <dgm:prSet custT="1"/>
      <dgm:spPr/>
      <dgm:t>
        <a:bodyPr/>
        <a:lstStyle/>
        <a:p>
          <a:r>
            <a:rPr lang="en-IN" sz="1800" b="0" i="0" dirty="0"/>
            <a:t>Object</a:t>
          </a:r>
          <a:endParaRPr lang="en-IN" sz="1800" dirty="0"/>
        </a:p>
      </dgm:t>
    </dgm:pt>
    <dgm:pt modelId="{4BAB5A20-AD91-466D-B4DE-DC2B36219904}" type="parTrans" cxnId="{244FB20D-7281-4828-84E9-3582524F8412}">
      <dgm:prSet/>
      <dgm:spPr/>
      <dgm:t>
        <a:bodyPr/>
        <a:lstStyle/>
        <a:p>
          <a:endParaRPr lang="en-IN" sz="1800"/>
        </a:p>
      </dgm:t>
    </dgm:pt>
    <dgm:pt modelId="{0705C26A-9FBC-47DD-83E7-718B85FDFCF9}" type="sibTrans" cxnId="{244FB20D-7281-4828-84E9-3582524F8412}">
      <dgm:prSet/>
      <dgm:spPr/>
      <dgm:t>
        <a:bodyPr/>
        <a:lstStyle/>
        <a:p>
          <a:endParaRPr lang="en-IN" sz="1800"/>
        </a:p>
      </dgm:t>
    </dgm:pt>
    <dgm:pt modelId="{B9E31716-504F-4443-B887-69003C8D3FF8}">
      <dgm:prSet custT="1"/>
      <dgm:spPr/>
      <dgm:t>
        <a:bodyPr/>
        <a:lstStyle/>
        <a:p>
          <a:r>
            <a:rPr lang="en-IN" sz="1800" b="0" i="0"/>
            <a:t>Array</a:t>
          </a:r>
          <a:endParaRPr lang="en-IN" sz="1800"/>
        </a:p>
      </dgm:t>
    </dgm:pt>
    <dgm:pt modelId="{2CD540D4-519C-48C7-BC2E-D30D4905AB1F}" type="parTrans" cxnId="{CF14A4E6-2984-45D8-8794-3B816B624934}">
      <dgm:prSet/>
      <dgm:spPr/>
      <dgm:t>
        <a:bodyPr/>
        <a:lstStyle/>
        <a:p>
          <a:endParaRPr lang="en-IN" sz="1800"/>
        </a:p>
      </dgm:t>
    </dgm:pt>
    <dgm:pt modelId="{FF03B3F4-8D67-47A8-9816-2FB4F936F59C}" type="sibTrans" cxnId="{CF14A4E6-2984-45D8-8794-3B816B624934}">
      <dgm:prSet/>
      <dgm:spPr/>
      <dgm:t>
        <a:bodyPr/>
        <a:lstStyle/>
        <a:p>
          <a:endParaRPr lang="en-IN" sz="1800"/>
        </a:p>
      </dgm:t>
    </dgm:pt>
    <dgm:pt modelId="{1D2298AF-8A38-41CE-83B2-DD3407FE514F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E8E87481-1403-4E29-BC29-06CBAA374911}" type="parTrans" cxnId="{30203CB2-8907-4FAB-8B48-C9D4B569B846}">
      <dgm:prSet/>
      <dgm:spPr/>
      <dgm:t>
        <a:bodyPr/>
        <a:lstStyle/>
        <a:p>
          <a:endParaRPr lang="en-IN" sz="1800"/>
        </a:p>
      </dgm:t>
    </dgm:pt>
    <dgm:pt modelId="{18017744-CA4C-4EAC-A4EE-49A44BFA90F9}" type="sibTrans" cxnId="{30203CB2-8907-4FAB-8B48-C9D4B569B846}">
      <dgm:prSet/>
      <dgm:spPr/>
      <dgm:t>
        <a:bodyPr/>
        <a:lstStyle/>
        <a:p>
          <a:endParaRPr lang="en-IN" sz="1800"/>
        </a:p>
      </dgm:t>
    </dgm:pt>
    <dgm:pt modelId="{772699A9-489F-42A8-8841-A53BDC27A93D}">
      <dgm:prSet custT="1"/>
      <dgm:spPr/>
      <dgm:t>
        <a:bodyPr/>
        <a:lstStyle/>
        <a:p>
          <a:r>
            <a:rPr lang="en-IN" sz="1800" b="0" i="0"/>
            <a:t>Date</a:t>
          </a:r>
          <a:endParaRPr lang="en-IN" sz="1800"/>
        </a:p>
      </dgm:t>
    </dgm:pt>
    <dgm:pt modelId="{4409B479-D451-4F3F-A6AB-1DA2A543AADC}" type="parTrans" cxnId="{B03ED5D5-4F8E-47C4-8107-85F997F5D784}">
      <dgm:prSet/>
      <dgm:spPr/>
      <dgm:t>
        <a:bodyPr/>
        <a:lstStyle/>
        <a:p>
          <a:endParaRPr lang="en-IN" sz="1800"/>
        </a:p>
      </dgm:t>
    </dgm:pt>
    <dgm:pt modelId="{4988E870-E774-491C-A68D-D88BA8689E72}" type="sibTrans" cxnId="{B03ED5D5-4F8E-47C4-8107-85F997F5D784}">
      <dgm:prSet/>
      <dgm:spPr/>
      <dgm:t>
        <a:bodyPr/>
        <a:lstStyle/>
        <a:p>
          <a:endParaRPr lang="en-IN" sz="1800"/>
        </a:p>
      </dgm:t>
    </dgm:pt>
    <dgm:pt modelId="{2D2ECA83-28BD-4B02-A85B-A7DFEC1BF469}">
      <dgm:prSet custT="1"/>
      <dgm:spPr/>
      <dgm:t>
        <a:bodyPr/>
        <a:lstStyle/>
        <a:p>
          <a:r>
            <a:rPr lang="en-IN" sz="1800" b="0" i="0"/>
            <a:t>RegExp</a:t>
          </a:r>
          <a:endParaRPr lang="en-IN" sz="1800"/>
        </a:p>
      </dgm:t>
    </dgm:pt>
    <dgm:pt modelId="{0F137C84-A856-4C99-B991-6BBD801F0365}" type="parTrans" cxnId="{96043C9B-C6DD-4F64-A661-816CA792ABE2}">
      <dgm:prSet/>
      <dgm:spPr/>
      <dgm:t>
        <a:bodyPr/>
        <a:lstStyle/>
        <a:p>
          <a:endParaRPr lang="en-IN" sz="1800"/>
        </a:p>
      </dgm:t>
    </dgm:pt>
    <dgm:pt modelId="{B71C4C05-6DA3-45E5-95D5-65E673BF802D}" type="sibTrans" cxnId="{96043C9B-C6DD-4F64-A661-816CA792ABE2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2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2" custScaleX="234880" custScaleY="8413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2"/>
      <dgm:spPr/>
    </dgm:pt>
    <dgm:pt modelId="{830907E0-71A1-4562-826C-30F7FC59DCE5}" type="pres">
      <dgm:prSet presAssocID="{D16BF195-C66B-4DA5-9DCC-7F969DAEBC7C}" presName="hierChild4" presStyleCnt="0"/>
      <dgm:spPr/>
    </dgm:pt>
    <dgm:pt modelId="{238C6F8B-1320-4B53-8984-F8167EC19333}" type="pres">
      <dgm:prSet presAssocID="{79B04718-9EAF-4019-A78F-E24DF71282C9}" presName="Name37" presStyleLbl="parChTrans1D3" presStyleIdx="0" presStyleCnt="10"/>
      <dgm:spPr/>
    </dgm:pt>
    <dgm:pt modelId="{3D41B84D-7CC0-45D7-9F0C-D870D60125AC}" type="pres">
      <dgm:prSet presAssocID="{64012225-5BDD-4779-B7F0-74F71F3DE8C9}" presName="hierRoot2" presStyleCnt="0">
        <dgm:presLayoutVars>
          <dgm:hierBranch val="init"/>
        </dgm:presLayoutVars>
      </dgm:prSet>
      <dgm:spPr/>
    </dgm:pt>
    <dgm:pt modelId="{08C36724-E916-4A9F-8081-A87F05D9EA1B}" type="pres">
      <dgm:prSet presAssocID="{64012225-5BDD-4779-B7F0-74F71F3DE8C9}" presName="rootComposite" presStyleCnt="0"/>
      <dgm:spPr/>
    </dgm:pt>
    <dgm:pt modelId="{484DD327-DA70-4701-9628-A67B2CB9BB01}" type="pres">
      <dgm:prSet presAssocID="{64012225-5BDD-4779-B7F0-74F71F3DE8C9}" presName="rootText" presStyleLbl="node3" presStyleIdx="0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40CE7D-6A1F-48B6-9832-8A7EEDC9D254}" type="pres">
      <dgm:prSet presAssocID="{64012225-5BDD-4779-B7F0-74F71F3DE8C9}" presName="rootConnector" presStyleLbl="node3" presStyleIdx="0" presStyleCnt="10"/>
      <dgm:spPr/>
    </dgm:pt>
    <dgm:pt modelId="{FFCEFC5B-E6D3-493D-8A33-28AACB731AF3}" type="pres">
      <dgm:prSet presAssocID="{64012225-5BDD-4779-B7F0-74F71F3DE8C9}" presName="hierChild4" presStyleCnt="0"/>
      <dgm:spPr/>
    </dgm:pt>
    <dgm:pt modelId="{80547E0B-0631-4363-B5AF-7BF34F2760F1}" type="pres">
      <dgm:prSet presAssocID="{64012225-5BDD-4779-B7F0-74F71F3DE8C9}" presName="hierChild5" presStyleCnt="0"/>
      <dgm:spPr/>
    </dgm:pt>
    <dgm:pt modelId="{B15E3D10-4574-407F-A277-7F9D605F5D00}" type="pres">
      <dgm:prSet presAssocID="{C6314889-9D50-441C-A1CE-E9930CFD0502}" presName="Name37" presStyleLbl="parChTrans1D3" presStyleIdx="1" presStyleCnt="10"/>
      <dgm:spPr/>
    </dgm:pt>
    <dgm:pt modelId="{2DE1ED80-C53B-4442-AA08-00B09B9CA67D}" type="pres">
      <dgm:prSet presAssocID="{EDC47D84-C819-464A-AC98-4CFA62E8139F}" presName="hierRoot2" presStyleCnt="0">
        <dgm:presLayoutVars>
          <dgm:hierBranch val="init"/>
        </dgm:presLayoutVars>
      </dgm:prSet>
      <dgm:spPr/>
    </dgm:pt>
    <dgm:pt modelId="{9D380C34-466C-463B-93E6-48FA286EE9A4}" type="pres">
      <dgm:prSet presAssocID="{EDC47D84-C819-464A-AC98-4CFA62E8139F}" presName="rootComposite" presStyleCnt="0"/>
      <dgm:spPr/>
    </dgm:pt>
    <dgm:pt modelId="{71D1D47C-1855-4724-AAFD-F20630282380}" type="pres">
      <dgm:prSet presAssocID="{EDC47D84-C819-464A-AC98-4CFA62E8139F}" presName="rootText" presStyleLbl="node3" presStyleIdx="1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2B99DD1-8C4C-4A60-8FE7-79BDA645EAAB}" type="pres">
      <dgm:prSet presAssocID="{EDC47D84-C819-464A-AC98-4CFA62E8139F}" presName="rootConnector" presStyleLbl="node3" presStyleIdx="1" presStyleCnt="10"/>
      <dgm:spPr/>
    </dgm:pt>
    <dgm:pt modelId="{40F758F1-5E13-4A0C-961A-A57F09AE8647}" type="pres">
      <dgm:prSet presAssocID="{EDC47D84-C819-464A-AC98-4CFA62E8139F}" presName="hierChild4" presStyleCnt="0"/>
      <dgm:spPr/>
    </dgm:pt>
    <dgm:pt modelId="{0E4DF06C-CCD1-435C-B7F5-6F6BC9DFA2D8}" type="pres">
      <dgm:prSet presAssocID="{EDC47D84-C819-464A-AC98-4CFA62E8139F}" presName="hierChild5" presStyleCnt="0"/>
      <dgm:spPr/>
    </dgm:pt>
    <dgm:pt modelId="{5BBA67BF-439A-48A4-AAE0-459AEC56556E}" type="pres">
      <dgm:prSet presAssocID="{85A1B210-EA3E-4F46-B78E-F93AC7A14BB1}" presName="Name37" presStyleLbl="parChTrans1D3" presStyleIdx="2" presStyleCnt="10"/>
      <dgm:spPr/>
    </dgm:pt>
    <dgm:pt modelId="{4199EF50-2C06-46F5-B0A6-56497D13AE3D}" type="pres">
      <dgm:prSet presAssocID="{D039F6FD-D974-4959-A163-53A3CC68C87D}" presName="hierRoot2" presStyleCnt="0">
        <dgm:presLayoutVars>
          <dgm:hierBranch val="init"/>
        </dgm:presLayoutVars>
      </dgm:prSet>
      <dgm:spPr/>
    </dgm:pt>
    <dgm:pt modelId="{0A8B38BC-9686-4558-9C92-6950E1CFDE13}" type="pres">
      <dgm:prSet presAssocID="{D039F6FD-D974-4959-A163-53A3CC68C87D}" presName="rootComposite" presStyleCnt="0"/>
      <dgm:spPr/>
    </dgm:pt>
    <dgm:pt modelId="{3A4CCD1A-C84E-4C8E-B008-511963DF5AEC}" type="pres">
      <dgm:prSet presAssocID="{D039F6FD-D974-4959-A163-53A3CC68C87D}" presName="rootText" presStyleLbl="node3" presStyleIdx="2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E43B087-D874-44DF-9AFD-5465FDD4504A}" type="pres">
      <dgm:prSet presAssocID="{D039F6FD-D974-4959-A163-53A3CC68C87D}" presName="rootConnector" presStyleLbl="node3" presStyleIdx="2" presStyleCnt="10"/>
      <dgm:spPr/>
    </dgm:pt>
    <dgm:pt modelId="{36C64061-3F77-47BE-8C04-B32F6BC89854}" type="pres">
      <dgm:prSet presAssocID="{D039F6FD-D974-4959-A163-53A3CC68C87D}" presName="hierChild4" presStyleCnt="0"/>
      <dgm:spPr/>
    </dgm:pt>
    <dgm:pt modelId="{F23B044F-B88C-4E1F-97B6-E4215E8FA29E}" type="pres">
      <dgm:prSet presAssocID="{D039F6FD-D974-4959-A163-53A3CC68C87D}" presName="hierChild5" presStyleCnt="0"/>
      <dgm:spPr/>
    </dgm:pt>
    <dgm:pt modelId="{B09452A2-AA6A-432C-9FDF-8845A9A2F59F}" type="pres">
      <dgm:prSet presAssocID="{F7793B8E-F10B-48BF-8460-5F1B324F930F}" presName="Name37" presStyleLbl="parChTrans1D3" presStyleIdx="3" presStyleCnt="10"/>
      <dgm:spPr/>
    </dgm:pt>
    <dgm:pt modelId="{1D4D5637-1C47-4544-A2FD-CDF48ECB253F}" type="pres">
      <dgm:prSet presAssocID="{CEEA4F80-3CAB-4322-84B2-083590089195}" presName="hierRoot2" presStyleCnt="0">
        <dgm:presLayoutVars>
          <dgm:hierBranch val="init"/>
        </dgm:presLayoutVars>
      </dgm:prSet>
      <dgm:spPr/>
    </dgm:pt>
    <dgm:pt modelId="{F3BEDBA8-0398-4782-AF0D-44AEC873840B}" type="pres">
      <dgm:prSet presAssocID="{CEEA4F80-3CAB-4322-84B2-083590089195}" presName="rootComposite" presStyleCnt="0"/>
      <dgm:spPr/>
    </dgm:pt>
    <dgm:pt modelId="{E3B90CB9-158B-4361-978A-BD4BFE9FEF80}" type="pres">
      <dgm:prSet presAssocID="{CEEA4F80-3CAB-4322-84B2-083590089195}" presName="rootText" presStyleLbl="node3" presStyleIdx="3" presStyleCnt="10" custScaleX="114585">
        <dgm:presLayoutVars>
          <dgm:chPref val="3"/>
        </dgm:presLayoutVars>
      </dgm:prSet>
      <dgm:spPr>
        <a:prstGeom prst="roundRect">
          <a:avLst/>
        </a:prstGeom>
      </dgm:spPr>
    </dgm:pt>
    <dgm:pt modelId="{79A2AB02-37FA-4F01-A11E-4B34BCEC59F6}" type="pres">
      <dgm:prSet presAssocID="{CEEA4F80-3CAB-4322-84B2-083590089195}" presName="rootConnector" presStyleLbl="node3" presStyleIdx="3" presStyleCnt="10"/>
      <dgm:spPr/>
    </dgm:pt>
    <dgm:pt modelId="{54FE32ED-2BDF-4959-9469-6995AFCBE52A}" type="pres">
      <dgm:prSet presAssocID="{CEEA4F80-3CAB-4322-84B2-083590089195}" presName="hierChild4" presStyleCnt="0"/>
      <dgm:spPr/>
    </dgm:pt>
    <dgm:pt modelId="{3EA68283-7FC5-40DF-88B2-FBEB4AA7BD8E}" type="pres">
      <dgm:prSet presAssocID="{CEEA4F80-3CAB-4322-84B2-083590089195}" presName="hierChild5" presStyleCnt="0"/>
      <dgm:spPr/>
    </dgm:pt>
    <dgm:pt modelId="{87682243-4694-46B6-AE67-1B091F52EFB1}" type="pres">
      <dgm:prSet presAssocID="{CE8C683E-3F4B-47CD-958A-A0E2ADD54F42}" presName="Name37" presStyleLbl="parChTrans1D3" presStyleIdx="4" presStyleCnt="10"/>
      <dgm:spPr/>
    </dgm:pt>
    <dgm:pt modelId="{53D505FD-ECFC-475E-BD2C-0E61B080F4A7}" type="pres">
      <dgm:prSet presAssocID="{E74CADD0-4FC9-4785-AA7B-07943B6C1254}" presName="hierRoot2" presStyleCnt="0">
        <dgm:presLayoutVars>
          <dgm:hierBranch val="init"/>
        </dgm:presLayoutVars>
      </dgm:prSet>
      <dgm:spPr/>
    </dgm:pt>
    <dgm:pt modelId="{9EE7ACE5-7D23-4DE1-BB07-B72DB1EE6412}" type="pres">
      <dgm:prSet presAssocID="{E74CADD0-4FC9-4785-AA7B-07943B6C1254}" presName="rootComposite" presStyleCnt="0"/>
      <dgm:spPr/>
    </dgm:pt>
    <dgm:pt modelId="{CD7EEBE6-17F3-4547-B1A8-BA86DF1A25D7}" type="pres">
      <dgm:prSet presAssocID="{E74CADD0-4FC9-4785-AA7B-07943B6C1254}" presName="rootText" presStyleLbl="node3" presStyleIdx="4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F0BE960B-661C-4772-9581-5C00620B138E}" type="pres">
      <dgm:prSet presAssocID="{E74CADD0-4FC9-4785-AA7B-07943B6C1254}" presName="rootConnector" presStyleLbl="node3" presStyleIdx="4" presStyleCnt="10"/>
      <dgm:spPr/>
    </dgm:pt>
    <dgm:pt modelId="{CD0FCB75-EAB6-4A0A-8643-A2096FC08E1B}" type="pres">
      <dgm:prSet presAssocID="{E74CADD0-4FC9-4785-AA7B-07943B6C1254}" presName="hierChild4" presStyleCnt="0"/>
      <dgm:spPr/>
    </dgm:pt>
    <dgm:pt modelId="{86873722-3917-480C-8C88-E1C011257FDC}" type="pres">
      <dgm:prSet presAssocID="{E74CADD0-4FC9-4785-AA7B-07943B6C1254}" presName="hierChild5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59BB63CB-48B1-41B4-A9B7-9DE201F47169}" type="pres">
      <dgm:prSet presAssocID="{DA026AA3-D0F4-4A09-AB66-0D1E4C84272B}" presName="Name37" presStyleLbl="parChTrans1D2" presStyleIdx="1" presStyleCnt="2"/>
      <dgm:spPr/>
    </dgm:pt>
    <dgm:pt modelId="{686F93AF-E2BC-45A2-9F18-57C7F7AE908F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F2C53A2A-F6CE-45EC-B2C0-044A23C8F9B8}" type="pres">
      <dgm:prSet presAssocID="{1C2A0C06-AC04-49A4-AC08-1BC860A23151}" presName="rootComposite" presStyleCnt="0"/>
      <dgm:spPr/>
    </dgm:pt>
    <dgm:pt modelId="{681794B9-24A3-46AE-86E9-403A5B3788AF}" type="pres">
      <dgm:prSet presAssocID="{1C2A0C06-AC04-49A4-AC08-1BC860A23151}" presName="rootText" presStyleLbl="node2" presStyleIdx="1" presStyleCnt="2" custScaleX="234880" custScaleY="84137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67AB85A-5049-4D70-86DA-3F866A5DF9EB}" type="pres">
      <dgm:prSet presAssocID="{1C2A0C06-AC04-49A4-AC08-1BC860A23151}" presName="rootConnector" presStyleLbl="node2" presStyleIdx="1" presStyleCnt="2"/>
      <dgm:spPr/>
    </dgm:pt>
    <dgm:pt modelId="{2E9A246C-069C-41A4-BB5D-C626E245F4B2}" type="pres">
      <dgm:prSet presAssocID="{1C2A0C06-AC04-49A4-AC08-1BC860A23151}" presName="hierChild4" presStyleCnt="0"/>
      <dgm:spPr/>
    </dgm:pt>
    <dgm:pt modelId="{2F31BF2A-A0C9-4C7A-A030-6FA4DD920EC5}" type="pres">
      <dgm:prSet presAssocID="{4BAB5A20-AD91-466D-B4DE-DC2B36219904}" presName="Name37" presStyleLbl="parChTrans1D3" presStyleIdx="5" presStyleCnt="10"/>
      <dgm:spPr/>
    </dgm:pt>
    <dgm:pt modelId="{69FA95D7-DCB2-4293-89CB-6148699E045D}" type="pres">
      <dgm:prSet presAssocID="{15EE838E-C86E-4920-86C3-301918544D0D}" presName="hierRoot2" presStyleCnt="0">
        <dgm:presLayoutVars>
          <dgm:hierBranch val="init"/>
        </dgm:presLayoutVars>
      </dgm:prSet>
      <dgm:spPr/>
    </dgm:pt>
    <dgm:pt modelId="{534687F5-338C-4785-9C3B-19FDCA3B0AA7}" type="pres">
      <dgm:prSet presAssocID="{15EE838E-C86E-4920-86C3-301918544D0D}" presName="rootComposite" presStyleCnt="0"/>
      <dgm:spPr/>
    </dgm:pt>
    <dgm:pt modelId="{4ABA851A-5A28-4D6B-B4CE-C821F865BF4E}" type="pres">
      <dgm:prSet presAssocID="{15EE838E-C86E-4920-86C3-301918544D0D}" presName="rootText" presStyleLbl="node3" presStyleIdx="5" presStyleCnt="10">
        <dgm:presLayoutVars>
          <dgm:chPref val="3"/>
        </dgm:presLayoutVars>
      </dgm:prSet>
      <dgm:spPr/>
    </dgm:pt>
    <dgm:pt modelId="{669C74AD-F6A6-4846-B285-A255022570F9}" type="pres">
      <dgm:prSet presAssocID="{15EE838E-C86E-4920-86C3-301918544D0D}" presName="rootConnector" presStyleLbl="node3" presStyleIdx="5" presStyleCnt="10"/>
      <dgm:spPr/>
    </dgm:pt>
    <dgm:pt modelId="{CC5DE8A2-BB9C-44E1-89C1-715F142CB864}" type="pres">
      <dgm:prSet presAssocID="{15EE838E-C86E-4920-86C3-301918544D0D}" presName="hierChild4" presStyleCnt="0"/>
      <dgm:spPr/>
    </dgm:pt>
    <dgm:pt modelId="{9497B231-C45B-4DA8-9E1A-1A7BCC1C4B70}" type="pres">
      <dgm:prSet presAssocID="{15EE838E-C86E-4920-86C3-301918544D0D}" presName="hierChild5" presStyleCnt="0"/>
      <dgm:spPr/>
    </dgm:pt>
    <dgm:pt modelId="{8D013E61-E8F1-42B7-BD04-50B1261D1FE3}" type="pres">
      <dgm:prSet presAssocID="{2CD540D4-519C-48C7-BC2E-D30D4905AB1F}" presName="Name37" presStyleLbl="parChTrans1D3" presStyleIdx="6" presStyleCnt="10"/>
      <dgm:spPr/>
    </dgm:pt>
    <dgm:pt modelId="{5C69EE7C-694B-49E8-9FC0-297339D2DB49}" type="pres">
      <dgm:prSet presAssocID="{B9E31716-504F-4443-B887-69003C8D3FF8}" presName="hierRoot2" presStyleCnt="0">
        <dgm:presLayoutVars>
          <dgm:hierBranch val="init"/>
        </dgm:presLayoutVars>
      </dgm:prSet>
      <dgm:spPr/>
    </dgm:pt>
    <dgm:pt modelId="{C09C2D36-0D97-4198-B693-FD75E8ED77CB}" type="pres">
      <dgm:prSet presAssocID="{B9E31716-504F-4443-B887-69003C8D3FF8}" presName="rootComposite" presStyleCnt="0"/>
      <dgm:spPr/>
    </dgm:pt>
    <dgm:pt modelId="{9561BC0D-9EA7-44BB-8252-A3CF45AB00D2}" type="pres">
      <dgm:prSet presAssocID="{B9E31716-504F-4443-B887-69003C8D3FF8}" presName="rootText" presStyleLbl="node3" presStyleIdx="6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5BDE51F-B0B1-4609-9842-DEDE42228F47}" type="pres">
      <dgm:prSet presAssocID="{B9E31716-504F-4443-B887-69003C8D3FF8}" presName="rootConnector" presStyleLbl="node3" presStyleIdx="6" presStyleCnt="10"/>
      <dgm:spPr/>
    </dgm:pt>
    <dgm:pt modelId="{71A9381E-2586-477A-97C7-0048442EAECC}" type="pres">
      <dgm:prSet presAssocID="{B9E31716-504F-4443-B887-69003C8D3FF8}" presName="hierChild4" presStyleCnt="0"/>
      <dgm:spPr/>
    </dgm:pt>
    <dgm:pt modelId="{E92C0A46-C5BC-4A2A-9C82-FFBCE596B353}" type="pres">
      <dgm:prSet presAssocID="{B9E31716-504F-4443-B887-69003C8D3FF8}" presName="hierChild5" presStyleCnt="0"/>
      <dgm:spPr/>
    </dgm:pt>
    <dgm:pt modelId="{BEDDF02B-F5A8-4902-8E50-6EA41B300CAC}" type="pres">
      <dgm:prSet presAssocID="{E8E87481-1403-4E29-BC29-06CBAA374911}" presName="Name37" presStyleLbl="parChTrans1D3" presStyleIdx="7" presStyleCnt="10"/>
      <dgm:spPr/>
    </dgm:pt>
    <dgm:pt modelId="{3E575C00-4EE0-489D-96D7-E7F881ABEF30}" type="pres">
      <dgm:prSet presAssocID="{1D2298AF-8A38-41CE-83B2-DD3407FE514F}" presName="hierRoot2" presStyleCnt="0">
        <dgm:presLayoutVars>
          <dgm:hierBranch val="init"/>
        </dgm:presLayoutVars>
      </dgm:prSet>
      <dgm:spPr/>
    </dgm:pt>
    <dgm:pt modelId="{FCC6D0F0-A716-4607-8707-B1357FA97560}" type="pres">
      <dgm:prSet presAssocID="{1D2298AF-8A38-41CE-83B2-DD3407FE514F}" presName="rootComposite" presStyleCnt="0"/>
      <dgm:spPr/>
    </dgm:pt>
    <dgm:pt modelId="{3225DCE1-316F-44CB-833C-5A9726ADABA6}" type="pres">
      <dgm:prSet presAssocID="{1D2298AF-8A38-41CE-83B2-DD3407FE514F}" presName="rootText" presStyleLbl="node3" presStyleIdx="7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7673727-D8D7-4B9C-BBEE-6FE559DD4893}" type="pres">
      <dgm:prSet presAssocID="{1D2298AF-8A38-41CE-83B2-DD3407FE514F}" presName="rootConnector" presStyleLbl="node3" presStyleIdx="7" presStyleCnt="10"/>
      <dgm:spPr/>
    </dgm:pt>
    <dgm:pt modelId="{74E35F93-9F4A-4787-BA75-FAAF954EC38D}" type="pres">
      <dgm:prSet presAssocID="{1D2298AF-8A38-41CE-83B2-DD3407FE514F}" presName="hierChild4" presStyleCnt="0"/>
      <dgm:spPr/>
    </dgm:pt>
    <dgm:pt modelId="{4FEAD732-1FA3-45F4-91A2-AAFB2495A0D9}" type="pres">
      <dgm:prSet presAssocID="{1D2298AF-8A38-41CE-83B2-DD3407FE514F}" presName="hierChild5" presStyleCnt="0"/>
      <dgm:spPr/>
    </dgm:pt>
    <dgm:pt modelId="{4CD806F6-356E-436D-BC84-A737125C05F1}" type="pres">
      <dgm:prSet presAssocID="{4409B479-D451-4F3F-A6AB-1DA2A543AADC}" presName="Name37" presStyleLbl="parChTrans1D3" presStyleIdx="8" presStyleCnt="10"/>
      <dgm:spPr/>
    </dgm:pt>
    <dgm:pt modelId="{90D55A60-2121-45D6-BC51-E7826B14E3EA}" type="pres">
      <dgm:prSet presAssocID="{772699A9-489F-42A8-8841-A53BDC27A93D}" presName="hierRoot2" presStyleCnt="0">
        <dgm:presLayoutVars>
          <dgm:hierBranch val="init"/>
        </dgm:presLayoutVars>
      </dgm:prSet>
      <dgm:spPr/>
    </dgm:pt>
    <dgm:pt modelId="{0C328D07-24DB-4099-BB1A-FA5364BC8341}" type="pres">
      <dgm:prSet presAssocID="{772699A9-489F-42A8-8841-A53BDC27A93D}" presName="rootComposite" presStyleCnt="0"/>
      <dgm:spPr/>
    </dgm:pt>
    <dgm:pt modelId="{E1D8BBC4-C5C0-4041-BA54-33DF26FE3A69}" type="pres">
      <dgm:prSet presAssocID="{772699A9-489F-42A8-8841-A53BDC27A93D}" presName="rootText" presStyleLbl="node3" presStyleIdx="8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CE8C378B-DE26-47C9-8264-AB0C3167818E}" type="pres">
      <dgm:prSet presAssocID="{772699A9-489F-42A8-8841-A53BDC27A93D}" presName="rootConnector" presStyleLbl="node3" presStyleIdx="8" presStyleCnt="10"/>
      <dgm:spPr/>
    </dgm:pt>
    <dgm:pt modelId="{AD0047AE-3F08-490B-8DE7-11C7E08AFCB0}" type="pres">
      <dgm:prSet presAssocID="{772699A9-489F-42A8-8841-A53BDC27A93D}" presName="hierChild4" presStyleCnt="0"/>
      <dgm:spPr/>
    </dgm:pt>
    <dgm:pt modelId="{0907BFEF-55AB-4368-B490-D61A6E4377A9}" type="pres">
      <dgm:prSet presAssocID="{772699A9-489F-42A8-8841-A53BDC27A93D}" presName="hierChild5" presStyleCnt="0"/>
      <dgm:spPr/>
    </dgm:pt>
    <dgm:pt modelId="{E873C951-A8A8-439E-90FD-D74CFDFBBE5C}" type="pres">
      <dgm:prSet presAssocID="{0F137C84-A856-4C99-B991-6BBD801F0365}" presName="Name37" presStyleLbl="parChTrans1D3" presStyleIdx="9" presStyleCnt="10"/>
      <dgm:spPr/>
    </dgm:pt>
    <dgm:pt modelId="{5888B2DE-A16D-4E5E-9A53-B76A7AC028D7}" type="pres">
      <dgm:prSet presAssocID="{2D2ECA83-28BD-4B02-A85B-A7DFEC1BF469}" presName="hierRoot2" presStyleCnt="0">
        <dgm:presLayoutVars>
          <dgm:hierBranch val="init"/>
        </dgm:presLayoutVars>
      </dgm:prSet>
      <dgm:spPr/>
    </dgm:pt>
    <dgm:pt modelId="{940FFE22-4BCF-45A4-9061-09EF4E097E15}" type="pres">
      <dgm:prSet presAssocID="{2D2ECA83-28BD-4B02-A85B-A7DFEC1BF469}" presName="rootComposite" presStyleCnt="0"/>
      <dgm:spPr/>
    </dgm:pt>
    <dgm:pt modelId="{29FFCE81-22AA-4EE3-BEBE-CD0C436B0DD3}" type="pres">
      <dgm:prSet presAssocID="{2D2ECA83-28BD-4B02-A85B-A7DFEC1BF469}" presName="rootText" presStyleLbl="node3" presStyleIdx="9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E87AF487-CEEE-4A8D-A613-3D7B7EE1C2AE}" type="pres">
      <dgm:prSet presAssocID="{2D2ECA83-28BD-4B02-A85B-A7DFEC1BF469}" presName="rootConnector" presStyleLbl="node3" presStyleIdx="9" presStyleCnt="10"/>
      <dgm:spPr/>
    </dgm:pt>
    <dgm:pt modelId="{BBADAD95-ED29-4B43-8609-1920DAE5368C}" type="pres">
      <dgm:prSet presAssocID="{2D2ECA83-28BD-4B02-A85B-A7DFEC1BF469}" presName="hierChild4" presStyleCnt="0"/>
      <dgm:spPr/>
    </dgm:pt>
    <dgm:pt modelId="{D7639E11-1A71-4063-B5B7-D48E7D5999CD}" type="pres">
      <dgm:prSet presAssocID="{2D2ECA83-28BD-4B02-A85B-A7DFEC1BF469}" presName="hierChild5" presStyleCnt="0"/>
      <dgm:spPr/>
    </dgm:pt>
    <dgm:pt modelId="{31E0A46B-E23F-4CE1-8B11-48C0695ABCFF}" type="pres">
      <dgm:prSet presAssocID="{1C2A0C06-AC04-49A4-AC08-1BC860A23151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B02CF01-91E0-4110-9D81-39E25E801B76}" type="presOf" srcId="{D039F6FD-D974-4959-A163-53A3CC68C87D}" destId="{3A4CCD1A-C84E-4C8E-B008-511963DF5AEC}" srcOrd="0" destOrd="0" presId="urn:microsoft.com/office/officeart/2005/8/layout/orgChart1"/>
    <dgm:cxn modelId="{244FB20D-7281-4828-84E9-3582524F8412}" srcId="{1C2A0C06-AC04-49A4-AC08-1BC860A23151}" destId="{15EE838E-C86E-4920-86C3-301918544D0D}" srcOrd="0" destOrd="0" parTransId="{4BAB5A20-AD91-466D-B4DE-DC2B36219904}" sibTransId="{0705C26A-9FBC-47DD-83E7-718B85FDFCF9}"/>
    <dgm:cxn modelId="{6EF43C0F-F891-4FFB-847F-E89ACC45C1EB}" type="presOf" srcId="{D039F6FD-D974-4959-A163-53A3CC68C87D}" destId="{DE43B087-D874-44DF-9AFD-5465FDD4504A}" srcOrd="1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AE14113-DC79-42FE-B275-F24285204972}" type="presOf" srcId="{CEEA4F80-3CAB-4322-84B2-083590089195}" destId="{E3B90CB9-158B-4361-978A-BD4BFE9FEF80}" srcOrd="0" destOrd="0" presId="urn:microsoft.com/office/officeart/2005/8/layout/orgChart1"/>
    <dgm:cxn modelId="{3B9B0819-16DA-4EC7-8032-329F2051DCD1}" type="presOf" srcId="{15EE838E-C86E-4920-86C3-301918544D0D}" destId="{669C74AD-F6A6-4846-B285-A255022570F9}" srcOrd="1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55990E1E-7BF9-47BD-89C8-CE36C31539EB}" srcId="{D16BF195-C66B-4DA5-9DCC-7F969DAEBC7C}" destId="{D039F6FD-D974-4959-A163-53A3CC68C87D}" srcOrd="2" destOrd="0" parTransId="{85A1B210-EA3E-4F46-B78E-F93AC7A14BB1}" sibTransId="{F0F5C69C-F382-447C-A9AE-3603A5AE4511}"/>
    <dgm:cxn modelId="{790D5622-F731-4E97-9B9E-13EE8ED1F96A}" srcId="{D16BF195-C66B-4DA5-9DCC-7F969DAEBC7C}" destId="{EDC47D84-C819-464A-AC98-4CFA62E8139F}" srcOrd="1" destOrd="0" parTransId="{C6314889-9D50-441C-A1CE-E9930CFD0502}" sibTransId="{B9801AC7-9503-4BB3-A797-80A0733187B5}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5E17AC28-C478-44AF-A6C5-86DF755A245B}" type="presOf" srcId="{2D2ECA83-28BD-4B02-A85B-A7DFEC1BF469}" destId="{E87AF487-CEEE-4A8D-A613-3D7B7EE1C2AE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3069BD33-B581-401B-90A5-C1C35C437A1F}" type="presOf" srcId="{B9E31716-504F-4443-B887-69003C8D3FF8}" destId="{B5BDE51F-B0B1-4609-9842-DEDE42228F47}" srcOrd="1" destOrd="0" presId="urn:microsoft.com/office/officeart/2005/8/layout/orgChart1"/>
    <dgm:cxn modelId="{553BC037-846D-420A-8C79-057225696081}" srcId="{D16BF195-C66B-4DA5-9DCC-7F969DAEBC7C}" destId="{E74CADD0-4FC9-4785-AA7B-07943B6C1254}" srcOrd="4" destOrd="0" parTransId="{CE8C683E-3F4B-47CD-958A-A0E2ADD54F42}" sibTransId="{CB5B8849-1BCD-4BBE-B2D7-32A3A2592EAD}"/>
    <dgm:cxn modelId="{978D9C3D-9076-42AD-A701-DBAA25710D9A}" type="presOf" srcId="{79B04718-9EAF-4019-A78F-E24DF71282C9}" destId="{238C6F8B-1320-4B53-8984-F8167EC19333}" srcOrd="0" destOrd="0" presId="urn:microsoft.com/office/officeart/2005/8/layout/orgChart1"/>
    <dgm:cxn modelId="{E687A53E-6A40-4E8D-AC13-92E20E003759}" type="presOf" srcId="{1C2A0C06-AC04-49A4-AC08-1BC860A23151}" destId="{681794B9-24A3-46AE-86E9-403A5B3788AF}" srcOrd="0" destOrd="0" presId="urn:microsoft.com/office/officeart/2005/8/layout/orgChart1"/>
    <dgm:cxn modelId="{AC600B60-8999-4669-A64D-82F149C0EE73}" type="presOf" srcId="{85A1B210-EA3E-4F46-B78E-F93AC7A14BB1}" destId="{5BBA67BF-439A-48A4-AAE0-459AEC56556E}" srcOrd="0" destOrd="0" presId="urn:microsoft.com/office/officeart/2005/8/layout/orgChart1"/>
    <dgm:cxn modelId="{EE442363-ACD4-4902-AF65-1AB2BCD4E9AF}" type="presOf" srcId="{EDC47D84-C819-464A-AC98-4CFA62E8139F}" destId="{71D1D47C-1855-4724-AAFD-F20630282380}" srcOrd="0" destOrd="0" presId="urn:microsoft.com/office/officeart/2005/8/layout/orgChart1"/>
    <dgm:cxn modelId="{16E67E48-7E6E-4541-98BA-147E2B967FA0}" type="presOf" srcId="{772699A9-489F-42A8-8841-A53BDC27A93D}" destId="{CE8C378B-DE26-47C9-8264-AB0C3167818E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00A4454D-1398-44A7-98AA-BA4E1E42151F}" type="presOf" srcId="{CE8C683E-3F4B-47CD-958A-A0E2ADD54F42}" destId="{87682243-4694-46B6-AE67-1B091F52EFB1}" srcOrd="0" destOrd="0" presId="urn:microsoft.com/office/officeart/2005/8/layout/orgChart1"/>
    <dgm:cxn modelId="{DBDAAE6D-213C-434D-BAF9-94470FD1B37D}" type="presOf" srcId="{B9E31716-504F-4443-B887-69003C8D3FF8}" destId="{9561BC0D-9EA7-44BB-8252-A3CF45AB00D2}" srcOrd="0" destOrd="0" presId="urn:microsoft.com/office/officeart/2005/8/layout/orgChart1"/>
    <dgm:cxn modelId="{FB6D4852-A72C-48AB-9E2A-D0B9F7061272}" type="presOf" srcId="{1D2298AF-8A38-41CE-83B2-DD3407FE514F}" destId="{A7673727-D8D7-4B9C-BBEE-6FE559DD4893}" srcOrd="1" destOrd="0" presId="urn:microsoft.com/office/officeart/2005/8/layout/orgChart1"/>
    <dgm:cxn modelId="{1383FE58-6C29-4F4B-9891-3DABF46C3D3E}" type="presOf" srcId="{4BAB5A20-AD91-466D-B4DE-DC2B36219904}" destId="{2F31BF2A-A0C9-4C7A-A030-6FA4DD920EC5}" srcOrd="0" destOrd="0" presId="urn:microsoft.com/office/officeart/2005/8/layout/orgChart1"/>
    <dgm:cxn modelId="{A08C567D-8E1F-4A34-8FCA-863AE8EF5B87}" type="presOf" srcId="{64012225-5BDD-4779-B7F0-74F71F3DE8C9}" destId="{484DD327-DA70-4701-9628-A67B2CB9BB01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96043C9B-C6DD-4F64-A661-816CA792ABE2}" srcId="{1C2A0C06-AC04-49A4-AC08-1BC860A23151}" destId="{2D2ECA83-28BD-4B02-A85B-A7DFEC1BF469}" srcOrd="4" destOrd="0" parTransId="{0F137C84-A856-4C99-B991-6BBD801F0365}" sibTransId="{B71C4C05-6DA3-45E5-95D5-65E673BF802D}"/>
    <dgm:cxn modelId="{C76D1CA2-1B26-4983-8AE9-748C14E84F21}" type="presOf" srcId="{E74CADD0-4FC9-4785-AA7B-07943B6C1254}" destId="{CD7EEBE6-17F3-4547-B1A8-BA86DF1A25D7}" srcOrd="0" destOrd="0" presId="urn:microsoft.com/office/officeart/2005/8/layout/orgChart1"/>
    <dgm:cxn modelId="{3A50DDA5-74E4-4783-AF5E-40EB44A1A22B}" type="presOf" srcId="{64012225-5BDD-4779-B7F0-74F71F3DE8C9}" destId="{CD40CE7D-6A1F-48B6-9832-8A7EEDC9D254}" srcOrd="1" destOrd="0" presId="urn:microsoft.com/office/officeart/2005/8/layout/orgChart1"/>
    <dgm:cxn modelId="{32F418AB-3C4B-4BED-A7D6-3C7E5BEC7FEB}" type="presOf" srcId="{1D2298AF-8A38-41CE-83B2-DD3407FE514F}" destId="{3225DCE1-316F-44CB-833C-5A9726ADABA6}" srcOrd="0" destOrd="0" presId="urn:microsoft.com/office/officeart/2005/8/layout/orgChart1"/>
    <dgm:cxn modelId="{B5EF7FAD-9E5F-41B7-BBE6-94A332FB5B4D}" type="presOf" srcId="{E8E87481-1403-4E29-BC29-06CBAA374911}" destId="{BEDDF02B-F5A8-4902-8E50-6EA41B300CAC}" srcOrd="0" destOrd="0" presId="urn:microsoft.com/office/officeart/2005/8/layout/orgChart1"/>
    <dgm:cxn modelId="{30203CB2-8907-4FAB-8B48-C9D4B569B846}" srcId="{1C2A0C06-AC04-49A4-AC08-1BC860A23151}" destId="{1D2298AF-8A38-41CE-83B2-DD3407FE514F}" srcOrd="2" destOrd="0" parTransId="{E8E87481-1403-4E29-BC29-06CBAA374911}" sibTransId="{18017744-CA4C-4EAC-A4EE-49A44BFA90F9}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320EB6-EFBD-411D-9571-702742225403}" type="presOf" srcId="{E74CADD0-4FC9-4785-AA7B-07943B6C1254}" destId="{F0BE960B-661C-4772-9581-5C00620B138E}" srcOrd="1" destOrd="0" presId="urn:microsoft.com/office/officeart/2005/8/layout/orgChart1"/>
    <dgm:cxn modelId="{14F35ABA-ACF8-4092-B3D8-B42AD90A6063}" type="presOf" srcId="{15EE838E-C86E-4920-86C3-301918544D0D}" destId="{4ABA851A-5A28-4D6B-B4CE-C821F865BF4E}" srcOrd="0" destOrd="0" presId="urn:microsoft.com/office/officeart/2005/8/layout/orgChart1"/>
    <dgm:cxn modelId="{05EB66BC-C102-428A-8E00-F4550DB391F1}" srcId="{D16BF195-C66B-4DA5-9DCC-7F969DAEBC7C}" destId="{CEEA4F80-3CAB-4322-84B2-083590089195}" srcOrd="3" destOrd="0" parTransId="{F7793B8E-F10B-48BF-8460-5F1B324F930F}" sibTransId="{FAA4BC58-8FEB-4790-BC92-B40D029BCFFE}"/>
    <dgm:cxn modelId="{2F9C3ABF-BE85-4482-8886-CB2B28E95376}" type="presOf" srcId="{4409B479-D451-4F3F-A6AB-1DA2A543AADC}" destId="{4CD806F6-356E-436D-BC84-A737125C05F1}" srcOrd="0" destOrd="0" presId="urn:microsoft.com/office/officeart/2005/8/layout/orgChart1"/>
    <dgm:cxn modelId="{A6B24CC0-A7EC-4BE1-98BF-6FFD70B4FEFC}" type="presOf" srcId="{0F137C84-A856-4C99-B991-6BBD801F0365}" destId="{E873C951-A8A8-439E-90FD-D74CFDFBBE5C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CBADC4C5-7905-457E-9BD6-D9FE8F8FDB39}" type="presOf" srcId="{DA026AA3-D0F4-4A09-AB66-0D1E4C84272B}" destId="{59BB63CB-48B1-41B4-A9B7-9DE201F47169}" srcOrd="0" destOrd="0" presId="urn:microsoft.com/office/officeart/2005/8/layout/orgChart1"/>
    <dgm:cxn modelId="{C0C9EAC5-FDBA-4615-948F-B281BA45CBC3}" type="presOf" srcId="{2D2ECA83-28BD-4B02-A85B-A7DFEC1BF469}" destId="{29FFCE81-22AA-4EE3-BEBE-CD0C436B0DD3}" srcOrd="0" destOrd="0" presId="urn:microsoft.com/office/officeart/2005/8/layout/orgChart1"/>
    <dgm:cxn modelId="{1634E8D2-666B-47DC-BFEB-7472C9ECB743}" srcId="{D16BF195-C66B-4DA5-9DCC-7F969DAEBC7C}" destId="{64012225-5BDD-4779-B7F0-74F71F3DE8C9}" srcOrd="0" destOrd="0" parTransId="{79B04718-9EAF-4019-A78F-E24DF71282C9}" sibTransId="{5FCA61E2-35FA-40BC-B710-B84161DF6F46}"/>
    <dgm:cxn modelId="{417C18D5-7888-4581-81BE-94BF382B0B5B}" type="presOf" srcId="{2CD540D4-519C-48C7-BC2E-D30D4905AB1F}" destId="{8D013E61-E8F1-42B7-BD04-50B1261D1FE3}" srcOrd="0" destOrd="0" presId="urn:microsoft.com/office/officeart/2005/8/layout/orgChart1"/>
    <dgm:cxn modelId="{B03ED5D5-4F8E-47C4-8107-85F997F5D784}" srcId="{1C2A0C06-AC04-49A4-AC08-1BC860A23151}" destId="{772699A9-489F-42A8-8841-A53BDC27A93D}" srcOrd="3" destOrd="0" parTransId="{4409B479-D451-4F3F-A6AB-1DA2A543AADC}" sibTransId="{4988E870-E774-491C-A68D-D88BA8689E72}"/>
    <dgm:cxn modelId="{C1D4A3D8-6C7B-4E59-9B93-B5B3194E04E7}" type="presOf" srcId="{1C2A0C06-AC04-49A4-AC08-1BC860A23151}" destId="{B67AB85A-5049-4D70-86DA-3F866A5DF9EB}" srcOrd="1" destOrd="0" presId="urn:microsoft.com/office/officeart/2005/8/layout/orgChart1"/>
    <dgm:cxn modelId="{CF14A4E6-2984-45D8-8794-3B816B624934}" srcId="{1C2A0C06-AC04-49A4-AC08-1BC860A23151}" destId="{B9E31716-504F-4443-B887-69003C8D3FF8}" srcOrd="1" destOrd="0" parTransId="{2CD540D4-519C-48C7-BC2E-D30D4905AB1F}" sibTransId="{FF03B3F4-8D67-47A8-9816-2FB4F936F59C}"/>
    <dgm:cxn modelId="{6AC2C4E7-6672-440C-AEAD-47B06B38FFB1}" srcId="{72C598DC-11CA-438A-B8B6-E60E37C35F7E}" destId="{1C2A0C06-AC04-49A4-AC08-1BC860A23151}" srcOrd="1" destOrd="0" parTransId="{DA026AA3-D0F4-4A09-AB66-0D1E4C84272B}" sibTransId="{09FCCE2B-D208-4207-B5C2-26AD5D411F34}"/>
    <dgm:cxn modelId="{BE61E5E8-9F87-42D4-A54C-5BB0E42675C0}" type="presOf" srcId="{772699A9-489F-42A8-8841-A53BDC27A93D}" destId="{E1D8BBC4-C5C0-4041-BA54-33DF26FE3A69}" srcOrd="0" destOrd="0" presId="urn:microsoft.com/office/officeart/2005/8/layout/orgChart1"/>
    <dgm:cxn modelId="{AF1105EB-D6CB-42C6-9A13-522B11D29C2A}" type="presOf" srcId="{CEEA4F80-3CAB-4322-84B2-083590089195}" destId="{79A2AB02-37FA-4F01-A11E-4B34BCEC59F6}" srcOrd="1" destOrd="0" presId="urn:microsoft.com/office/officeart/2005/8/layout/orgChart1"/>
    <dgm:cxn modelId="{F83139F9-23B7-4940-836D-B4E104D47164}" type="presOf" srcId="{C6314889-9D50-441C-A1CE-E9930CFD0502}" destId="{B15E3D10-4574-407F-A277-7F9D605F5D00}" srcOrd="0" destOrd="0" presId="urn:microsoft.com/office/officeart/2005/8/layout/orgChart1"/>
    <dgm:cxn modelId="{2BE19DF9-683F-4268-9C76-BEBE885D2DB5}" type="presOf" srcId="{F7793B8E-F10B-48BF-8460-5F1B324F930F}" destId="{B09452A2-AA6A-432C-9FDF-8845A9A2F59F}" srcOrd="0" destOrd="0" presId="urn:microsoft.com/office/officeart/2005/8/layout/orgChart1"/>
    <dgm:cxn modelId="{5C2DB5FB-2FAE-4BB6-9485-AD9398B0B53D}" type="presOf" srcId="{EDC47D84-C819-464A-AC98-4CFA62E8139F}" destId="{C2B99DD1-8C4C-4A60-8FE7-79BDA645EAAB}" srcOrd="1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C08917FD-54F6-4256-9BE8-30BA206DB035}" type="presParOf" srcId="{830907E0-71A1-4562-826C-30F7FC59DCE5}" destId="{238C6F8B-1320-4B53-8984-F8167EC19333}" srcOrd="0" destOrd="0" presId="urn:microsoft.com/office/officeart/2005/8/layout/orgChart1"/>
    <dgm:cxn modelId="{C996948F-0BD5-4C25-9E74-DA3D50734728}" type="presParOf" srcId="{830907E0-71A1-4562-826C-30F7FC59DCE5}" destId="{3D41B84D-7CC0-45D7-9F0C-D870D60125AC}" srcOrd="1" destOrd="0" presId="urn:microsoft.com/office/officeart/2005/8/layout/orgChart1"/>
    <dgm:cxn modelId="{BC67BF14-9D0B-451C-977E-598F13FEEA65}" type="presParOf" srcId="{3D41B84D-7CC0-45D7-9F0C-D870D60125AC}" destId="{08C36724-E916-4A9F-8081-A87F05D9EA1B}" srcOrd="0" destOrd="0" presId="urn:microsoft.com/office/officeart/2005/8/layout/orgChart1"/>
    <dgm:cxn modelId="{F0379F26-6AEC-4339-97C5-1AEBE975268C}" type="presParOf" srcId="{08C36724-E916-4A9F-8081-A87F05D9EA1B}" destId="{484DD327-DA70-4701-9628-A67B2CB9BB01}" srcOrd="0" destOrd="0" presId="urn:microsoft.com/office/officeart/2005/8/layout/orgChart1"/>
    <dgm:cxn modelId="{F6C3A9A3-3A86-4BD3-B278-927EC6E2F905}" type="presParOf" srcId="{08C36724-E916-4A9F-8081-A87F05D9EA1B}" destId="{CD40CE7D-6A1F-48B6-9832-8A7EEDC9D254}" srcOrd="1" destOrd="0" presId="urn:microsoft.com/office/officeart/2005/8/layout/orgChart1"/>
    <dgm:cxn modelId="{DAE126E7-7158-476F-9A29-36F8630CC203}" type="presParOf" srcId="{3D41B84D-7CC0-45D7-9F0C-D870D60125AC}" destId="{FFCEFC5B-E6D3-493D-8A33-28AACB731AF3}" srcOrd="1" destOrd="0" presId="urn:microsoft.com/office/officeart/2005/8/layout/orgChart1"/>
    <dgm:cxn modelId="{2E6D6C33-1F5B-4E13-B688-CC0908DB9D82}" type="presParOf" srcId="{3D41B84D-7CC0-45D7-9F0C-D870D60125AC}" destId="{80547E0B-0631-4363-B5AF-7BF34F2760F1}" srcOrd="2" destOrd="0" presId="urn:microsoft.com/office/officeart/2005/8/layout/orgChart1"/>
    <dgm:cxn modelId="{487830ED-20FA-4CAD-A00A-6D4C5C57CD09}" type="presParOf" srcId="{830907E0-71A1-4562-826C-30F7FC59DCE5}" destId="{B15E3D10-4574-407F-A277-7F9D605F5D00}" srcOrd="2" destOrd="0" presId="urn:microsoft.com/office/officeart/2005/8/layout/orgChart1"/>
    <dgm:cxn modelId="{5AD5BB09-8FC2-48DC-97D3-9EB1EC758EED}" type="presParOf" srcId="{830907E0-71A1-4562-826C-30F7FC59DCE5}" destId="{2DE1ED80-C53B-4442-AA08-00B09B9CA67D}" srcOrd="3" destOrd="0" presId="urn:microsoft.com/office/officeart/2005/8/layout/orgChart1"/>
    <dgm:cxn modelId="{FBD87D63-F135-463B-BF59-12F16425D6E2}" type="presParOf" srcId="{2DE1ED80-C53B-4442-AA08-00B09B9CA67D}" destId="{9D380C34-466C-463B-93E6-48FA286EE9A4}" srcOrd="0" destOrd="0" presId="urn:microsoft.com/office/officeart/2005/8/layout/orgChart1"/>
    <dgm:cxn modelId="{FB00A008-3CE0-4216-B07E-8A5DE1BAC169}" type="presParOf" srcId="{9D380C34-466C-463B-93E6-48FA286EE9A4}" destId="{71D1D47C-1855-4724-AAFD-F20630282380}" srcOrd="0" destOrd="0" presId="urn:microsoft.com/office/officeart/2005/8/layout/orgChart1"/>
    <dgm:cxn modelId="{362285A1-C46A-4C06-912E-54DBD9173167}" type="presParOf" srcId="{9D380C34-466C-463B-93E6-48FA286EE9A4}" destId="{C2B99DD1-8C4C-4A60-8FE7-79BDA645EAAB}" srcOrd="1" destOrd="0" presId="urn:microsoft.com/office/officeart/2005/8/layout/orgChart1"/>
    <dgm:cxn modelId="{5A396F82-5259-437B-8006-2D12F8992A57}" type="presParOf" srcId="{2DE1ED80-C53B-4442-AA08-00B09B9CA67D}" destId="{40F758F1-5E13-4A0C-961A-A57F09AE8647}" srcOrd="1" destOrd="0" presId="urn:microsoft.com/office/officeart/2005/8/layout/orgChart1"/>
    <dgm:cxn modelId="{DEDA55B0-2954-4852-90CE-BDE82D622A22}" type="presParOf" srcId="{2DE1ED80-C53B-4442-AA08-00B09B9CA67D}" destId="{0E4DF06C-CCD1-435C-B7F5-6F6BC9DFA2D8}" srcOrd="2" destOrd="0" presId="urn:microsoft.com/office/officeart/2005/8/layout/orgChart1"/>
    <dgm:cxn modelId="{C86669DF-2B36-4E29-B808-0955C133EFDC}" type="presParOf" srcId="{830907E0-71A1-4562-826C-30F7FC59DCE5}" destId="{5BBA67BF-439A-48A4-AAE0-459AEC56556E}" srcOrd="4" destOrd="0" presId="urn:microsoft.com/office/officeart/2005/8/layout/orgChart1"/>
    <dgm:cxn modelId="{62A5B444-8C1A-4D0A-9835-CDB501C87F7F}" type="presParOf" srcId="{830907E0-71A1-4562-826C-30F7FC59DCE5}" destId="{4199EF50-2C06-46F5-B0A6-56497D13AE3D}" srcOrd="5" destOrd="0" presId="urn:microsoft.com/office/officeart/2005/8/layout/orgChart1"/>
    <dgm:cxn modelId="{80A172BE-834B-43A0-8AAF-8626F7E91F44}" type="presParOf" srcId="{4199EF50-2C06-46F5-B0A6-56497D13AE3D}" destId="{0A8B38BC-9686-4558-9C92-6950E1CFDE13}" srcOrd="0" destOrd="0" presId="urn:microsoft.com/office/officeart/2005/8/layout/orgChart1"/>
    <dgm:cxn modelId="{43A0D61A-DDBE-49AA-BE40-54F264F2B1AF}" type="presParOf" srcId="{0A8B38BC-9686-4558-9C92-6950E1CFDE13}" destId="{3A4CCD1A-C84E-4C8E-B008-511963DF5AEC}" srcOrd="0" destOrd="0" presId="urn:microsoft.com/office/officeart/2005/8/layout/orgChart1"/>
    <dgm:cxn modelId="{CCE02DDD-A05F-42F9-9B66-C3BEDF1A4D9D}" type="presParOf" srcId="{0A8B38BC-9686-4558-9C92-6950E1CFDE13}" destId="{DE43B087-D874-44DF-9AFD-5465FDD4504A}" srcOrd="1" destOrd="0" presId="urn:microsoft.com/office/officeart/2005/8/layout/orgChart1"/>
    <dgm:cxn modelId="{F3E55F8D-5C17-44A3-A324-0FCE281CA403}" type="presParOf" srcId="{4199EF50-2C06-46F5-B0A6-56497D13AE3D}" destId="{36C64061-3F77-47BE-8C04-B32F6BC89854}" srcOrd="1" destOrd="0" presId="urn:microsoft.com/office/officeart/2005/8/layout/orgChart1"/>
    <dgm:cxn modelId="{ADBAA950-72DC-487A-8D83-C6B8E53EF9DF}" type="presParOf" srcId="{4199EF50-2C06-46F5-B0A6-56497D13AE3D}" destId="{F23B044F-B88C-4E1F-97B6-E4215E8FA29E}" srcOrd="2" destOrd="0" presId="urn:microsoft.com/office/officeart/2005/8/layout/orgChart1"/>
    <dgm:cxn modelId="{746EFEB7-4595-4191-9B8D-20BFAEA4E7E1}" type="presParOf" srcId="{830907E0-71A1-4562-826C-30F7FC59DCE5}" destId="{B09452A2-AA6A-432C-9FDF-8845A9A2F59F}" srcOrd="6" destOrd="0" presId="urn:microsoft.com/office/officeart/2005/8/layout/orgChart1"/>
    <dgm:cxn modelId="{33B2A6B8-4D8D-4BBC-877E-AD203E88F18B}" type="presParOf" srcId="{830907E0-71A1-4562-826C-30F7FC59DCE5}" destId="{1D4D5637-1C47-4544-A2FD-CDF48ECB253F}" srcOrd="7" destOrd="0" presId="urn:microsoft.com/office/officeart/2005/8/layout/orgChart1"/>
    <dgm:cxn modelId="{D1405E5D-A9B0-44AD-94C5-150AB056F6BA}" type="presParOf" srcId="{1D4D5637-1C47-4544-A2FD-CDF48ECB253F}" destId="{F3BEDBA8-0398-4782-AF0D-44AEC873840B}" srcOrd="0" destOrd="0" presId="urn:microsoft.com/office/officeart/2005/8/layout/orgChart1"/>
    <dgm:cxn modelId="{6DA23DE4-94F1-42E6-A8B6-F65412562DB2}" type="presParOf" srcId="{F3BEDBA8-0398-4782-AF0D-44AEC873840B}" destId="{E3B90CB9-158B-4361-978A-BD4BFE9FEF80}" srcOrd="0" destOrd="0" presId="urn:microsoft.com/office/officeart/2005/8/layout/orgChart1"/>
    <dgm:cxn modelId="{09F47BFA-C897-43ED-A4C3-0CFBD7AF441A}" type="presParOf" srcId="{F3BEDBA8-0398-4782-AF0D-44AEC873840B}" destId="{79A2AB02-37FA-4F01-A11E-4B34BCEC59F6}" srcOrd="1" destOrd="0" presId="urn:microsoft.com/office/officeart/2005/8/layout/orgChart1"/>
    <dgm:cxn modelId="{55F3AF5A-932F-4454-A67D-55F5EAE9DE53}" type="presParOf" srcId="{1D4D5637-1C47-4544-A2FD-CDF48ECB253F}" destId="{54FE32ED-2BDF-4959-9469-6995AFCBE52A}" srcOrd="1" destOrd="0" presId="urn:microsoft.com/office/officeart/2005/8/layout/orgChart1"/>
    <dgm:cxn modelId="{BDAAB148-82CD-44B0-909D-0A0F8FE74C32}" type="presParOf" srcId="{1D4D5637-1C47-4544-A2FD-CDF48ECB253F}" destId="{3EA68283-7FC5-40DF-88B2-FBEB4AA7BD8E}" srcOrd="2" destOrd="0" presId="urn:microsoft.com/office/officeart/2005/8/layout/orgChart1"/>
    <dgm:cxn modelId="{E036CD3B-5321-4766-AE21-4C58A1B8511F}" type="presParOf" srcId="{830907E0-71A1-4562-826C-30F7FC59DCE5}" destId="{87682243-4694-46B6-AE67-1B091F52EFB1}" srcOrd="8" destOrd="0" presId="urn:microsoft.com/office/officeart/2005/8/layout/orgChart1"/>
    <dgm:cxn modelId="{2FA0DD4C-6CDD-4897-8625-380FDABA05F2}" type="presParOf" srcId="{830907E0-71A1-4562-826C-30F7FC59DCE5}" destId="{53D505FD-ECFC-475E-BD2C-0E61B080F4A7}" srcOrd="9" destOrd="0" presId="urn:microsoft.com/office/officeart/2005/8/layout/orgChart1"/>
    <dgm:cxn modelId="{8D00D6B3-9AEC-49C2-874E-28DC1B25C20E}" type="presParOf" srcId="{53D505FD-ECFC-475E-BD2C-0E61B080F4A7}" destId="{9EE7ACE5-7D23-4DE1-BB07-B72DB1EE6412}" srcOrd="0" destOrd="0" presId="urn:microsoft.com/office/officeart/2005/8/layout/orgChart1"/>
    <dgm:cxn modelId="{31858D3A-AFEE-4D3E-8D4D-3CD920A9B398}" type="presParOf" srcId="{9EE7ACE5-7D23-4DE1-BB07-B72DB1EE6412}" destId="{CD7EEBE6-17F3-4547-B1A8-BA86DF1A25D7}" srcOrd="0" destOrd="0" presId="urn:microsoft.com/office/officeart/2005/8/layout/orgChart1"/>
    <dgm:cxn modelId="{A52FEF4F-0CA4-4033-9C37-CBD970A62548}" type="presParOf" srcId="{9EE7ACE5-7D23-4DE1-BB07-B72DB1EE6412}" destId="{F0BE960B-661C-4772-9581-5C00620B138E}" srcOrd="1" destOrd="0" presId="urn:microsoft.com/office/officeart/2005/8/layout/orgChart1"/>
    <dgm:cxn modelId="{54A765DE-EEEA-4BC2-8094-91A1727EA699}" type="presParOf" srcId="{53D505FD-ECFC-475E-BD2C-0E61B080F4A7}" destId="{CD0FCB75-EAB6-4A0A-8643-A2096FC08E1B}" srcOrd="1" destOrd="0" presId="urn:microsoft.com/office/officeart/2005/8/layout/orgChart1"/>
    <dgm:cxn modelId="{4DA97EBE-B49A-49EE-8C80-B81478829AEB}" type="presParOf" srcId="{53D505FD-ECFC-475E-BD2C-0E61B080F4A7}" destId="{86873722-3917-480C-8C88-E1C011257FDC}" srcOrd="2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19794846-84BB-4BD2-AE11-2705016F02DF}" type="presParOf" srcId="{933E44C4-E2E3-405D-A4D3-247BA52F4D45}" destId="{59BB63CB-48B1-41B4-A9B7-9DE201F47169}" srcOrd="2" destOrd="0" presId="urn:microsoft.com/office/officeart/2005/8/layout/orgChart1"/>
    <dgm:cxn modelId="{0331DC24-8AF7-4628-A990-EA714137447F}" type="presParOf" srcId="{933E44C4-E2E3-405D-A4D3-247BA52F4D45}" destId="{686F93AF-E2BC-45A2-9F18-57C7F7AE908F}" srcOrd="3" destOrd="0" presId="urn:microsoft.com/office/officeart/2005/8/layout/orgChart1"/>
    <dgm:cxn modelId="{488F0969-EAE2-4264-A142-7F96986B8A09}" type="presParOf" srcId="{686F93AF-E2BC-45A2-9F18-57C7F7AE908F}" destId="{F2C53A2A-F6CE-45EC-B2C0-044A23C8F9B8}" srcOrd="0" destOrd="0" presId="urn:microsoft.com/office/officeart/2005/8/layout/orgChart1"/>
    <dgm:cxn modelId="{6B703F63-82B9-4ECA-96C4-DA28F002D09A}" type="presParOf" srcId="{F2C53A2A-F6CE-45EC-B2C0-044A23C8F9B8}" destId="{681794B9-24A3-46AE-86E9-403A5B3788AF}" srcOrd="0" destOrd="0" presId="urn:microsoft.com/office/officeart/2005/8/layout/orgChart1"/>
    <dgm:cxn modelId="{3F912E8D-A222-4EF9-8062-025F9753F810}" type="presParOf" srcId="{F2C53A2A-F6CE-45EC-B2C0-044A23C8F9B8}" destId="{B67AB85A-5049-4D70-86DA-3F866A5DF9EB}" srcOrd="1" destOrd="0" presId="urn:microsoft.com/office/officeart/2005/8/layout/orgChart1"/>
    <dgm:cxn modelId="{F39B641B-F3AD-460A-B8FF-E0AC51AAFA45}" type="presParOf" srcId="{686F93AF-E2BC-45A2-9F18-57C7F7AE908F}" destId="{2E9A246C-069C-41A4-BB5D-C626E245F4B2}" srcOrd="1" destOrd="0" presId="urn:microsoft.com/office/officeart/2005/8/layout/orgChart1"/>
    <dgm:cxn modelId="{BBB31ED9-159E-4BD5-8413-9A59DCF422C1}" type="presParOf" srcId="{2E9A246C-069C-41A4-BB5D-C626E245F4B2}" destId="{2F31BF2A-A0C9-4C7A-A030-6FA4DD920EC5}" srcOrd="0" destOrd="0" presId="urn:microsoft.com/office/officeart/2005/8/layout/orgChart1"/>
    <dgm:cxn modelId="{DA1E42F4-0E58-4E45-AAD0-D668F882F784}" type="presParOf" srcId="{2E9A246C-069C-41A4-BB5D-C626E245F4B2}" destId="{69FA95D7-DCB2-4293-89CB-6148699E045D}" srcOrd="1" destOrd="0" presId="urn:microsoft.com/office/officeart/2005/8/layout/orgChart1"/>
    <dgm:cxn modelId="{4D2721F9-6451-4574-B77A-946EDBEE4D89}" type="presParOf" srcId="{69FA95D7-DCB2-4293-89CB-6148699E045D}" destId="{534687F5-338C-4785-9C3B-19FDCA3B0AA7}" srcOrd="0" destOrd="0" presId="urn:microsoft.com/office/officeart/2005/8/layout/orgChart1"/>
    <dgm:cxn modelId="{8A9B3ECF-DC79-4D0E-99B1-164D139F0D67}" type="presParOf" srcId="{534687F5-338C-4785-9C3B-19FDCA3B0AA7}" destId="{4ABA851A-5A28-4D6B-B4CE-C821F865BF4E}" srcOrd="0" destOrd="0" presId="urn:microsoft.com/office/officeart/2005/8/layout/orgChart1"/>
    <dgm:cxn modelId="{FB7E30FD-87F4-4871-BD97-3ED0A05B029B}" type="presParOf" srcId="{534687F5-338C-4785-9C3B-19FDCA3B0AA7}" destId="{669C74AD-F6A6-4846-B285-A255022570F9}" srcOrd="1" destOrd="0" presId="urn:microsoft.com/office/officeart/2005/8/layout/orgChart1"/>
    <dgm:cxn modelId="{3EAB9BE3-9BC1-4AF3-874B-192016BAA6B5}" type="presParOf" srcId="{69FA95D7-DCB2-4293-89CB-6148699E045D}" destId="{CC5DE8A2-BB9C-44E1-89C1-715F142CB864}" srcOrd="1" destOrd="0" presId="urn:microsoft.com/office/officeart/2005/8/layout/orgChart1"/>
    <dgm:cxn modelId="{BC25B87D-DD3F-41E5-993F-F630D8BD5C0E}" type="presParOf" srcId="{69FA95D7-DCB2-4293-89CB-6148699E045D}" destId="{9497B231-C45B-4DA8-9E1A-1A7BCC1C4B70}" srcOrd="2" destOrd="0" presId="urn:microsoft.com/office/officeart/2005/8/layout/orgChart1"/>
    <dgm:cxn modelId="{53819215-3A38-4398-BCF4-B1632B8C4780}" type="presParOf" srcId="{2E9A246C-069C-41A4-BB5D-C626E245F4B2}" destId="{8D013E61-E8F1-42B7-BD04-50B1261D1FE3}" srcOrd="2" destOrd="0" presId="urn:microsoft.com/office/officeart/2005/8/layout/orgChart1"/>
    <dgm:cxn modelId="{F7EBDF29-6543-4AB1-8E7D-A7CFDAF3EECE}" type="presParOf" srcId="{2E9A246C-069C-41A4-BB5D-C626E245F4B2}" destId="{5C69EE7C-694B-49E8-9FC0-297339D2DB49}" srcOrd="3" destOrd="0" presId="urn:microsoft.com/office/officeart/2005/8/layout/orgChart1"/>
    <dgm:cxn modelId="{342D1E4B-25F5-40D6-95F4-E727F35D5280}" type="presParOf" srcId="{5C69EE7C-694B-49E8-9FC0-297339D2DB49}" destId="{C09C2D36-0D97-4198-B693-FD75E8ED77CB}" srcOrd="0" destOrd="0" presId="urn:microsoft.com/office/officeart/2005/8/layout/orgChart1"/>
    <dgm:cxn modelId="{4B0CDDEC-612E-4079-9F62-2E2F879F8BF3}" type="presParOf" srcId="{C09C2D36-0D97-4198-B693-FD75E8ED77CB}" destId="{9561BC0D-9EA7-44BB-8252-A3CF45AB00D2}" srcOrd="0" destOrd="0" presId="urn:microsoft.com/office/officeart/2005/8/layout/orgChart1"/>
    <dgm:cxn modelId="{5F0E9E42-00DF-4520-A168-BDD01D8020E2}" type="presParOf" srcId="{C09C2D36-0D97-4198-B693-FD75E8ED77CB}" destId="{B5BDE51F-B0B1-4609-9842-DEDE42228F47}" srcOrd="1" destOrd="0" presId="urn:microsoft.com/office/officeart/2005/8/layout/orgChart1"/>
    <dgm:cxn modelId="{E9D53078-DD3D-4B28-8457-F8DE52314BB3}" type="presParOf" srcId="{5C69EE7C-694B-49E8-9FC0-297339D2DB49}" destId="{71A9381E-2586-477A-97C7-0048442EAECC}" srcOrd="1" destOrd="0" presId="urn:microsoft.com/office/officeart/2005/8/layout/orgChart1"/>
    <dgm:cxn modelId="{7A83E2DC-5507-4674-AE76-3CD7BF735FEF}" type="presParOf" srcId="{5C69EE7C-694B-49E8-9FC0-297339D2DB49}" destId="{E92C0A46-C5BC-4A2A-9C82-FFBCE596B353}" srcOrd="2" destOrd="0" presId="urn:microsoft.com/office/officeart/2005/8/layout/orgChart1"/>
    <dgm:cxn modelId="{9D62DEE1-1C83-4248-AED2-B03E4F27DFB6}" type="presParOf" srcId="{2E9A246C-069C-41A4-BB5D-C626E245F4B2}" destId="{BEDDF02B-F5A8-4902-8E50-6EA41B300CAC}" srcOrd="4" destOrd="0" presId="urn:microsoft.com/office/officeart/2005/8/layout/orgChart1"/>
    <dgm:cxn modelId="{4EABA6B3-16A3-4B63-8913-EE074226DD04}" type="presParOf" srcId="{2E9A246C-069C-41A4-BB5D-C626E245F4B2}" destId="{3E575C00-4EE0-489D-96D7-E7F881ABEF30}" srcOrd="5" destOrd="0" presId="urn:microsoft.com/office/officeart/2005/8/layout/orgChart1"/>
    <dgm:cxn modelId="{B83ADC2A-A706-405C-975B-C7C59A1CEA72}" type="presParOf" srcId="{3E575C00-4EE0-489D-96D7-E7F881ABEF30}" destId="{FCC6D0F0-A716-4607-8707-B1357FA97560}" srcOrd="0" destOrd="0" presId="urn:microsoft.com/office/officeart/2005/8/layout/orgChart1"/>
    <dgm:cxn modelId="{15ECA591-E38B-4843-8199-2087BD3F3EE9}" type="presParOf" srcId="{FCC6D0F0-A716-4607-8707-B1357FA97560}" destId="{3225DCE1-316F-44CB-833C-5A9726ADABA6}" srcOrd="0" destOrd="0" presId="urn:microsoft.com/office/officeart/2005/8/layout/orgChart1"/>
    <dgm:cxn modelId="{DBB4CEA1-7943-4F02-8C68-72779D76CA3C}" type="presParOf" srcId="{FCC6D0F0-A716-4607-8707-B1357FA97560}" destId="{A7673727-D8D7-4B9C-BBEE-6FE559DD4893}" srcOrd="1" destOrd="0" presId="urn:microsoft.com/office/officeart/2005/8/layout/orgChart1"/>
    <dgm:cxn modelId="{D14C5DD1-A8D1-47DA-B83C-E153620C0577}" type="presParOf" srcId="{3E575C00-4EE0-489D-96D7-E7F881ABEF30}" destId="{74E35F93-9F4A-4787-BA75-FAAF954EC38D}" srcOrd="1" destOrd="0" presId="urn:microsoft.com/office/officeart/2005/8/layout/orgChart1"/>
    <dgm:cxn modelId="{BE31D258-2430-410D-9269-B2FBDB62545F}" type="presParOf" srcId="{3E575C00-4EE0-489D-96D7-E7F881ABEF30}" destId="{4FEAD732-1FA3-45F4-91A2-AAFB2495A0D9}" srcOrd="2" destOrd="0" presId="urn:microsoft.com/office/officeart/2005/8/layout/orgChart1"/>
    <dgm:cxn modelId="{03534AB8-3FA4-4E7A-B487-D8C798A84C0A}" type="presParOf" srcId="{2E9A246C-069C-41A4-BB5D-C626E245F4B2}" destId="{4CD806F6-356E-436D-BC84-A737125C05F1}" srcOrd="6" destOrd="0" presId="urn:microsoft.com/office/officeart/2005/8/layout/orgChart1"/>
    <dgm:cxn modelId="{4B26CACF-0F49-41BF-8C39-2F98CB3A2EF4}" type="presParOf" srcId="{2E9A246C-069C-41A4-BB5D-C626E245F4B2}" destId="{90D55A60-2121-45D6-BC51-E7826B14E3EA}" srcOrd="7" destOrd="0" presId="urn:microsoft.com/office/officeart/2005/8/layout/orgChart1"/>
    <dgm:cxn modelId="{85348202-4F9D-4497-AA03-5978F7130E17}" type="presParOf" srcId="{90D55A60-2121-45D6-BC51-E7826B14E3EA}" destId="{0C328D07-24DB-4099-BB1A-FA5364BC8341}" srcOrd="0" destOrd="0" presId="urn:microsoft.com/office/officeart/2005/8/layout/orgChart1"/>
    <dgm:cxn modelId="{B3B7B7C6-7ABF-4962-98AF-ABB66FB8C673}" type="presParOf" srcId="{0C328D07-24DB-4099-BB1A-FA5364BC8341}" destId="{E1D8BBC4-C5C0-4041-BA54-33DF26FE3A69}" srcOrd="0" destOrd="0" presId="urn:microsoft.com/office/officeart/2005/8/layout/orgChart1"/>
    <dgm:cxn modelId="{0972EDCC-D889-4DEC-A159-793F9F58BD71}" type="presParOf" srcId="{0C328D07-24DB-4099-BB1A-FA5364BC8341}" destId="{CE8C378B-DE26-47C9-8264-AB0C3167818E}" srcOrd="1" destOrd="0" presId="urn:microsoft.com/office/officeart/2005/8/layout/orgChart1"/>
    <dgm:cxn modelId="{68126B04-BCFF-4EBC-96EE-E715AD94CCF5}" type="presParOf" srcId="{90D55A60-2121-45D6-BC51-E7826B14E3EA}" destId="{AD0047AE-3F08-490B-8DE7-11C7E08AFCB0}" srcOrd="1" destOrd="0" presId="urn:microsoft.com/office/officeart/2005/8/layout/orgChart1"/>
    <dgm:cxn modelId="{D348E624-2616-4938-85B2-053B4670458F}" type="presParOf" srcId="{90D55A60-2121-45D6-BC51-E7826B14E3EA}" destId="{0907BFEF-55AB-4368-B490-D61A6E4377A9}" srcOrd="2" destOrd="0" presId="urn:microsoft.com/office/officeart/2005/8/layout/orgChart1"/>
    <dgm:cxn modelId="{91868FED-C3C4-4059-8F6A-0DFE75AF7D20}" type="presParOf" srcId="{2E9A246C-069C-41A4-BB5D-C626E245F4B2}" destId="{E873C951-A8A8-439E-90FD-D74CFDFBBE5C}" srcOrd="8" destOrd="0" presId="urn:microsoft.com/office/officeart/2005/8/layout/orgChart1"/>
    <dgm:cxn modelId="{B9353C09-A9AB-4023-A37B-AAFEB912E006}" type="presParOf" srcId="{2E9A246C-069C-41A4-BB5D-C626E245F4B2}" destId="{5888B2DE-A16D-4E5E-9A53-B76A7AC028D7}" srcOrd="9" destOrd="0" presId="urn:microsoft.com/office/officeart/2005/8/layout/orgChart1"/>
    <dgm:cxn modelId="{5967D4FB-0EA9-45DA-B576-573A84D33755}" type="presParOf" srcId="{5888B2DE-A16D-4E5E-9A53-B76A7AC028D7}" destId="{940FFE22-4BCF-45A4-9061-09EF4E097E15}" srcOrd="0" destOrd="0" presId="urn:microsoft.com/office/officeart/2005/8/layout/orgChart1"/>
    <dgm:cxn modelId="{542F181D-4985-4C4F-B1F7-42684A786EC5}" type="presParOf" srcId="{940FFE22-4BCF-45A4-9061-09EF4E097E15}" destId="{29FFCE81-22AA-4EE3-BEBE-CD0C436B0DD3}" srcOrd="0" destOrd="0" presId="urn:microsoft.com/office/officeart/2005/8/layout/orgChart1"/>
    <dgm:cxn modelId="{D43927C7-B807-471D-8B28-D8BC42D0BED4}" type="presParOf" srcId="{940FFE22-4BCF-45A4-9061-09EF4E097E15}" destId="{E87AF487-CEEE-4A8D-A613-3D7B7EE1C2AE}" srcOrd="1" destOrd="0" presId="urn:microsoft.com/office/officeart/2005/8/layout/orgChart1"/>
    <dgm:cxn modelId="{71D62B9E-E59D-41B5-AEC2-239F0371CA08}" type="presParOf" srcId="{5888B2DE-A16D-4E5E-9A53-B76A7AC028D7}" destId="{BBADAD95-ED29-4B43-8609-1920DAE5368C}" srcOrd="1" destOrd="0" presId="urn:microsoft.com/office/officeart/2005/8/layout/orgChart1"/>
    <dgm:cxn modelId="{EA15A9EB-F1BA-4B7C-8C71-3287D0B6675F}" type="presParOf" srcId="{5888B2DE-A16D-4E5E-9A53-B76A7AC028D7}" destId="{D7639E11-1A71-4063-B5B7-D48E7D5999CD}" srcOrd="2" destOrd="0" presId="urn:microsoft.com/office/officeart/2005/8/layout/orgChart1"/>
    <dgm:cxn modelId="{88DB8370-E04B-44CB-9349-00282E9F1A7F}" type="presParOf" srcId="{686F93AF-E2BC-45A2-9F18-57C7F7AE908F}" destId="{31E0A46B-E23F-4CE1-8B11-48C0695ABCFF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Data Types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Primitive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>
        <a:effectLst>
          <a:softEdge rad="0"/>
        </a:effectLst>
      </dgm:spPr>
      <dgm:t>
        <a:bodyPr/>
        <a:lstStyle/>
        <a:p>
          <a:r>
            <a:rPr lang="en-IN" sz="1800" b="0" i="0" dirty="0"/>
            <a:t>Non-Primitive</a:t>
          </a:r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64012225-5BDD-4779-B7F0-74F71F3DE8C9}">
      <dgm:prSet custT="1"/>
      <dgm:spPr/>
      <dgm:t>
        <a:bodyPr/>
        <a:lstStyle/>
        <a:p>
          <a:r>
            <a:rPr lang="en-IN" sz="1800" b="0" i="0" dirty="0"/>
            <a:t>Numbers</a:t>
          </a:r>
          <a:endParaRPr lang="en-IN" sz="1800" dirty="0"/>
        </a:p>
      </dgm:t>
    </dgm:pt>
    <dgm:pt modelId="{79B04718-9EAF-4019-A78F-E24DF71282C9}" type="parTrans" cxnId="{1634E8D2-666B-47DC-BFEB-7472C9ECB743}">
      <dgm:prSet/>
      <dgm:spPr/>
      <dgm:t>
        <a:bodyPr/>
        <a:lstStyle/>
        <a:p>
          <a:endParaRPr lang="en-IN" sz="1800"/>
        </a:p>
      </dgm:t>
    </dgm:pt>
    <dgm:pt modelId="{5FCA61E2-35FA-40BC-B710-B84161DF6F46}" type="sibTrans" cxnId="{1634E8D2-666B-47DC-BFEB-7472C9ECB743}">
      <dgm:prSet/>
      <dgm:spPr/>
      <dgm:t>
        <a:bodyPr/>
        <a:lstStyle/>
        <a:p>
          <a:endParaRPr lang="en-IN" sz="1800"/>
        </a:p>
      </dgm:t>
    </dgm:pt>
    <dgm:pt modelId="{EDC47D84-C819-464A-AC98-4CFA62E8139F}">
      <dgm:prSet custT="1"/>
      <dgm:spPr/>
      <dgm:t>
        <a:bodyPr/>
        <a:lstStyle/>
        <a:p>
          <a:r>
            <a:rPr lang="en-IN" sz="1800" b="0" i="0"/>
            <a:t>Strings</a:t>
          </a:r>
          <a:endParaRPr lang="en-IN" sz="1800"/>
        </a:p>
      </dgm:t>
    </dgm:pt>
    <dgm:pt modelId="{C6314889-9D50-441C-A1CE-E9930CFD0502}" type="parTrans" cxnId="{790D5622-F731-4E97-9B9E-13EE8ED1F96A}">
      <dgm:prSet/>
      <dgm:spPr/>
      <dgm:t>
        <a:bodyPr/>
        <a:lstStyle/>
        <a:p>
          <a:endParaRPr lang="en-IN" sz="1800"/>
        </a:p>
      </dgm:t>
    </dgm:pt>
    <dgm:pt modelId="{B9801AC7-9503-4BB3-A797-80A0733187B5}" type="sibTrans" cxnId="{790D5622-F731-4E97-9B9E-13EE8ED1F96A}">
      <dgm:prSet/>
      <dgm:spPr/>
      <dgm:t>
        <a:bodyPr/>
        <a:lstStyle/>
        <a:p>
          <a:endParaRPr lang="en-IN" sz="1800"/>
        </a:p>
      </dgm:t>
    </dgm:pt>
    <dgm:pt modelId="{D039F6FD-D974-4959-A163-53A3CC68C87D}">
      <dgm:prSet custT="1"/>
      <dgm:spPr/>
      <dgm:t>
        <a:bodyPr/>
        <a:lstStyle/>
        <a:p>
          <a:r>
            <a:rPr lang="en-IN" sz="1800" b="0" i="0" dirty="0"/>
            <a:t>Booleans</a:t>
          </a:r>
          <a:endParaRPr lang="en-IN" sz="1800" dirty="0"/>
        </a:p>
      </dgm:t>
    </dgm:pt>
    <dgm:pt modelId="{85A1B210-EA3E-4F46-B78E-F93AC7A14BB1}" type="parTrans" cxnId="{55990E1E-7BF9-47BD-89C8-CE36C31539EB}">
      <dgm:prSet/>
      <dgm:spPr/>
      <dgm:t>
        <a:bodyPr/>
        <a:lstStyle/>
        <a:p>
          <a:endParaRPr lang="en-IN" sz="1800"/>
        </a:p>
      </dgm:t>
    </dgm:pt>
    <dgm:pt modelId="{F0F5C69C-F382-447C-A9AE-3603A5AE4511}" type="sibTrans" cxnId="{55990E1E-7BF9-47BD-89C8-CE36C31539EB}">
      <dgm:prSet/>
      <dgm:spPr/>
      <dgm:t>
        <a:bodyPr/>
        <a:lstStyle/>
        <a:p>
          <a:endParaRPr lang="en-IN" sz="1800"/>
        </a:p>
      </dgm:t>
    </dgm:pt>
    <dgm:pt modelId="{CEEA4F80-3CAB-4322-84B2-083590089195}">
      <dgm:prSet custT="1"/>
      <dgm:spPr/>
      <dgm:t>
        <a:bodyPr/>
        <a:lstStyle/>
        <a:p>
          <a:r>
            <a:rPr lang="en-IN" sz="1800" b="0" i="0" dirty="0"/>
            <a:t>Undefined</a:t>
          </a:r>
          <a:endParaRPr lang="en-IN" sz="1800" dirty="0"/>
        </a:p>
      </dgm:t>
    </dgm:pt>
    <dgm:pt modelId="{F7793B8E-F10B-48BF-8460-5F1B324F930F}" type="parTrans" cxnId="{05EB66BC-C102-428A-8E00-F4550DB391F1}">
      <dgm:prSet/>
      <dgm:spPr/>
      <dgm:t>
        <a:bodyPr/>
        <a:lstStyle/>
        <a:p>
          <a:endParaRPr lang="en-IN" sz="1800"/>
        </a:p>
      </dgm:t>
    </dgm:pt>
    <dgm:pt modelId="{FAA4BC58-8FEB-4790-BC92-B40D029BCFFE}" type="sibTrans" cxnId="{05EB66BC-C102-428A-8E00-F4550DB391F1}">
      <dgm:prSet/>
      <dgm:spPr/>
      <dgm:t>
        <a:bodyPr/>
        <a:lstStyle/>
        <a:p>
          <a:endParaRPr lang="en-IN" sz="1800"/>
        </a:p>
      </dgm:t>
    </dgm:pt>
    <dgm:pt modelId="{E74CADD0-4FC9-4785-AA7B-07943B6C1254}">
      <dgm:prSet custT="1"/>
      <dgm:spPr/>
      <dgm:t>
        <a:bodyPr/>
        <a:lstStyle/>
        <a:p>
          <a:r>
            <a:rPr lang="en-IN" sz="1800" b="0" i="0"/>
            <a:t>Null</a:t>
          </a:r>
          <a:endParaRPr lang="en-IN" sz="1800"/>
        </a:p>
      </dgm:t>
    </dgm:pt>
    <dgm:pt modelId="{CE8C683E-3F4B-47CD-958A-A0E2ADD54F42}" type="parTrans" cxnId="{553BC037-846D-420A-8C79-057225696081}">
      <dgm:prSet/>
      <dgm:spPr/>
      <dgm:t>
        <a:bodyPr/>
        <a:lstStyle/>
        <a:p>
          <a:endParaRPr lang="en-IN" sz="1800"/>
        </a:p>
      </dgm:t>
    </dgm:pt>
    <dgm:pt modelId="{CB5B8849-1BCD-4BBE-B2D7-32A3A2592EAD}" type="sibTrans" cxnId="{553BC037-846D-420A-8C79-057225696081}">
      <dgm:prSet/>
      <dgm:spPr/>
      <dgm:t>
        <a:bodyPr/>
        <a:lstStyle/>
        <a:p>
          <a:endParaRPr lang="en-IN" sz="1800"/>
        </a:p>
      </dgm:t>
    </dgm:pt>
    <dgm:pt modelId="{15EE838E-C86E-4920-86C3-301918544D0D}">
      <dgm:prSet custT="1"/>
      <dgm:spPr/>
      <dgm:t>
        <a:bodyPr/>
        <a:lstStyle/>
        <a:p>
          <a:r>
            <a:rPr lang="en-IN" sz="1800" b="0" i="0" dirty="0"/>
            <a:t>Object</a:t>
          </a:r>
          <a:endParaRPr lang="en-IN" sz="1800" dirty="0"/>
        </a:p>
      </dgm:t>
    </dgm:pt>
    <dgm:pt modelId="{4BAB5A20-AD91-466D-B4DE-DC2B36219904}" type="parTrans" cxnId="{244FB20D-7281-4828-84E9-3582524F8412}">
      <dgm:prSet/>
      <dgm:spPr/>
      <dgm:t>
        <a:bodyPr/>
        <a:lstStyle/>
        <a:p>
          <a:endParaRPr lang="en-IN" sz="1800"/>
        </a:p>
      </dgm:t>
    </dgm:pt>
    <dgm:pt modelId="{0705C26A-9FBC-47DD-83E7-718B85FDFCF9}" type="sibTrans" cxnId="{244FB20D-7281-4828-84E9-3582524F8412}">
      <dgm:prSet/>
      <dgm:spPr/>
      <dgm:t>
        <a:bodyPr/>
        <a:lstStyle/>
        <a:p>
          <a:endParaRPr lang="en-IN" sz="1800"/>
        </a:p>
      </dgm:t>
    </dgm:pt>
    <dgm:pt modelId="{B9E31716-504F-4443-B887-69003C8D3FF8}">
      <dgm:prSet custT="1"/>
      <dgm:spPr/>
      <dgm:t>
        <a:bodyPr/>
        <a:lstStyle/>
        <a:p>
          <a:r>
            <a:rPr lang="en-IN" sz="1800" b="0" i="0"/>
            <a:t>Array</a:t>
          </a:r>
          <a:endParaRPr lang="en-IN" sz="1800"/>
        </a:p>
      </dgm:t>
    </dgm:pt>
    <dgm:pt modelId="{2CD540D4-519C-48C7-BC2E-D30D4905AB1F}" type="parTrans" cxnId="{CF14A4E6-2984-45D8-8794-3B816B624934}">
      <dgm:prSet/>
      <dgm:spPr/>
      <dgm:t>
        <a:bodyPr/>
        <a:lstStyle/>
        <a:p>
          <a:endParaRPr lang="en-IN" sz="1800"/>
        </a:p>
      </dgm:t>
    </dgm:pt>
    <dgm:pt modelId="{FF03B3F4-8D67-47A8-9816-2FB4F936F59C}" type="sibTrans" cxnId="{CF14A4E6-2984-45D8-8794-3B816B624934}">
      <dgm:prSet/>
      <dgm:spPr/>
      <dgm:t>
        <a:bodyPr/>
        <a:lstStyle/>
        <a:p>
          <a:endParaRPr lang="en-IN" sz="1800"/>
        </a:p>
      </dgm:t>
    </dgm:pt>
    <dgm:pt modelId="{1D2298AF-8A38-41CE-83B2-DD3407FE514F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E8E87481-1403-4E29-BC29-06CBAA374911}" type="parTrans" cxnId="{30203CB2-8907-4FAB-8B48-C9D4B569B846}">
      <dgm:prSet/>
      <dgm:spPr/>
      <dgm:t>
        <a:bodyPr/>
        <a:lstStyle/>
        <a:p>
          <a:endParaRPr lang="en-IN" sz="1800"/>
        </a:p>
      </dgm:t>
    </dgm:pt>
    <dgm:pt modelId="{18017744-CA4C-4EAC-A4EE-49A44BFA90F9}" type="sibTrans" cxnId="{30203CB2-8907-4FAB-8B48-C9D4B569B846}">
      <dgm:prSet/>
      <dgm:spPr/>
      <dgm:t>
        <a:bodyPr/>
        <a:lstStyle/>
        <a:p>
          <a:endParaRPr lang="en-IN" sz="1800"/>
        </a:p>
      </dgm:t>
    </dgm:pt>
    <dgm:pt modelId="{772699A9-489F-42A8-8841-A53BDC27A93D}">
      <dgm:prSet custT="1"/>
      <dgm:spPr/>
      <dgm:t>
        <a:bodyPr/>
        <a:lstStyle/>
        <a:p>
          <a:r>
            <a:rPr lang="en-IN" sz="1800" b="0" i="0"/>
            <a:t>Date</a:t>
          </a:r>
          <a:endParaRPr lang="en-IN" sz="1800"/>
        </a:p>
      </dgm:t>
    </dgm:pt>
    <dgm:pt modelId="{4409B479-D451-4F3F-A6AB-1DA2A543AADC}" type="parTrans" cxnId="{B03ED5D5-4F8E-47C4-8107-85F997F5D784}">
      <dgm:prSet/>
      <dgm:spPr/>
      <dgm:t>
        <a:bodyPr/>
        <a:lstStyle/>
        <a:p>
          <a:endParaRPr lang="en-IN" sz="1800"/>
        </a:p>
      </dgm:t>
    </dgm:pt>
    <dgm:pt modelId="{4988E870-E774-491C-A68D-D88BA8689E72}" type="sibTrans" cxnId="{B03ED5D5-4F8E-47C4-8107-85F997F5D784}">
      <dgm:prSet/>
      <dgm:spPr/>
      <dgm:t>
        <a:bodyPr/>
        <a:lstStyle/>
        <a:p>
          <a:endParaRPr lang="en-IN" sz="1800"/>
        </a:p>
      </dgm:t>
    </dgm:pt>
    <dgm:pt modelId="{2D2ECA83-28BD-4B02-A85B-A7DFEC1BF469}">
      <dgm:prSet custT="1"/>
      <dgm:spPr/>
      <dgm:t>
        <a:bodyPr/>
        <a:lstStyle/>
        <a:p>
          <a:r>
            <a:rPr lang="en-IN" sz="1800" b="0" i="0"/>
            <a:t>RegExp</a:t>
          </a:r>
          <a:endParaRPr lang="en-IN" sz="1800"/>
        </a:p>
      </dgm:t>
    </dgm:pt>
    <dgm:pt modelId="{0F137C84-A856-4C99-B991-6BBD801F0365}" type="parTrans" cxnId="{96043C9B-C6DD-4F64-A661-816CA792ABE2}">
      <dgm:prSet/>
      <dgm:spPr/>
      <dgm:t>
        <a:bodyPr/>
        <a:lstStyle/>
        <a:p>
          <a:endParaRPr lang="en-IN" sz="1800"/>
        </a:p>
      </dgm:t>
    </dgm:pt>
    <dgm:pt modelId="{B71C4C05-6DA3-45E5-95D5-65E673BF802D}" type="sibTrans" cxnId="{96043C9B-C6DD-4F64-A661-816CA792ABE2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2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2" custScaleX="234880" custScaleY="84137" custLinFactX="-11319" custLinFactNeighborX="-100000" custLinFactNeighborY="2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2"/>
      <dgm:spPr/>
    </dgm:pt>
    <dgm:pt modelId="{830907E0-71A1-4562-826C-30F7FC59DCE5}" type="pres">
      <dgm:prSet presAssocID="{D16BF195-C66B-4DA5-9DCC-7F969DAEBC7C}" presName="hierChild4" presStyleCnt="0"/>
      <dgm:spPr/>
    </dgm:pt>
    <dgm:pt modelId="{238C6F8B-1320-4B53-8984-F8167EC19333}" type="pres">
      <dgm:prSet presAssocID="{79B04718-9EAF-4019-A78F-E24DF71282C9}" presName="Name37" presStyleLbl="parChTrans1D3" presStyleIdx="0" presStyleCnt="10"/>
      <dgm:spPr/>
    </dgm:pt>
    <dgm:pt modelId="{3D41B84D-7CC0-45D7-9F0C-D870D60125AC}" type="pres">
      <dgm:prSet presAssocID="{64012225-5BDD-4779-B7F0-74F71F3DE8C9}" presName="hierRoot2" presStyleCnt="0">
        <dgm:presLayoutVars>
          <dgm:hierBranch val="init"/>
        </dgm:presLayoutVars>
      </dgm:prSet>
      <dgm:spPr/>
    </dgm:pt>
    <dgm:pt modelId="{08C36724-E916-4A9F-8081-A87F05D9EA1B}" type="pres">
      <dgm:prSet presAssocID="{64012225-5BDD-4779-B7F0-74F71F3DE8C9}" presName="rootComposite" presStyleCnt="0"/>
      <dgm:spPr/>
    </dgm:pt>
    <dgm:pt modelId="{484DD327-DA70-4701-9628-A67B2CB9BB01}" type="pres">
      <dgm:prSet presAssocID="{64012225-5BDD-4779-B7F0-74F71F3DE8C9}" presName="rootText" presStyleLbl="node3" presStyleIdx="0" presStyleCnt="10" custScaleX="175005" custLinFactX="-11319" custLinFactNeighborX="-100000" custLinFactNeighborY="2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40CE7D-6A1F-48B6-9832-8A7EEDC9D254}" type="pres">
      <dgm:prSet presAssocID="{64012225-5BDD-4779-B7F0-74F71F3DE8C9}" presName="rootConnector" presStyleLbl="node3" presStyleIdx="0" presStyleCnt="10"/>
      <dgm:spPr/>
    </dgm:pt>
    <dgm:pt modelId="{FFCEFC5B-E6D3-493D-8A33-28AACB731AF3}" type="pres">
      <dgm:prSet presAssocID="{64012225-5BDD-4779-B7F0-74F71F3DE8C9}" presName="hierChild4" presStyleCnt="0"/>
      <dgm:spPr/>
    </dgm:pt>
    <dgm:pt modelId="{80547E0B-0631-4363-B5AF-7BF34F2760F1}" type="pres">
      <dgm:prSet presAssocID="{64012225-5BDD-4779-B7F0-74F71F3DE8C9}" presName="hierChild5" presStyleCnt="0"/>
      <dgm:spPr/>
    </dgm:pt>
    <dgm:pt modelId="{B15E3D10-4574-407F-A277-7F9D605F5D00}" type="pres">
      <dgm:prSet presAssocID="{C6314889-9D50-441C-A1CE-E9930CFD0502}" presName="Name37" presStyleLbl="parChTrans1D3" presStyleIdx="1" presStyleCnt="10"/>
      <dgm:spPr/>
    </dgm:pt>
    <dgm:pt modelId="{2DE1ED80-C53B-4442-AA08-00B09B9CA67D}" type="pres">
      <dgm:prSet presAssocID="{EDC47D84-C819-464A-AC98-4CFA62E8139F}" presName="hierRoot2" presStyleCnt="0">
        <dgm:presLayoutVars>
          <dgm:hierBranch val="init"/>
        </dgm:presLayoutVars>
      </dgm:prSet>
      <dgm:spPr/>
    </dgm:pt>
    <dgm:pt modelId="{9D380C34-466C-463B-93E6-48FA286EE9A4}" type="pres">
      <dgm:prSet presAssocID="{EDC47D84-C819-464A-AC98-4CFA62E8139F}" presName="rootComposite" presStyleCnt="0"/>
      <dgm:spPr/>
    </dgm:pt>
    <dgm:pt modelId="{71D1D47C-1855-4724-AAFD-F20630282380}" type="pres">
      <dgm:prSet presAssocID="{EDC47D84-C819-464A-AC98-4CFA62E8139F}" presName="rootText" presStyleLbl="node3" presStyleIdx="1" presStyleCnt="10" custScaleX="175005" custLinFactX="-11319" custLinFactNeighborX="-100000" custLinFactNeighborY="2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2B99DD1-8C4C-4A60-8FE7-79BDA645EAAB}" type="pres">
      <dgm:prSet presAssocID="{EDC47D84-C819-464A-AC98-4CFA62E8139F}" presName="rootConnector" presStyleLbl="node3" presStyleIdx="1" presStyleCnt="10"/>
      <dgm:spPr/>
    </dgm:pt>
    <dgm:pt modelId="{40F758F1-5E13-4A0C-961A-A57F09AE8647}" type="pres">
      <dgm:prSet presAssocID="{EDC47D84-C819-464A-AC98-4CFA62E8139F}" presName="hierChild4" presStyleCnt="0"/>
      <dgm:spPr/>
    </dgm:pt>
    <dgm:pt modelId="{0E4DF06C-CCD1-435C-B7F5-6F6BC9DFA2D8}" type="pres">
      <dgm:prSet presAssocID="{EDC47D84-C819-464A-AC98-4CFA62E8139F}" presName="hierChild5" presStyleCnt="0"/>
      <dgm:spPr/>
    </dgm:pt>
    <dgm:pt modelId="{5BBA67BF-439A-48A4-AAE0-459AEC56556E}" type="pres">
      <dgm:prSet presAssocID="{85A1B210-EA3E-4F46-B78E-F93AC7A14BB1}" presName="Name37" presStyleLbl="parChTrans1D3" presStyleIdx="2" presStyleCnt="10"/>
      <dgm:spPr/>
    </dgm:pt>
    <dgm:pt modelId="{4199EF50-2C06-46F5-B0A6-56497D13AE3D}" type="pres">
      <dgm:prSet presAssocID="{D039F6FD-D974-4959-A163-53A3CC68C87D}" presName="hierRoot2" presStyleCnt="0">
        <dgm:presLayoutVars>
          <dgm:hierBranch val="init"/>
        </dgm:presLayoutVars>
      </dgm:prSet>
      <dgm:spPr/>
    </dgm:pt>
    <dgm:pt modelId="{0A8B38BC-9686-4558-9C92-6950E1CFDE13}" type="pres">
      <dgm:prSet presAssocID="{D039F6FD-D974-4959-A163-53A3CC68C87D}" presName="rootComposite" presStyleCnt="0"/>
      <dgm:spPr/>
    </dgm:pt>
    <dgm:pt modelId="{3A4CCD1A-C84E-4C8E-B008-511963DF5AEC}" type="pres">
      <dgm:prSet presAssocID="{D039F6FD-D974-4959-A163-53A3CC68C87D}" presName="rootText" presStyleLbl="node3" presStyleIdx="2" presStyleCnt="10" custScaleX="175005" custLinFactX="-11319" custLinFactNeighborX="-100000" custLinFactNeighborY="2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E43B087-D874-44DF-9AFD-5465FDD4504A}" type="pres">
      <dgm:prSet presAssocID="{D039F6FD-D974-4959-A163-53A3CC68C87D}" presName="rootConnector" presStyleLbl="node3" presStyleIdx="2" presStyleCnt="10"/>
      <dgm:spPr/>
    </dgm:pt>
    <dgm:pt modelId="{36C64061-3F77-47BE-8C04-B32F6BC89854}" type="pres">
      <dgm:prSet presAssocID="{D039F6FD-D974-4959-A163-53A3CC68C87D}" presName="hierChild4" presStyleCnt="0"/>
      <dgm:spPr/>
    </dgm:pt>
    <dgm:pt modelId="{F23B044F-B88C-4E1F-97B6-E4215E8FA29E}" type="pres">
      <dgm:prSet presAssocID="{D039F6FD-D974-4959-A163-53A3CC68C87D}" presName="hierChild5" presStyleCnt="0"/>
      <dgm:spPr/>
    </dgm:pt>
    <dgm:pt modelId="{B09452A2-AA6A-432C-9FDF-8845A9A2F59F}" type="pres">
      <dgm:prSet presAssocID="{F7793B8E-F10B-48BF-8460-5F1B324F930F}" presName="Name37" presStyleLbl="parChTrans1D3" presStyleIdx="3" presStyleCnt="10"/>
      <dgm:spPr/>
    </dgm:pt>
    <dgm:pt modelId="{1D4D5637-1C47-4544-A2FD-CDF48ECB253F}" type="pres">
      <dgm:prSet presAssocID="{CEEA4F80-3CAB-4322-84B2-083590089195}" presName="hierRoot2" presStyleCnt="0">
        <dgm:presLayoutVars>
          <dgm:hierBranch val="init"/>
        </dgm:presLayoutVars>
      </dgm:prSet>
      <dgm:spPr/>
    </dgm:pt>
    <dgm:pt modelId="{F3BEDBA8-0398-4782-AF0D-44AEC873840B}" type="pres">
      <dgm:prSet presAssocID="{CEEA4F80-3CAB-4322-84B2-083590089195}" presName="rootComposite" presStyleCnt="0"/>
      <dgm:spPr/>
    </dgm:pt>
    <dgm:pt modelId="{E3B90CB9-158B-4361-978A-BD4BFE9FEF80}" type="pres">
      <dgm:prSet presAssocID="{CEEA4F80-3CAB-4322-84B2-083590089195}" presName="rootText" presStyleLbl="node3" presStyleIdx="3" presStyleCnt="10" custScaleX="175427" custLinFactX="-11319" custLinFactNeighborX="-100000" custLinFactNeighborY="2364">
        <dgm:presLayoutVars>
          <dgm:chPref val="3"/>
        </dgm:presLayoutVars>
      </dgm:prSet>
      <dgm:spPr>
        <a:prstGeom prst="roundRect">
          <a:avLst/>
        </a:prstGeom>
      </dgm:spPr>
    </dgm:pt>
    <dgm:pt modelId="{79A2AB02-37FA-4F01-A11E-4B34BCEC59F6}" type="pres">
      <dgm:prSet presAssocID="{CEEA4F80-3CAB-4322-84B2-083590089195}" presName="rootConnector" presStyleLbl="node3" presStyleIdx="3" presStyleCnt="10"/>
      <dgm:spPr/>
    </dgm:pt>
    <dgm:pt modelId="{54FE32ED-2BDF-4959-9469-6995AFCBE52A}" type="pres">
      <dgm:prSet presAssocID="{CEEA4F80-3CAB-4322-84B2-083590089195}" presName="hierChild4" presStyleCnt="0"/>
      <dgm:spPr/>
    </dgm:pt>
    <dgm:pt modelId="{3EA68283-7FC5-40DF-88B2-FBEB4AA7BD8E}" type="pres">
      <dgm:prSet presAssocID="{CEEA4F80-3CAB-4322-84B2-083590089195}" presName="hierChild5" presStyleCnt="0"/>
      <dgm:spPr/>
    </dgm:pt>
    <dgm:pt modelId="{87682243-4694-46B6-AE67-1B091F52EFB1}" type="pres">
      <dgm:prSet presAssocID="{CE8C683E-3F4B-47CD-958A-A0E2ADD54F42}" presName="Name37" presStyleLbl="parChTrans1D3" presStyleIdx="4" presStyleCnt="10"/>
      <dgm:spPr/>
    </dgm:pt>
    <dgm:pt modelId="{53D505FD-ECFC-475E-BD2C-0E61B080F4A7}" type="pres">
      <dgm:prSet presAssocID="{E74CADD0-4FC9-4785-AA7B-07943B6C1254}" presName="hierRoot2" presStyleCnt="0">
        <dgm:presLayoutVars>
          <dgm:hierBranch val="init"/>
        </dgm:presLayoutVars>
      </dgm:prSet>
      <dgm:spPr/>
    </dgm:pt>
    <dgm:pt modelId="{9EE7ACE5-7D23-4DE1-BB07-B72DB1EE6412}" type="pres">
      <dgm:prSet presAssocID="{E74CADD0-4FC9-4785-AA7B-07943B6C1254}" presName="rootComposite" presStyleCnt="0"/>
      <dgm:spPr/>
    </dgm:pt>
    <dgm:pt modelId="{CD7EEBE6-17F3-4547-B1A8-BA86DF1A25D7}" type="pres">
      <dgm:prSet presAssocID="{E74CADD0-4FC9-4785-AA7B-07943B6C1254}" presName="rootText" presStyleLbl="node3" presStyleIdx="4" presStyleCnt="10" custScaleX="175005" custLinFactX="-11319" custLinFactNeighborX="-100000" custLinFactNeighborY="-4441">
        <dgm:presLayoutVars>
          <dgm:chPref val="3"/>
        </dgm:presLayoutVars>
      </dgm:prSet>
      <dgm:spPr>
        <a:prstGeom prst="roundRect">
          <a:avLst/>
        </a:prstGeom>
      </dgm:spPr>
    </dgm:pt>
    <dgm:pt modelId="{F0BE960B-661C-4772-9581-5C00620B138E}" type="pres">
      <dgm:prSet presAssocID="{E74CADD0-4FC9-4785-AA7B-07943B6C1254}" presName="rootConnector" presStyleLbl="node3" presStyleIdx="4" presStyleCnt="10"/>
      <dgm:spPr/>
    </dgm:pt>
    <dgm:pt modelId="{CD0FCB75-EAB6-4A0A-8643-A2096FC08E1B}" type="pres">
      <dgm:prSet presAssocID="{E74CADD0-4FC9-4785-AA7B-07943B6C1254}" presName="hierChild4" presStyleCnt="0"/>
      <dgm:spPr/>
    </dgm:pt>
    <dgm:pt modelId="{86873722-3917-480C-8C88-E1C011257FDC}" type="pres">
      <dgm:prSet presAssocID="{E74CADD0-4FC9-4785-AA7B-07943B6C1254}" presName="hierChild5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59BB63CB-48B1-41B4-A9B7-9DE201F47169}" type="pres">
      <dgm:prSet presAssocID="{DA026AA3-D0F4-4A09-AB66-0D1E4C84272B}" presName="Name37" presStyleLbl="parChTrans1D2" presStyleIdx="1" presStyleCnt="2"/>
      <dgm:spPr/>
    </dgm:pt>
    <dgm:pt modelId="{686F93AF-E2BC-45A2-9F18-57C7F7AE908F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F2C53A2A-F6CE-45EC-B2C0-044A23C8F9B8}" type="pres">
      <dgm:prSet presAssocID="{1C2A0C06-AC04-49A4-AC08-1BC860A23151}" presName="rootComposite" presStyleCnt="0"/>
      <dgm:spPr/>
    </dgm:pt>
    <dgm:pt modelId="{681794B9-24A3-46AE-86E9-403A5B3788AF}" type="pres">
      <dgm:prSet presAssocID="{1C2A0C06-AC04-49A4-AC08-1BC860A23151}" presName="rootText" presStyleLbl="node2" presStyleIdx="1" presStyleCnt="2" custScaleX="234880" custScaleY="84137" custLinFactX="22907" custLinFactNeighborX="100000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67AB85A-5049-4D70-86DA-3F866A5DF9EB}" type="pres">
      <dgm:prSet presAssocID="{1C2A0C06-AC04-49A4-AC08-1BC860A23151}" presName="rootConnector" presStyleLbl="node2" presStyleIdx="1" presStyleCnt="2"/>
      <dgm:spPr/>
    </dgm:pt>
    <dgm:pt modelId="{2E9A246C-069C-41A4-BB5D-C626E245F4B2}" type="pres">
      <dgm:prSet presAssocID="{1C2A0C06-AC04-49A4-AC08-1BC860A23151}" presName="hierChild4" presStyleCnt="0"/>
      <dgm:spPr/>
    </dgm:pt>
    <dgm:pt modelId="{2F31BF2A-A0C9-4C7A-A030-6FA4DD920EC5}" type="pres">
      <dgm:prSet presAssocID="{4BAB5A20-AD91-466D-B4DE-DC2B36219904}" presName="Name37" presStyleLbl="parChTrans1D3" presStyleIdx="5" presStyleCnt="10"/>
      <dgm:spPr/>
    </dgm:pt>
    <dgm:pt modelId="{69FA95D7-DCB2-4293-89CB-6148699E045D}" type="pres">
      <dgm:prSet presAssocID="{15EE838E-C86E-4920-86C3-301918544D0D}" presName="hierRoot2" presStyleCnt="0">
        <dgm:presLayoutVars>
          <dgm:hierBranch val="init"/>
        </dgm:presLayoutVars>
      </dgm:prSet>
      <dgm:spPr/>
    </dgm:pt>
    <dgm:pt modelId="{534687F5-338C-4785-9C3B-19FDCA3B0AA7}" type="pres">
      <dgm:prSet presAssocID="{15EE838E-C86E-4920-86C3-301918544D0D}" presName="rootComposite" presStyleCnt="0"/>
      <dgm:spPr/>
    </dgm:pt>
    <dgm:pt modelId="{4ABA851A-5A28-4D6B-B4CE-C821F865BF4E}" type="pres">
      <dgm:prSet presAssocID="{15EE838E-C86E-4920-86C3-301918544D0D}" presName="rootText" presStyleLbl="node3" presStyleIdx="5" presStyleCnt="10" custScaleX="175005" custLinFactX="22907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74AD-F6A6-4846-B285-A255022570F9}" type="pres">
      <dgm:prSet presAssocID="{15EE838E-C86E-4920-86C3-301918544D0D}" presName="rootConnector" presStyleLbl="node3" presStyleIdx="5" presStyleCnt="10"/>
      <dgm:spPr/>
    </dgm:pt>
    <dgm:pt modelId="{CC5DE8A2-BB9C-44E1-89C1-715F142CB864}" type="pres">
      <dgm:prSet presAssocID="{15EE838E-C86E-4920-86C3-301918544D0D}" presName="hierChild4" presStyleCnt="0"/>
      <dgm:spPr/>
    </dgm:pt>
    <dgm:pt modelId="{9497B231-C45B-4DA8-9E1A-1A7BCC1C4B70}" type="pres">
      <dgm:prSet presAssocID="{15EE838E-C86E-4920-86C3-301918544D0D}" presName="hierChild5" presStyleCnt="0"/>
      <dgm:spPr/>
    </dgm:pt>
    <dgm:pt modelId="{8D013E61-E8F1-42B7-BD04-50B1261D1FE3}" type="pres">
      <dgm:prSet presAssocID="{2CD540D4-519C-48C7-BC2E-D30D4905AB1F}" presName="Name37" presStyleLbl="parChTrans1D3" presStyleIdx="6" presStyleCnt="10"/>
      <dgm:spPr/>
    </dgm:pt>
    <dgm:pt modelId="{5C69EE7C-694B-49E8-9FC0-297339D2DB49}" type="pres">
      <dgm:prSet presAssocID="{B9E31716-504F-4443-B887-69003C8D3FF8}" presName="hierRoot2" presStyleCnt="0">
        <dgm:presLayoutVars>
          <dgm:hierBranch val="init"/>
        </dgm:presLayoutVars>
      </dgm:prSet>
      <dgm:spPr/>
    </dgm:pt>
    <dgm:pt modelId="{C09C2D36-0D97-4198-B693-FD75E8ED77CB}" type="pres">
      <dgm:prSet presAssocID="{B9E31716-504F-4443-B887-69003C8D3FF8}" presName="rootComposite" presStyleCnt="0"/>
      <dgm:spPr/>
    </dgm:pt>
    <dgm:pt modelId="{9561BC0D-9EA7-44BB-8252-A3CF45AB00D2}" type="pres">
      <dgm:prSet presAssocID="{B9E31716-504F-4443-B887-69003C8D3FF8}" presName="rootText" presStyleLbl="node3" presStyleIdx="6" presStyleCnt="10" custScaleX="175005" custLinFactX="22907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5BDE51F-B0B1-4609-9842-DEDE42228F47}" type="pres">
      <dgm:prSet presAssocID="{B9E31716-504F-4443-B887-69003C8D3FF8}" presName="rootConnector" presStyleLbl="node3" presStyleIdx="6" presStyleCnt="10"/>
      <dgm:spPr/>
    </dgm:pt>
    <dgm:pt modelId="{71A9381E-2586-477A-97C7-0048442EAECC}" type="pres">
      <dgm:prSet presAssocID="{B9E31716-504F-4443-B887-69003C8D3FF8}" presName="hierChild4" presStyleCnt="0"/>
      <dgm:spPr/>
    </dgm:pt>
    <dgm:pt modelId="{E92C0A46-C5BC-4A2A-9C82-FFBCE596B353}" type="pres">
      <dgm:prSet presAssocID="{B9E31716-504F-4443-B887-69003C8D3FF8}" presName="hierChild5" presStyleCnt="0"/>
      <dgm:spPr/>
    </dgm:pt>
    <dgm:pt modelId="{BEDDF02B-F5A8-4902-8E50-6EA41B300CAC}" type="pres">
      <dgm:prSet presAssocID="{E8E87481-1403-4E29-BC29-06CBAA374911}" presName="Name37" presStyleLbl="parChTrans1D3" presStyleIdx="7" presStyleCnt="10"/>
      <dgm:spPr/>
    </dgm:pt>
    <dgm:pt modelId="{3E575C00-4EE0-489D-96D7-E7F881ABEF30}" type="pres">
      <dgm:prSet presAssocID="{1D2298AF-8A38-41CE-83B2-DD3407FE514F}" presName="hierRoot2" presStyleCnt="0">
        <dgm:presLayoutVars>
          <dgm:hierBranch val="init"/>
        </dgm:presLayoutVars>
      </dgm:prSet>
      <dgm:spPr/>
    </dgm:pt>
    <dgm:pt modelId="{FCC6D0F0-A716-4607-8707-B1357FA97560}" type="pres">
      <dgm:prSet presAssocID="{1D2298AF-8A38-41CE-83B2-DD3407FE514F}" presName="rootComposite" presStyleCnt="0"/>
      <dgm:spPr/>
    </dgm:pt>
    <dgm:pt modelId="{3225DCE1-316F-44CB-833C-5A9726ADABA6}" type="pres">
      <dgm:prSet presAssocID="{1D2298AF-8A38-41CE-83B2-DD3407FE514F}" presName="rootText" presStyleLbl="node3" presStyleIdx="7" presStyleCnt="10" custScaleX="175005" custLinFactX="22907" custLinFactNeighborX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7673727-D8D7-4B9C-BBEE-6FE559DD4893}" type="pres">
      <dgm:prSet presAssocID="{1D2298AF-8A38-41CE-83B2-DD3407FE514F}" presName="rootConnector" presStyleLbl="node3" presStyleIdx="7" presStyleCnt="10"/>
      <dgm:spPr/>
    </dgm:pt>
    <dgm:pt modelId="{74E35F93-9F4A-4787-BA75-FAAF954EC38D}" type="pres">
      <dgm:prSet presAssocID="{1D2298AF-8A38-41CE-83B2-DD3407FE514F}" presName="hierChild4" presStyleCnt="0"/>
      <dgm:spPr/>
    </dgm:pt>
    <dgm:pt modelId="{4FEAD732-1FA3-45F4-91A2-AAFB2495A0D9}" type="pres">
      <dgm:prSet presAssocID="{1D2298AF-8A38-41CE-83B2-DD3407FE514F}" presName="hierChild5" presStyleCnt="0"/>
      <dgm:spPr/>
    </dgm:pt>
    <dgm:pt modelId="{4CD806F6-356E-436D-BC84-A737125C05F1}" type="pres">
      <dgm:prSet presAssocID="{4409B479-D451-4F3F-A6AB-1DA2A543AADC}" presName="Name37" presStyleLbl="parChTrans1D3" presStyleIdx="8" presStyleCnt="10"/>
      <dgm:spPr/>
    </dgm:pt>
    <dgm:pt modelId="{90D55A60-2121-45D6-BC51-E7826B14E3EA}" type="pres">
      <dgm:prSet presAssocID="{772699A9-489F-42A8-8841-A53BDC27A93D}" presName="hierRoot2" presStyleCnt="0">
        <dgm:presLayoutVars>
          <dgm:hierBranch val="init"/>
        </dgm:presLayoutVars>
      </dgm:prSet>
      <dgm:spPr/>
    </dgm:pt>
    <dgm:pt modelId="{0C328D07-24DB-4099-BB1A-FA5364BC8341}" type="pres">
      <dgm:prSet presAssocID="{772699A9-489F-42A8-8841-A53BDC27A93D}" presName="rootComposite" presStyleCnt="0"/>
      <dgm:spPr/>
    </dgm:pt>
    <dgm:pt modelId="{E1D8BBC4-C5C0-4041-BA54-33DF26FE3A69}" type="pres">
      <dgm:prSet presAssocID="{772699A9-489F-42A8-8841-A53BDC27A93D}" presName="rootText" presStyleLbl="node3" presStyleIdx="8" presStyleCnt="10" custScaleX="175005" custLinFactX="22907" custLinFactNeighborX="100000">
        <dgm:presLayoutVars>
          <dgm:chPref val="3"/>
        </dgm:presLayoutVars>
      </dgm:prSet>
      <dgm:spPr>
        <a:prstGeom prst="roundRect">
          <a:avLst/>
        </a:prstGeom>
      </dgm:spPr>
    </dgm:pt>
    <dgm:pt modelId="{CE8C378B-DE26-47C9-8264-AB0C3167818E}" type="pres">
      <dgm:prSet presAssocID="{772699A9-489F-42A8-8841-A53BDC27A93D}" presName="rootConnector" presStyleLbl="node3" presStyleIdx="8" presStyleCnt="10"/>
      <dgm:spPr/>
    </dgm:pt>
    <dgm:pt modelId="{AD0047AE-3F08-490B-8DE7-11C7E08AFCB0}" type="pres">
      <dgm:prSet presAssocID="{772699A9-489F-42A8-8841-A53BDC27A93D}" presName="hierChild4" presStyleCnt="0"/>
      <dgm:spPr/>
    </dgm:pt>
    <dgm:pt modelId="{0907BFEF-55AB-4368-B490-D61A6E4377A9}" type="pres">
      <dgm:prSet presAssocID="{772699A9-489F-42A8-8841-A53BDC27A93D}" presName="hierChild5" presStyleCnt="0"/>
      <dgm:spPr/>
    </dgm:pt>
    <dgm:pt modelId="{E873C951-A8A8-439E-90FD-D74CFDFBBE5C}" type="pres">
      <dgm:prSet presAssocID="{0F137C84-A856-4C99-B991-6BBD801F0365}" presName="Name37" presStyleLbl="parChTrans1D3" presStyleIdx="9" presStyleCnt="10"/>
      <dgm:spPr/>
    </dgm:pt>
    <dgm:pt modelId="{5888B2DE-A16D-4E5E-9A53-B76A7AC028D7}" type="pres">
      <dgm:prSet presAssocID="{2D2ECA83-28BD-4B02-A85B-A7DFEC1BF469}" presName="hierRoot2" presStyleCnt="0">
        <dgm:presLayoutVars>
          <dgm:hierBranch val="init"/>
        </dgm:presLayoutVars>
      </dgm:prSet>
      <dgm:spPr/>
    </dgm:pt>
    <dgm:pt modelId="{940FFE22-4BCF-45A4-9061-09EF4E097E15}" type="pres">
      <dgm:prSet presAssocID="{2D2ECA83-28BD-4B02-A85B-A7DFEC1BF469}" presName="rootComposite" presStyleCnt="0"/>
      <dgm:spPr/>
    </dgm:pt>
    <dgm:pt modelId="{29FFCE81-22AA-4EE3-BEBE-CD0C436B0DD3}" type="pres">
      <dgm:prSet presAssocID="{2D2ECA83-28BD-4B02-A85B-A7DFEC1BF469}" presName="rootText" presStyleLbl="node3" presStyleIdx="9" presStyleCnt="10" custScaleX="175005" custLinFactX="22907" custLinFactNeighborX="100000">
        <dgm:presLayoutVars>
          <dgm:chPref val="3"/>
        </dgm:presLayoutVars>
      </dgm:prSet>
      <dgm:spPr>
        <a:prstGeom prst="roundRect">
          <a:avLst/>
        </a:prstGeom>
      </dgm:spPr>
    </dgm:pt>
    <dgm:pt modelId="{E87AF487-CEEE-4A8D-A613-3D7B7EE1C2AE}" type="pres">
      <dgm:prSet presAssocID="{2D2ECA83-28BD-4B02-A85B-A7DFEC1BF469}" presName="rootConnector" presStyleLbl="node3" presStyleIdx="9" presStyleCnt="10"/>
      <dgm:spPr/>
    </dgm:pt>
    <dgm:pt modelId="{BBADAD95-ED29-4B43-8609-1920DAE5368C}" type="pres">
      <dgm:prSet presAssocID="{2D2ECA83-28BD-4B02-A85B-A7DFEC1BF469}" presName="hierChild4" presStyleCnt="0"/>
      <dgm:spPr/>
    </dgm:pt>
    <dgm:pt modelId="{D7639E11-1A71-4063-B5B7-D48E7D5999CD}" type="pres">
      <dgm:prSet presAssocID="{2D2ECA83-28BD-4B02-A85B-A7DFEC1BF469}" presName="hierChild5" presStyleCnt="0"/>
      <dgm:spPr/>
    </dgm:pt>
    <dgm:pt modelId="{31E0A46B-E23F-4CE1-8B11-48C0695ABCFF}" type="pres">
      <dgm:prSet presAssocID="{1C2A0C06-AC04-49A4-AC08-1BC860A23151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B02CF01-91E0-4110-9D81-39E25E801B76}" type="presOf" srcId="{D039F6FD-D974-4959-A163-53A3CC68C87D}" destId="{3A4CCD1A-C84E-4C8E-B008-511963DF5AEC}" srcOrd="0" destOrd="0" presId="urn:microsoft.com/office/officeart/2005/8/layout/orgChart1"/>
    <dgm:cxn modelId="{244FB20D-7281-4828-84E9-3582524F8412}" srcId="{1C2A0C06-AC04-49A4-AC08-1BC860A23151}" destId="{15EE838E-C86E-4920-86C3-301918544D0D}" srcOrd="0" destOrd="0" parTransId="{4BAB5A20-AD91-466D-B4DE-DC2B36219904}" sibTransId="{0705C26A-9FBC-47DD-83E7-718B85FDFCF9}"/>
    <dgm:cxn modelId="{6EF43C0F-F891-4FFB-847F-E89ACC45C1EB}" type="presOf" srcId="{D039F6FD-D974-4959-A163-53A3CC68C87D}" destId="{DE43B087-D874-44DF-9AFD-5465FDD4504A}" srcOrd="1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AE14113-DC79-42FE-B275-F24285204972}" type="presOf" srcId="{CEEA4F80-3CAB-4322-84B2-083590089195}" destId="{E3B90CB9-158B-4361-978A-BD4BFE9FEF80}" srcOrd="0" destOrd="0" presId="urn:microsoft.com/office/officeart/2005/8/layout/orgChart1"/>
    <dgm:cxn modelId="{3B9B0819-16DA-4EC7-8032-329F2051DCD1}" type="presOf" srcId="{15EE838E-C86E-4920-86C3-301918544D0D}" destId="{669C74AD-F6A6-4846-B285-A255022570F9}" srcOrd="1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55990E1E-7BF9-47BD-89C8-CE36C31539EB}" srcId="{D16BF195-C66B-4DA5-9DCC-7F969DAEBC7C}" destId="{D039F6FD-D974-4959-A163-53A3CC68C87D}" srcOrd="2" destOrd="0" parTransId="{85A1B210-EA3E-4F46-B78E-F93AC7A14BB1}" sibTransId="{F0F5C69C-F382-447C-A9AE-3603A5AE4511}"/>
    <dgm:cxn modelId="{790D5622-F731-4E97-9B9E-13EE8ED1F96A}" srcId="{D16BF195-C66B-4DA5-9DCC-7F969DAEBC7C}" destId="{EDC47D84-C819-464A-AC98-4CFA62E8139F}" srcOrd="1" destOrd="0" parTransId="{C6314889-9D50-441C-A1CE-E9930CFD0502}" sibTransId="{B9801AC7-9503-4BB3-A797-80A0733187B5}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5E17AC28-C478-44AF-A6C5-86DF755A245B}" type="presOf" srcId="{2D2ECA83-28BD-4B02-A85B-A7DFEC1BF469}" destId="{E87AF487-CEEE-4A8D-A613-3D7B7EE1C2AE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3069BD33-B581-401B-90A5-C1C35C437A1F}" type="presOf" srcId="{B9E31716-504F-4443-B887-69003C8D3FF8}" destId="{B5BDE51F-B0B1-4609-9842-DEDE42228F47}" srcOrd="1" destOrd="0" presId="urn:microsoft.com/office/officeart/2005/8/layout/orgChart1"/>
    <dgm:cxn modelId="{553BC037-846D-420A-8C79-057225696081}" srcId="{D16BF195-C66B-4DA5-9DCC-7F969DAEBC7C}" destId="{E74CADD0-4FC9-4785-AA7B-07943B6C1254}" srcOrd="4" destOrd="0" parTransId="{CE8C683E-3F4B-47CD-958A-A0E2ADD54F42}" sibTransId="{CB5B8849-1BCD-4BBE-B2D7-32A3A2592EAD}"/>
    <dgm:cxn modelId="{978D9C3D-9076-42AD-A701-DBAA25710D9A}" type="presOf" srcId="{79B04718-9EAF-4019-A78F-E24DF71282C9}" destId="{238C6F8B-1320-4B53-8984-F8167EC19333}" srcOrd="0" destOrd="0" presId="urn:microsoft.com/office/officeart/2005/8/layout/orgChart1"/>
    <dgm:cxn modelId="{E687A53E-6A40-4E8D-AC13-92E20E003759}" type="presOf" srcId="{1C2A0C06-AC04-49A4-AC08-1BC860A23151}" destId="{681794B9-24A3-46AE-86E9-403A5B3788AF}" srcOrd="0" destOrd="0" presId="urn:microsoft.com/office/officeart/2005/8/layout/orgChart1"/>
    <dgm:cxn modelId="{AC600B60-8999-4669-A64D-82F149C0EE73}" type="presOf" srcId="{85A1B210-EA3E-4F46-B78E-F93AC7A14BB1}" destId="{5BBA67BF-439A-48A4-AAE0-459AEC56556E}" srcOrd="0" destOrd="0" presId="urn:microsoft.com/office/officeart/2005/8/layout/orgChart1"/>
    <dgm:cxn modelId="{EE442363-ACD4-4902-AF65-1AB2BCD4E9AF}" type="presOf" srcId="{EDC47D84-C819-464A-AC98-4CFA62E8139F}" destId="{71D1D47C-1855-4724-AAFD-F20630282380}" srcOrd="0" destOrd="0" presId="urn:microsoft.com/office/officeart/2005/8/layout/orgChart1"/>
    <dgm:cxn modelId="{16E67E48-7E6E-4541-98BA-147E2B967FA0}" type="presOf" srcId="{772699A9-489F-42A8-8841-A53BDC27A93D}" destId="{CE8C378B-DE26-47C9-8264-AB0C3167818E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00A4454D-1398-44A7-98AA-BA4E1E42151F}" type="presOf" srcId="{CE8C683E-3F4B-47CD-958A-A0E2ADD54F42}" destId="{87682243-4694-46B6-AE67-1B091F52EFB1}" srcOrd="0" destOrd="0" presId="urn:microsoft.com/office/officeart/2005/8/layout/orgChart1"/>
    <dgm:cxn modelId="{DBDAAE6D-213C-434D-BAF9-94470FD1B37D}" type="presOf" srcId="{B9E31716-504F-4443-B887-69003C8D3FF8}" destId="{9561BC0D-9EA7-44BB-8252-A3CF45AB00D2}" srcOrd="0" destOrd="0" presId="urn:microsoft.com/office/officeart/2005/8/layout/orgChart1"/>
    <dgm:cxn modelId="{FB6D4852-A72C-48AB-9E2A-D0B9F7061272}" type="presOf" srcId="{1D2298AF-8A38-41CE-83B2-DD3407FE514F}" destId="{A7673727-D8D7-4B9C-BBEE-6FE559DD4893}" srcOrd="1" destOrd="0" presId="urn:microsoft.com/office/officeart/2005/8/layout/orgChart1"/>
    <dgm:cxn modelId="{1383FE58-6C29-4F4B-9891-3DABF46C3D3E}" type="presOf" srcId="{4BAB5A20-AD91-466D-B4DE-DC2B36219904}" destId="{2F31BF2A-A0C9-4C7A-A030-6FA4DD920EC5}" srcOrd="0" destOrd="0" presId="urn:microsoft.com/office/officeart/2005/8/layout/orgChart1"/>
    <dgm:cxn modelId="{A08C567D-8E1F-4A34-8FCA-863AE8EF5B87}" type="presOf" srcId="{64012225-5BDD-4779-B7F0-74F71F3DE8C9}" destId="{484DD327-DA70-4701-9628-A67B2CB9BB01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96043C9B-C6DD-4F64-A661-816CA792ABE2}" srcId="{1C2A0C06-AC04-49A4-AC08-1BC860A23151}" destId="{2D2ECA83-28BD-4B02-A85B-A7DFEC1BF469}" srcOrd="4" destOrd="0" parTransId="{0F137C84-A856-4C99-B991-6BBD801F0365}" sibTransId="{B71C4C05-6DA3-45E5-95D5-65E673BF802D}"/>
    <dgm:cxn modelId="{C76D1CA2-1B26-4983-8AE9-748C14E84F21}" type="presOf" srcId="{E74CADD0-4FC9-4785-AA7B-07943B6C1254}" destId="{CD7EEBE6-17F3-4547-B1A8-BA86DF1A25D7}" srcOrd="0" destOrd="0" presId="urn:microsoft.com/office/officeart/2005/8/layout/orgChart1"/>
    <dgm:cxn modelId="{3A50DDA5-74E4-4783-AF5E-40EB44A1A22B}" type="presOf" srcId="{64012225-5BDD-4779-B7F0-74F71F3DE8C9}" destId="{CD40CE7D-6A1F-48B6-9832-8A7EEDC9D254}" srcOrd="1" destOrd="0" presId="urn:microsoft.com/office/officeart/2005/8/layout/orgChart1"/>
    <dgm:cxn modelId="{32F418AB-3C4B-4BED-A7D6-3C7E5BEC7FEB}" type="presOf" srcId="{1D2298AF-8A38-41CE-83B2-DD3407FE514F}" destId="{3225DCE1-316F-44CB-833C-5A9726ADABA6}" srcOrd="0" destOrd="0" presId="urn:microsoft.com/office/officeart/2005/8/layout/orgChart1"/>
    <dgm:cxn modelId="{B5EF7FAD-9E5F-41B7-BBE6-94A332FB5B4D}" type="presOf" srcId="{E8E87481-1403-4E29-BC29-06CBAA374911}" destId="{BEDDF02B-F5A8-4902-8E50-6EA41B300CAC}" srcOrd="0" destOrd="0" presId="urn:microsoft.com/office/officeart/2005/8/layout/orgChart1"/>
    <dgm:cxn modelId="{30203CB2-8907-4FAB-8B48-C9D4B569B846}" srcId="{1C2A0C06-AC04-49A4-AC08-1BC860A23151}" destId="{1D2298AF-8A38-41CE-83B2-DD3407FE514F}" srcOrd="2" destOrd="0" parTransId="{E8E87481-1403-4E29-BC29-06CBAA374911}" sibTransId="{18017744-CA4C-4EAC-A4EE-49A44BFA90F9}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320EB6-EFBD-411D-9571-702742225403}" type="presOf" srcId="{E74CADD0-4FC9-4785-AA7B-07943B6C1254}" destId="{F0BE960B-661C-4772-9581-5C00620B138E}" srcOrd="1" destOrd="0" presId="urn:microsoft.com/office/officeart/2005/8/layout/orgChart1"/>
    <dgm:cxn modelId="{14F35ABA-ACF8-4092-B3D8-B42AD90A6063}" type="presOf" srcId="{15EE838E-C86E-4920-86C3-301918544D0D}" destId="{4ABA851A-5A28-4D6B-B4CE-C821F865BF4E}" srcOrd="0" destOrd="0" presId="urn:microsoft.com/office/officeart/2005/8/layout/orgChart1"/>
    <dgm:cxn modelId="{05EB66BC-C102-428A-8E00-F4550DB391F1}" srcId="{D16BF195-C66B-4DA5-9DCC-7F969DAEBC7C}" destId="{CEEA4F80-3CAB-4322-84B2-083590089195}" srcOrd="3" destOrd="0" parTransId="{F7793B8E-F10B-48BF-8460-5F1B324F930F}" sibTransId="{FAA4BC58-8FEB-4790-BC92-B40D029BCFFE}"/>
    <dgm:cxn modelId="{2F9C3ABF-BE85-4482-8886-CB2B28E95376}" type="presOf" srcId="{4409B479-D451-4F3F-A6AB-1DA2A543AADC}" destId="{4CD806F6-356E-436D-BC84-A737125C05F1}" srcOrd="0" destOrd="0" presId="urn:microsoft.com/office/officeart/2005/8/layout/orgChart1"/>
    <dgm:cxn modelId="{A6B24CC0-A7EC-4BE1-98BF-6FFD70B4FEFC}" type="presOf" srcId="{0F137C84-A856-4C99-B991-6BBD801F0365}" destId="{E873C951-A8A8-439E-90FD-D74CFDFBBE5C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CBADC4C5-7905-457E-9BD6-D9FE8F8FDB39}" type="presOf" srcId="{DA026AA3-D0F4-4A09-AB66-0D1E4C84272B}" destId="{59BB63CB-48B1-41B4-A9B7-9DE201F47169}" srcOrd="0" destOrd="0" presId="urn:microsoft.com/office/officeart/2005/8/layout/orgChart1"/>
    <dgm:cxn modelId="{C0C9EAC5-FDBA-4615-948F-B281BA45CBC3}" type="presOf" srcId="{2D2ECA83-28BD-4B02-A85B-A7DFEC1BF469}" destId="{29FFCE81-22AA-4EE3-BEBE-CD0C436B0DD3}" srcOrd="0" destOrd="0" presId="urn:microsoft.com/office/officeart/2005/8/layout/orgChart1"/>
    <dgm:cxn modelId="{1634E8D2-666B-47DC-BFEB-7472C9ECB743}" srcId="{D16BF195-C66B-4DA5-9DCC-7F969DAEBC7C}" destId="{64012225-5BDD-4779-B7F0-74F71F3DE8C9}" srcOrd="0" destOrd="0" parTransId="{79B04718-9EAF-4019-A78F-E24DF71282C9}" sibTransId="{5FCA61E2-35FA-40BC-B710-B84161DF6F46}"/>
    <dgm:cxn modelId="{417C18D5-7888-4581-81BE-94BF382B0B5B}" type="presOf" srcId="{2CD540D4-519C-48C7-BC2E-D30D4905AB1F}" destId="{8D013E61-E8F1-42B7-BD04-50B1261D1FE3}" srcOrd="0" destOrd="0" presId="urn:microsoft.com/office/officeart/2005/8/layout/orgChart1"/>
    <dgm:cxn modelId="{B03ED5D5-4F8E-47C4-8107-85F997F5D784}" srcId="{1C2A0C06-AC04-49A4-AC08-1BC860A23151}" destId="{772699A9-489F-42A8-8841-A53BDC27A93D}" srcOrd="3" destOrd="0" parTransId="{4409B479-D451-4F3F-A6AB-1DA2A543AADC}" sibTransId="{4988E870-E774-491C-A68D-D88BA8689E72}"/>
    <dgm:cxn modelId="{C1D4A3D8-6C7B-4E59-9B93-B5B3194E04E7}" type="presOf" srcId="{1C2A0C06-AC04-49A4-AC08-1BC860A23151}" destId="{B67AB85A-5049-4D70-86DA-3F866A5DF9EB}" srcOrd="1" destOrd="0" presId="urn:microsoft.com/office/officeart/2005/8/layout/orgChart1"/>
    <dgm:cxn modelId="{CF14A4E6-2984-45D8-8794-3B816B624934}" srcId="{1C2A0C06-AC04-49A4-AC08-1BC860A23151}" destId="{B9E31716-504F-4443-B887-69003C8D3FF8}" srcOrd="1" destOrd="0" parTransId="{2CD540D4-519C-48C7-BC2E-D30D4905AB1F}" sibTransId="{FF03B3F4-8D67-47A8-9816-2FB4F936F59C}"/>
    <dgm:cxn modelId="{6AC2C4E7-6672-440C-AEAD-47B06B38FFB1}" srcId="{72C598DC-11CA-438A-B8B6-E60E37C35F7E}" destId="{1C2A0C06-AC04-49A4-AC08-1BC860A23151}" srcOrd="1" destOrd="0" parTransId="{DA026AA3-D0F4-4A09-AB66-0D1E4C84272B}" sibTransId="{09FCCE2B-D208-4207-B5C2-26AD5D411F34}"/>
    <dgm:cxn modelId="{BE61E5E8-9F87-42D4-A54C-5BB0E42675C0}" type="presOf" srcId="{772699A9-489F-42A8-8841-A53BDC27A93D}" destId="{E1D8BBC4-C5C0-4041-BA54-33DF26FE3A69}" srcOrd="0" destOrd="0" presId="urn:microsoft.com/office/officeart/2005/8/layout/orgChart1"/>
    <dgm:cxn modelId="{AF1105EB-D6CB-42C6-9A13-522B11D29C2A}" type="presOf" srcId="{CEEA4F80-3CAB-4322-84B2-083590089195}" destId="{79A2AB02-37FA-4F01-A11E-4B34BCEC59F6}" srcOrd="1" destOrd="0" presId="urn:microsoft.com/office/officeart/2005/8/layout/orgChart1"/>
    <dgm:cxn modelId="{F83139F9-23B7-4940-836D-B4E104D47164}" type="presOf" srcId="{C6314889-9D50-441C-A1CE-E9930CFD0502}" destId="{B15E3D10-4574-407F-A277-7F9D605F5D00}" srcOrd="0" destOrd="0" presId="urn:microsoft.com/office/officeart/2005/8/layout/orgChart1"/>
    <dgm:cxn modelId="{2BE19DF9-683F-4268-9C76-BEBE885D2DB5}" type="presOf" srcId="{F7793B8E-F10B-48BF-8460-5F1B324F930F}" destId="{B09452A2-AA6A-432C-9FDF-8845A9A2F59F}" srcOrd="0" destOrd="0" presId="urn:microsoft.com/office/officeart/2005/8/layout/orgChart1"/>
    <dgm:cxn modelId="{5C2DB5FB-2FAE-4BB6-9485-AD9398B0B53D}" type="presOf" srcId="{EDC47D84-C819-464A-AC98-4CFA62E8139F}" destId="{C2B99DD1-8C4C-4A60-8FE7-79BDA645EAAB}" srcOrd="1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C08917FD-54F6-4256-9BE8-30BA206DB035}" type="presParOf" srcId="{830907E0-71A1-4562-826C-30F7FC59DCE5}" destId="{238C6F8B-1320-4B53-8984-F8167EC19333}" srcOrd="0" destOrd="0" presId="urn:microsoft.com/office/officeart/2005/8/layout/orgChart1"/>
    <dgm:cxn modelId="{C996948F-0BD5-4C25-9E74-DA3D50734728}" type="presParOf" srcId="{830907E0-71A1-4562-826C-30F7FC59DCE5}" destId="{3D41B84D-7CC0-45D7-9F0C-D870D60125AC}" srcOrd="1" destOrd="0" presId="urn:microsoft.com/office/officeart/2005/8/layout/orgChart1"/>
    <dgm:cxn modelId="{BC67BF14-9D0B-451C-977E-598F13FEEA65}" type="presParOf" srcId="{3D41B84D-7CC0-45D7-9F0C-D870D60125AC}" destId="{08C36724-E916-4A9F-8081-A87F05D9EA1B}" srcOrd="0" destOrd="0" presId="urn:microsoft.com/office/officeart/2005/8/layout/orgChart1"/>
    <dgm:cxn modelId="{F0379F26-6AEC-4339-97C5-1AEBE975268C}" type="presParOf" srcId="{08C36724-E916-4A9F-8081-A87F05D9EA1B}" destId="{484DD327-DA70-4701-9628-A67B2CB9BB01}" srcOrd="0" destOrd="0" presId="urn:microsoft.com/office/officeart/2005/8/layout/orgChart1"/>
    <dgm:cxn modelId="{F6C3A9A3-3A86-4BD3-B278-927EC6E2F905}" type="presParOf" srcId="{08C36724-E916-4A9F-8081-A87F05D9EA1B}" destId="{CD40CE7D-6A1F-48B6-9832-8A7EEDC9D254}" srcOrd="1" destOrd="0" presId="urn:microsoft.com/office/officeart/2005/8/layout/orgChart1"/>
    <dgm:cxn modelId="{DAE126E7-7158-476F-9A29-36F8630CC203}" type="presParOf" srcId="{3D41B84D-7CC0-45D7-9F0C-D870D60125AC}" destId="{FFCEFC5B-E6D3-493D-8A33-28AACB731AF3}" srcOrd="1" destOrd="0" presId="urn:microsoft.com/office/officeart/2005/8/layout/orgChart1"/>
    <dgm:cxn modelId="{2E6D6C33-1F5B-4E13-B688-CC0908DB9D82}" type="presParOf" srcId="{3D41B84D-7CC0-45D7-9F0C-D870D60125AC}" destId="{80547E0B-0631-4363-B5AF-7BF34F2760F1}" srcOrd="2" destOrd="0" presId="urn:microsoft.com/office/officeart/2005/8/layout/orgChart1"/>
    <dgm:cxn modelId="{487830ED-20FA-4CAD-A00A-6D4C5C57CD09}" type="presParOf" srcId="{830907E0-71A1-4562-826C-30F7FC59DCE5}" destId="{B15E3D10-4574-407F-A277-7F9D605F5D00}" srcOrd="2" destOrd="0" presId="urn:microsoft.com/office/officeart/2005/8/layout/orgChart1"/>
    <dgm:cxn modelId="{5AD5BB09-8FC2-48DC-97D3-9EB1EC758EED}" type="presParOf" srcId="{830907E0-71A1-4562-826C-30F7FC59DCE5}" destId="{2DE1ED80-C53B-4442-AA08-00B09B9CA67D}" srcOrd="3" destOrd="0" presId="urn:microsoft.com/office/officeart/2005/8/layout/orgChart1"/>
    <dgm:cxn modelId="{FBD87D63-F135-463B-BF59-12F16425D6E2}" type="presParOf" srcId="{2DE1ED80-C53B-4442-AA08-00B09B9CA67D}" destId="{9D380C34-466C-463B-93E6-48FA286EE9A4}" srcOrd="0" destOrd="0" presId="urn:microsoft.com/office/officeart/2005/8/layout/orgChart1"/>
    <dgm:cxn modelId="{FB00A008-3CE0-4216-B07E-8A5DE1BAC169}" type="presParOf" srcId="{9D380C34-466C-463B-93E6-48FA286EE9A4}" destId="{71D1D47C-1855-4724-AAFD-F20630282380}" srcOrd="0" destOrd="0" presId="urn:microsoft.com/office/officeart/2005/8/layout/orgChart1"/>
    <dgm:cxn modelId="{362285A1-C46A-4C06-912E-54DBD9173167}" type="presParOf" srcId="{9D380C34-466C-463B-93E6-48FA286EE9A4}" destId="{C2B99DD1-8C4C-4A60-8FE7-79BDA645EAAB}" srcOrd="1" destOrd="0" presId="urn:microsoft.com/office/officeart/2005/8/layout/orgChart1"/>
    <dgm:cxn modelId="{5A396F82-5259-437B-8006-2D12F8992A57}" type="presParOf" srcId="{2DE1ED80-C53B-4442-AA08-00B09B9CA67D}" destId="{40F758F1-5E13-4A0C-961A-A57F09AE8647}" srcOrd="1" destOrd="0" presId="urn:microsoft.com/office/officeart/2005/8/layout/orgChart1"/>
    <dgm:cxn modelId="{DEDA55B0-2954-4852-90CE-BDE82D622A22}" type="presParOf" srcId="{2DE1ED80-C53B-4442-AA08-00B09B9CA67D}" destId="{0E4DF06C-CCD1-435C-B7F5-6F6BC9DFA2D8}" srcOrd="2" destOrd="0" presId="urn:microsoft.com/office/officeart/2005/8/layout/orgChart1"/>
    <dgm:cxn modelId="{C86669DF-2B36-4E29-B808-0955C133EFDC}" type="presParOf" srcId="{830907E0-71A1-4562-826C-30F7FC59DCE5}" destId="{5BBA67BF-439A-48A4-AAE0-459AEC56556E}" srcOrd="4" destOrd="0" presId="urn:microsoft.com/office/officeart/2005/8/layout/orgChart1"/>
    <dgm:cxn modelId="{62A5B444-8C1A-4D0A-9835-CDB501C87F7F}" type="presParOf" srcId="{830907E0-71A1-4562-826C-30F7FC59DCE5}" destId="{4199EF50-2C06-46F5-B0A6-56497D13AE3D}" srcOrd="5" destOrd="0" presId="urn:microsoft.com/office/officeart/2005/8/layout/orgChart1"/>
    <dgm:cxn modelId="{80A172BE-834B-43A0-8AAF-8626F7E91F44}" type="presParOf" srcId="{4199EF50-2C06-46F5-B0A6-56497D13AE3D}" destId="{0A8B38BC-9686-4558-9C92-6950E1CFDE13}" srcOrd="0" destOrd="0" presId="urn:microsoft.com/office/officeart/2005/8/layout/orgChart1"/>
    <dgm:cxn modelId="{43A0D61A-DDBE-49AA-BE40-54F264F2B1AF}" type="presParOf" srcId="{0A8B38BC-9686-4558-9C92-6950E1CFDE13}" destId="{3A4CCD1A-C84E-4C8E-B008-511963DF5AEC}" srcOrd="0" destOrd="0" presId="urn:microsoft.com/office/officeart/2005/8/layout/orgChart1"/>
    <dgm:cxn modelId="{CCE02DDD-A05F-42F9-9B66-C3BEDF1A4D9D}" type="presParOf" srcId="{0A8B38BC-9686-4558-9C92-6950E1CFDE13}" destId="{DE43B087-D874-44DF-9AFD-5465FDD4504A}" srcOrd="1" destOrd="0" presId="urn:microsoft.com/office/officeart/2005/8/layout/orgChart1"/>
    <dgm:cxn modelId="{F3E55F8D-5C17-44A3-A324-0FCE281CA403}" type="presParOf" srcId="{4199EF50-2C06-46F5-B0A6-56497D13AE3D}" destId="{36C64061-3F77-47BE-8C04-B32F6BC89854}" srcOrd="1" destOrd="0" presId="urn:microsoft.com/office/officeart/2005/8/layout/orgChart1"/>
    <dgm:cxn modelId="{ADBAA950-72DC-487A-8D83-C6B8E53EF9DF}" type="presParOf" srcId="{4199EF50-2C06-46F5-B0A6-56497D13AE3D}" destId="{F23B044F-B88C-4E1F-97B6-E4215E8FA29E}" srcOrd="2" destOrd="0" presId="urn:microsoft.com/office/officeart/2005/8/layout/orgChart1"/>
    <dgm:cxn modelId="{746EFEB7-4595-4191-9B8D-20BFAEA4E7E1}" type="presParOf" srcId="{830907E0-71A1-4562-826C-30F7FC59DCE5}" destId="{B09452A2-AA6A-432C-9FDF-8845A9A2F59F}" srcOrd="6" destOrd="0" presId="urn:microsoft.com/office/officeart/2005/8/layout/orgChart1"/>
    <dgm:cxn modelId="{33B2A6B8-4D8D-4BBC-877E-AD203E88F18B}" type="presParOf" srcId="{830907E0-71A1-4562-826C-30F7FC59DCE5}" destId="{1D4D5637-1C47-4544-A2FD-CDF48ECB253F}" srcOrd="7" destOrd="0" presId="urn:microsoft.com/office/officeart/2005/8/layout/orgChart1"/>
    <dgm:cxn modelId="{D1405E5D-A9B0-44AD-94C5-150AB056F6BA}" type="presParOf" srcId="{1D4D5637-1C47-4544-A2FD-CDF48ECB253F}" destId="{F3BEDBA8-0398-4782-AF0D-44AEC873840B}" srcOrd="0" destOrd="0" presId="urn:microsoft.com/office/officeart/2005/8/layout/orgChart1"/>
    <dgm:cxn modelId="{6DA23DE4-94F1-42E6-A8B6-F65412562DB2}" type="presParOf" srcId="{F3BEDBA8-0398-4782-AF0D-44AEC873840B}" destId="{E3B90CB9-158B-4361-978A-BD4BFE9FEF80}" srcOrd="0" destOrd="0" presId="urn:microsoft.com/office/officeart/2005/8/layout/orgChart1"/>
    <dgm:cxn modelId="{09F47BFA-C897-43ED-A4C3-0CFBD7AF441A}" type="presParOf" srcId="{F3BEDBA8-0398-4782-AF0D-44AEC873840B}" destId="{79A2AB02-37FA-4F01-A11E-4B34BCEC59F6}" srcOrd="1" destOrd="0" presId="urn:microsoft.com/office/officeart/2005/8/layout/orgChart1"/>
    <dgm:cxn modelId="{55F3AF5A-932F-4454-A67D-55F5EAE9DE53}" type="presParOf" srcId="{1D4D5637-1C47-4544-A2FD-CDF48ECB253F}" destId="{54FE32ED-2BDF-4959-9469-6995AFCBE52A}" srcOrd="1" destOrd="0" presId="urn:microsoft.com/office/officeart/2005/8/layout/orgChart1"/>
    <dgm:cxn modelId="{BDAAB148-82CD-44B0-909D-0A0F8FE74C32}" type="presParOf" srcId="{1D4D5637-1C47-4544-A2FD-CDF48ECB253F}" destId="{3EA68283-7FC5-40DF-88B2-FBEB4AA7BD8E}" srcOrd="2" destOrd="0" presId="urn:microsoft.com/office/officeart/2005/8/layout/orgChart1"/>
    <dgm:cxn modelId="{E036CD3B-5321-4766-AE21-4C58A1B8511F}" type="presParOf" srcId="{830907E0-71A1-4562-826C-30F7FC59DCE5}" destId="{87682243-4694-46B6-AE67-1B091F52EFB1}" srcOrd="8" destOrd="0" presId="urn:microsoft.com/office/officeart/2005/8/layout/orgChart1"/>
    <dgm:cxn modelId="{2FA0DD4C-6CDD-4897-8625-380FDABA05F2}" type="presParOf" srcId="{830907E0-71A1-4562-826C-30F7FC59DCE5}" destId="{53D505FD-ECFC-475E-BD2C-0E61B080F4A7}" srcOrd="9" destOrd="0" presId="urn:microsoft.com/office/officeart/2005/8/layout/orgChart1"/>
    <dgm:cxn modelId="{8D00D6B3-9AEC-49C2-874E-28DC1B25C20E}" type="presParOf" srcId="{53D505FD-ECFC-475E-BD2C-0E61B080F4A7}" destId="{9EE7ACE5-7D23-4DE1-BB07-B72DB1EE6412}" srcOrd="0" destOrd="0" presId="urn:microsoft.com/office/officeart/2005/8/layout/orgChart1"/>
    <dgm:cxn modelId="{31858D3A-AFEE-4D3E-8D4D-3CD920A9B398}" type="presParOf" srcId="{9EE7ACE5-7D23-4DE1-BB07-B72DB1EE6412}" destId="{CD7EEBE6-17F3-4547-B1A8-BA86DF1A25D7}" srcOrd="0" destOrd="0" presId="urn:microsoft.com/office/officeart/2005/8/layout/orgChart1"/>
    <dgm:cxn modelId="{A52FEF4F-0CA4-4033-9C37-CBD970A62548}" type="presParOf" srcId="{9EE7ACE5-7D23-4DE1-BB07-B72DB1EE6412}" destId="{F0BE960B-661C-4772-9581-5C00620B138E}" srcOrd="1" destOrd="0" presId="urn:microsoft.com/office/officeart/2005/8/layout/orgChart1"/>
    <dgm:cxn modelId="{54A765DE-EEEA-4BC2-8094-91A1727EA699}" type="presParOf" srcId="{53D505FD-ECFC-475E-BD2C-0E61B080F4A7}" destId="{CD0FCB75-EAB6-4A0A-8643-A2096FC08E1B}" srcOrd="1" destOrd="0" presId="urn:microsoft.com/office/officeart/2005/8/layout/orgChart1"/>
    <dgm:cxn modelId="{4DA97EBE-B49A-49EE-8C80-B81478829AEB}" type="presParOf" srcId="{53D505FD-ECFC-475E-BD2C-0E61B080F4A7}" destId="{86873722-3917-480C-8C88-E1C011257FDC}" srcOrd="2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19794846-84BB-4BD2-AE11-2705016F02DF}" type="presParOf" srcId="{933E44C4-E2E3-405D-A4D3-247BA52F4D45}" destId="{59BB63CB-48B1-41B4-A9B7-9DE201F47169}" srcOrd="2" destOrd="0" presId="urn:microsoft.com/office/officeart/2005/8/layout/orgChart1"/>
    <dgm:cxn modelId="{0331DC24-8AF7-4628-A990-EA714137447F}" type="presParOf" srcId="{933E44C4-E2E3-405D-A4D3-247BA52F4D45}" destId="{686F93AF-E2BC-45A2-9F18-57C7F7AE908F}" srcOrd="3" destOrd="0" presId="urn:microsoft.com/office/officeart/2005/8/layout/orgChart1"/>
    <dgm:cxn modelId="{488F0969-EAE2-4264-A142-7F96986B8A09}" type="presParOf" srcId="{686F93AF-E2BC-45A2-9F18-57C7F7AE908F}" destId="{F2C53A2A-F6CE-45EC-B2C0-044A23C8F9B8}" srcOrd="0" destOrd="0" presId="urn:microsoft.com/office/officeart/2005/8/layout/orgChart1"/>
    <dgm:cxn modelId="{6B703F63-82B9-4ECA-96C4-DA28F002D09A}" type="presParOf" srcId="{F2C53A2A-F6CE-45EC-B2C0-044A23C8F9B8}" destId="{681794B9-24A3-46AE-86E9-403A5B3788AF}" srcOrd="0" destOrd="0" presId="urn:microsoft.com/office/officeart/2005/8/layout/orgChart1"/>
    <dgm:cxn modelId="{3F912E8D-A222-4EF9-8062-025F9753F810}" type="presParOf" srcId="{F2C53A2A-F6CE-45EC-B2C0-044A23C8F9B8}" destId="{B67AB85A-5049-4D70-86DA-3F866A5DF9EB}" srcOrd="1" destOrd="0" presId="urn:microsoft.com/office/officeart/2005/8/layout/orgChart1"/>
    <dgm:cxn modelId="{F39B641B-F3AD-460A-B8FF-E0AC51AAFA45}" type="presParOf" srcId="{686F93AF-E2BC-45A2-9F18-57C7F7AE908F}" destId="{2E9A246C-069C-41A4-BB5D-C626E245F4B2}" srcOrd="1" destOrd="0" presId="urn:microsoft.com/office/officeart/2005/8/layout/orgChart1"/>
    <dgm:cxn modelId="{BBB31ED9-159E-4BD5-8413-9A59DCF422C1}" type="presParOf" srcId="{2E9A246C-069C-41A4-BB5D-C626E245F4B2}" destId="{2F31BF2A-A0C9-4C7A-A030-6FA4DD920EC5}" srcOrd="0" destOrd="0" presId="urn:microsoft.com/office/officeart/2005/8/layout/orgChart1"/>
    <dgm:cxn modelId="{DA1E42F4-0E58-4E45-AAD0-D668F882F784}" type="presParOf" srcId="{2E9A246C-069C-41A4-BB5D-C626E245F4B2}" destId="{69FA95D7-DCB2-4293-89CB-6148699E045D}" srcOrd="1" destOrd="0" presId="urn:microsoft.com/office/officeart/2005/8/layout/orgChart1"/>
    <dgm:cxn modelId="{4D2721F9-6451-4574-B77A-946EDBEE4D89}" type="presParOf" srcId="{69FA95D7-DCB2-4293-89CB-6148699E045D}" destId="{534687F5-338C-4785-9C3B-19FDCA3B0AA7}" srcOrd="0" destOrd="0" presId="urn:microsoft.com/office/officeart/2005/8/layout/orgChart1"/>
    <dgm:cxn modelId="{8A9B3ECF-DC79-4D0E-99B1-164D139F0D67}" type="presParOf" srcId="{534687F5-338C-4785-9C3B-19FDCA3B0AA7}" destId="{4ABA851A-5A28-4D6B-B4CE-C821F865BF4E}" srcOrd="0" destOrd="0" presId="urn:microsoft.com/office/officeart/2005/8/layout/orgChart1"/>
    <dgm:cxn modelId="{FB7E30FD-87F4-4871-BD97-3ED0A05B029B}" type="presParOf" srcId="{534687F5-338C-4785-9C3B-19FDCA3B0AA7}" destId="{669C74AD-F6A6-4846-B285-A255022570F9}" srcOrd="1" destOrd="0" presId="urn:microsoft.com/office/officeart/2005/8/layout/orgChart1"/>
    <dgm:cxn modelId="{3EAB9BE3-9BC1-4AF3-874B-192016BAA6B5}" type="presParOf" srcId="{69FA95D7-DCB2-4293-89CB-6148699E045D}" destId="{CC5DE8A2-BB9C-44E1-89C1-715F142CB864}" srcOrd="1" destOrd="0" presId="urn:microsoft.com/office/officeart/2005/8/layout/orgChart1"/>
    <dgm:cxn modelId="{BC25B87D-DD3F-41E5-993F-F630D8BD5C0E}" type="presParOf" srcId="{69FA95D7-DCB2-4293-89CB-6148699E045D}" destId="{9497B231-C45B-4DA8-9E1A-1A7BCC1C4B70}" srcOrd="2" destOrd="0" presId="urn:microsoft.com/office/officeart/2005/8/layout/orgChart1"/>
    <dgm:cxn modelId="{53819215-3A38-4398-BCF4-B1632B8C4780}" type="presParOf" srcId="{2E9A246C-069C-41A4-BB5D-C626E245F4B2}" destId="{8D013E61-E8F1-42B7-BD04-50B1261D1FE3}" srcOrd="2" destOrd="0" presId="urn:microsoft.com/office/officeart/2005/8/layout/orgChart1"/>
    <dgm:cxn modelId="{F7EBDF29-6543-4AB1-8E7D-A7CFDAF3EECE}" type="presParOf" srcId="{2E9A246C-069C-41A4-BB5D-C626E245F4B2}" destId="{5C69EE7C-694B-49E8-9FC0-297339D2DB49}" srcOrd="3" destOrd="0" presId="urn:microsoft.com/office/officeart/2005/8/layout/orgChart1"/>
    <dgm:cxn modelId="{342D1E4B-25F5-40D6-95F4-E727F35D5280}" type="presParOf" srcId="{5C69EE7C-694B-49E8-9FC0-297339D2DB49}" destId="{C09C2D36-0D97-4198-B693-FD75E8ED77CB}" srcOrd="0" destOrd="0" presId="urn:microsoft.com/office/officeart/2005/8/layout/orgChart1"/>
    <dgm:cxn modelId="{4B0CDDEC-612E-4079-9F62-2E2F879F8BF3}" type="presParOf" srcId="{C09C2D36-0D97-4198-B693-FD75E8ED77CB}" destId="{9561BC0D-9EA7-44BB-8252-A3CF45AB00D2}" srcOrd="0" destOrd="0" presId="urn:microsoft.com/office/officeart/2005/8/layout/orgChart1"/>
    <dgm:cxn modelId="{5F0E9E42-00DF-4520-A168-BDD01D8020E2}" type="presParOf" srcId="{C09C2D36-0D97-4198-B693-FD75E8ED77CB}" destId="{B5BDE51F-B0B1-4609-9842-DEDE42228F47}" srcOrd="1" destOrd="0" presId="urn:microsoft.com/office/officeart/2005/8/layout/orgChart1"/>
    <dgm:cxn modelId="{E9D53078-DD3D-4B28-8457-F8DE52314BB3}" type="presParOf" srcId="{5C69EE7C-694B-49E8-9FC0-297339D2DB49}" destId="{71A9381E-2586-477A-97C7-0048442EAECC}" srcOrd="1" destOrd="0" presId="urn:microsoft.com/office/officeart/2005/8/layout/orgChart1"/>
    <dgm:cxn modelId="{7A83E2DC-5507-4674-AE76-3CD7BF735FEF}" type="presParOf" srcId="{5C69EE7C-694B-49E8-9FC0-297339D2DB49}" destId="{E92C0A46-C5BC-4A2A-9C82-FFBCE596B353}" srcOrd="2" destOrd="0" presId="urn:microsoft.com/office/officeart/2005/8/layout/orgChart1"/>
    <dgm:cxn modelId="{9D62DEE1-1C83-4248-AED2-B03E4F27DFB6}" type="presParOf" srcId="{2E9A246C-069C-41A4-BB5D-C626E245F4B2}" destId="{BEDDF02B-F5A8-4902-8E50-6EA41B300CAC}" srcOrd="4" destOrd="0" presId="urn:microsoft.com/office/officeart/2005/8/layout/orgChart1"/>
    <dgm:cxn modelId="{4EABA6B3-16A3-4B63-8913-EE074226DD04}" type="presParOf" srcId="{2E9A246C-069C-41A4-BB5D-C626E245F4B2}" destId="{3E575C00-4EE0-489D-96D7-E7F881ABEF30}" srcOrd="5" destOrd="0" presId="urn:microsoft.com/office/officeart/2005/8/layout/orgChart1"/>
    <dgm:cxn modelId="{B83ADC2A-A706-405C-975B-C7C59A1CEA72}" type="presParOf" srcId="{3E575C00-4EE0-489D-96D7-E7F881ABEF30}" destId="{FCC6D0F0-A716-4607-8707-B1357FA97560}" srcOrd="0" destOrd="0" presId="urn:microsoft.com/office/officeart/2005/8/layout/orgChart1"/>
    <dgm:cxn modelId="{15ECA591-E38B-4843-8199-2087BD3F3EE9}" type="presParOf" srcId="{FCC6D0F0-A716-4607-8707-B1357FA97560}" destId="{3225DCE1-316F-44CB-833C-5A9726ADABA6}" srcOrd="0" destOrd="0" presId="urn:microsoft.com/office/officeart/2005/8/layout/orgChart1"/>
    <dgm:cxn modelId="{DBB4CEA1-7943-4F02-8C68-72779D76CA3C}" type="presParOf" srcId="{FCC6D0F0-A716-4607-8707-B1357FA97560}" destId="{A7673727-D8D7-4B9C-BBEE-6FE559DD4893}" srcOrd="1" destOrd="0" presId="urn:microsoft.com/office/officeart/2005/8/layout/orgChart1"/>
    <dgm:cxn modelId="{D14C5DD1-A8D1-47DA-B83C-E153620C0577}" type="presParOf" srcId="{3E575C00-4EE0-489D-96D7-E7F881ABEF30}" destId="{74E35F93-9F4A-4787-BA75-FAAF954EC38D}" srcOrd="1" destOrd="0" presId="urn:microsoft.com/office/officeart/2005/8/layout/orgChart1"/>
    <dgm:cxn modelId="{BE31D258-2430-410D-9269-B2FBDB62545F}" type="presParOf" srcId="{3E575C00-4EE0-489D-96D7-E7F881ABEF30}" destId="{4FEAD732-1FA3-45F4-91A2-AAFB2495A0D9}" srcOrd="2" destOrd="0" presId="urn:microsoft.com/office/officeart/2005/8/layout/orgChart1"/>
    <dgm:cxn modelId="{03534AB8-3FA4-4E7A-B487-D8C798A84C0A}" type="presParOf" srcId="{2E9A246C-069C-41A4-BB5D-C626E245F4B2}" destId="{4CD806F6-356E-436D-BC84-A737125C05F1}" srcOrd="6" destOrd="0" presId="urn:microsoft.com/office/officeart/2005/8/layout/orgChart1"/>
    <dgm:cxn modelId="{4B26CACF-0F49-41BF-8C39-2F98CB3A2EF4}" type="presParOf" srcId="{2E9A246C-069C-41A4-BB5D-C626E245F4B2}" destId="{90D55A60-2121-45D6-BC51-E7826B14E3EA}" srcOrd="7" destOrd="0" presId="urn:microsoft.com/office/officeart/2005/8/layout/orgChart1"/>
    <dgm:cxn modelId="{85348202-4F9D-4497-AA03-5978F7130E17}" type="presParOf" srcId="{90D55A60-2121-45D6-BC51-E7826B14E3EA}" destId="{0C328D07-24DB-4099-BB1A-FA5364BC8341}" srcOrd="0" destOrd="0" presId="urn:microsoft.com/office/officeart/2005/8/layout/orgChart1"/>
    <dgm:cxn modelId="{B3B7B7C6-7ABF-4962-98AF-ABB66FB8C673}" type="presParOf" srcId="{0C328D07-24DB-4099-BB1A-FA5364BC8341}" destId="{E1D8BBC4-C5C0-4041-BA54-33DF26FE3A69}" srcOrd="0" destOrd="0" presId="urn:microsoft.com/office/officeart/2005/8/layout/orgChart1"/>
    <dgm:cxn modelId="{0972EDCC-D889-4DEC-A159-793F9F58BD71}" type="presParOf" srcId="{0C328D07-24DB-4099-BB1A-FA5364BC8341}" destId="{CE8C378B-DE26-47C9-8264-AB0C3167818E}" srcOrd="1" destOrd="0" presId="urn:microsoft.com/office/officeart/2005/8/layout/orgChart1"/>
    <dgm:cxn modelId="{68126B04-BCFF-4EBC-96EE-E715AD94CCF5}" type="presParOf" srcId="{90D55A60-2121-45D6-BC51-E7826B14E3EA}" destId="{AD0047AE-3F08-490B-8DE7-11C7E08AFCB0}" srcOrd="1" destOrd="0" presId="urn:microsoft.com/office/officeart/2005/8/layout/orgChart1"/>
    <dgm:cxn modelId="{D348E624-2616-4938-85B2-053B4670458F}" type="presParOf" srcId="{90D55A60-2121-45D6-BC51-E7826B14E3EA}" destId="{0907BFEF-55AB-4368-B490-D61A6E4377A9}" srcOrd="2" destOrd="0" presId="urn:microsoft.com/office/officeart/2005/8/layout/orgChart1"/>
    <dgm:cxn modelId="{91868FED-C3C4-4059-8F6A-0DFE75AF7D20}" type="presParOf" srcId="{2E9A246C-069C-41A4-BB5D-C626E245F4B2}" destId="{E873C951-A8A8-439E-90FD-D74CFDFBBE5C}" srcOrd="8" destOrd="0" presId="urn:microsoft.com/office/officeart/2005/8/layout/orgChart1"/>
    <dgm:cxn modelId="{B9353C09-A9AB-4023-A37B-AAFEB912E006}" type="presParOf" srcId="{2E9A246C-069C-41A4-BB5D-C626E245F4B2}" destId="{5888B2DE-A16D-4E5E-9A53-B76A7AC028D7}" srcOrd="9" destOrd="0" presId="urn:microsoft.com/office/officeart/2005/8/layout/orgChart1"/>
    <dgm:cxn modelId="{5967D4FB-0EA9-45DA-B576-573A84D33755}" type="presParOf" srcId="{5888B2DE-A16D-4E5E-9A53-B76A7AC028D7}" destId="{940FFE22-4BCF-45A4-9061-09EF4E097E15}" srcOrd="0" destOrd="0" presId="urn:microsoft.com/office/officeart/2005/8/layout/orgChart1"/>
    <dgm:cxn modelId="{542F181D-4985-4C4F-B1F7-42684A786EC5}" type="presParOf" srcId="{940FFE22-4BCF-45A4-9061-09EF4E097E15}" destId="{29FFCE81-22AA-4EE3-BEBE-CD0C436B0DD3}" srcOrd="0" destOrd="0" presId="urn:microsoft.com/office/officeart/2005/8/layout/orgChart1"/>
    <dgm:cxn modelId="{D43927C7-B807-471D-8B28-D8BC42D0BED4}" type="presParOf" srcId="{940FFE22-4BCF-45A4-9061-09EF4E097E15}" destId="{E87AF487-CEEE-4A8D-A613-3D7B7EE1C2AE}" srcOrd="1" destOrd="0" presId="urn:microsoft.com/office/officeart/2005/8/layout/orgChart1"/>
    <dgm:cxn modelId="{71D62B9E-E59D-41B5-AEC2-239F0371CA08}" type="presParOf" srcId="{5888B2DE-A16D-4E5E-9A53-B76A7AC028D7}" destId="{BBADAD95-ED29-4B43-8609-1920DAE5368C}" srcOrd="1" destOrd="0" presId="urn:microsoft.com/office/officeart/2005/8/layout/orgChart1"/>
    <dgm:cxn modelId="{EA15A9EB-F1BA-4B7C-8C71-3287D0B6675F}" type="presParOf" srcId="{5888B2DE-A16D-4E5E-9A53-B76A7AC028D7}" destId="{D7639E11-1A71-4063-B5B7-D48E7D5999CD}" srcOrd="2" destOrd="0" presId="urn:microsoft.com/office/officeart/2005/8/layout/orgChart1"/>
    <dgm:cxn modelId="{88DB8370-E04B-44CB-9349-00282E9F1A7F}" type="presParOf" srcId="{686F93AF-E2BC-45A2-9F18-57C7F7AE908F}" destId="{31E0A46B-E23F-4CE1-8B11-48C0695ABCFF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Type of Operators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Arithmetic Operators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i="0" dirty="0"/>
            <a:t>Assignment Operators</a:t>
          </a:r>
          <a:endParaRPr lang="en-IN" sz="1800" dirty="0"/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Comparison Operators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b="0" i="0" dirty="0"/>
            <a:t>Logical Operators</a:t>
          </a:r>
          <a:endParaRPr lang="en-IN" sz="1800" dirty="0"/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String Operators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131141" custScaleY="58597" custLinFactNeighborY="-3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5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5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04555D4B-2E5A-4A46-98A8-D65412AE8B6F}" type="pres">
      <dgm:prSet presAssocID="{35272958-6A4F-4BD8-88CF-BF3BA51B35FF}" presName="Name37" presStyleLbl="parChTrans1D2" presStyleIdx="1" presStyleCnt="5"/>
      <dgm:spPr/>
    </dgm:pt>
    <dgm:pt modelId="{F2B5BB4E-C845-4DB3-84AB-9E6B3687E1C9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ACA91FD1-56BD-4A59-B223-E485DCC68CD1}" type="pres">
      <dgm:prSet presAssocID="{98638CDC-BE70-483E-A025-26870C3283CD}" presName="rootComposite" presStyleCnt="0"/>
      <dgm:spPr/>
    </dgm:pt>
    <dgm:pt modelId="{D1456DE0-7AD1-4F98-9079-99C553D67B92}" type="pres">
      <dgm:prSet presAssocID="{98638CDC-BE70-483E-A025-26870C3283CD}" presName="rootText" presStyleLbl="node2" presStyleIdx="1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D0626D-735A-4FFF-B224-7F9603F766CF}" type="pres">
      <dgm:prSet presAssocID="{98638CDC-BE70-483E-A025-26870C3283CD}" presName="rootConnector" presStyleLbl="node2" presStyleIdx="1" presStyleCnt="5"/>
      <dgm:spPr/>
    </dgm:pt>
    <dgm:pt modelId="{2ECB1754-7AD2-483A-BEA0-D71BAFCF720F}" type="pres">
      <dgm:prSet presAssocID="{98638CDC-BE70-483E-A025-26870C3283CD}" presName="hierChild4" presStyleCnt="0"/>
      <dgm:spPr/>
    </dgm:pt>
    <dgm:pt modelId="{58560452-C82E-4736-9B3F-5C57B3F878B0}" type="pres">
      <dgm:prSet presAssocID="{98638CDC-BE70-483E-A025-26870C3283CD}" presName="hierChild5" presStyleCnt="0"/>
      <dgm:spPr/>
    </dgm:pt>
    <dgm:pt modelId="{CA1D0124-EE43-46E5-8F2F-ECBCB137AB64}" type="pres">
      <dgm:prSet presAssocID="{3FA1BEFF-91E7-4C5F-BB5B-1F3EF63EA843}" presName="Name37" presStyleLbl="parChTrans1D2" presStyleIdx="2" presStyleCnt="5"/>
      <dgm:spPr/>
    </dgm:pt>
    <dgm:pt modelId="{9D3A99BB-BE94-4D74-9C00-A8FB4B449BB3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BF54BB8F-4C52-4B02-A824-EFEF683D0674}" type="pres">
      <dgm:prSet presAssocID="{D8C112DC-D5D9-4F93-850E-0CB7D562F558}" presName="rootComposite" presStyleCnt="0"/>
      <dgm:spPr/>
    </dgm:pt>
    <dgm:pt modelId="{89772FA9-599A-4DD5-BAC2-272C34584FDF}" type="pres">
      <dgm:prSet presAssocID="{D8C112DC-D5D9-4F93-850E-0CB7D562F558}" presName="rootText" presStyleLbl="node2" presStyleIdx="2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F629EFA-E404-4509-B985-66BA84FD4023}" type="pres">
      <dgm:prSet presAssocID="{D8C112DC-D5D9-4F93-850E-0CB7D562F558}" presName="rootConnector" presStyleLbl="node2" presStyleIdx="2" presStyleCnt="5"/>
      <dgm:spPr/>
    </dgm:pt>
    <dgm:pt modelId="{A8534451-DB3E-45B0-B377-C655E2BC5263}" type="pres">
      <dgm:prSet presAssocID="{D8C112DC-D5D9-4F93-850E-0CB7D562F558}" presName="hierChild4" presStyleCnt="0"/>
      <dgm:spPr/>
    </dgm:pt>
    <dgm:pt modelId="{FEE4C153-3CC5-4E8A-9FA2-9BB2891AF652}" type="pres">
      <dgm:prSet presAssocID="{D8C112DC-D5D9-4F93-850E-0CB7D562F558}" presName="hierChild5" presStyleCnt="0"/>
      <dgm:spPr/>
    </dgm:pt>
    <dgm:pt modelId="{CBB6104B-05C3-4839-A93D-6D00990C8FD7}" type="pres">
      <dgm:prSet presAssocID="{A71BB647-835D-4389-ACF8-CF71C5AAAC79}" presName="Name37" presStyleLbl="parChTrans1D2" presStyleIdx="3" presStyleCnt="5"/>
      <dgm:spPr/>
    </dgm:pt>
    <dgm:pt modelId="{95B667F0-9680-440B-AE7C-4A46C80DD34B}" type="pres">
      <dgm:prSet presAssocID="{8EF17BD3-ABC1-4914-92F7-E71083DC6502}" presName="hierRoot2" presStyleCnt="0">
        <dgm:presLayoutVars>
          <dgm:hierBranch val="init"/>
        </dgm:presLayoutVars>
      </dgm:prSet>
      <dgm:spPr/>
    </dgm:pt>
    <dgm:pt modelId="{0CC97B62-3D5E-4390-858A-3CBF4E709966}" type="pres">
      <dgm:prSet presAssocID="{8EF17BD3-ABC1-4914-92F7-E71083DC6502}" presName="rootComposite" presStyleCnt="0"/>
      <dgm:spPr/>
    </dgm:pt>
    <dgm:pt modelId="{2A6BE594-402B-4B81-AC9D-D27781C000D2}" type="pres">
      <dgm:prSet presAssocID="{8EF17BD3-ABC1-4914-92F7-E71083DC6502}" presName="rootText" presStyleLbl="node2" presStyleIdx="3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4A7D2C-6C9E-464A-9DFB-C57B440C0A66}" type="pres">
      <dgm:prSet presAssocID="{8EF17BD3-ABC1-4914-92F7-E71083DC6502}" presName="rootConnector" presStyleLbl="node2" presStyleIdx="3" presStyleCnt="5"/>
      <dgm:spPr/>
    </dgm:pt>
    <dgm:pt modelId="{5302B02B-3C4A-400F-958F-0DC1B1F7D133}" type="pres">
      <dgm:prSet presAssocID="{8EF17BD3-ABC1-4914-92F7-E71083DC6502}" presName="hierChild4" presStyleCnt="0"/>
      <dgm:spPr/>
    </dgm:pt>
    <dgm:pt modelId="{8D6C663B-A897-41B2-AEB9-418821002739}" type="pres">
      <dgm:prSet presAssocID="{8EF17BD3-ABC1-4914-92F7-E71083DC6502}" presName="hierChild5" presStyleCnt="0"/>
      <dgm:spPr/>
    </dgm:pt>
    <dgm:pt modelId="{5BD4D782-68F9-47F3-B9E3-AB763A2000F8}" type="pres">
      <dgm:prSet presAssocID="{0493CE3E-B075-4418-910D-DEBE06869E35}" presName="Name37" presStyleLbl="parChTrans1D2" presStyleIdx="4" presStyleCnt="5"/>
      <dgm:spPr/>
    </dgm:pt>
    <dgm:pt modelId="{38D92E8A-5AE1-4DB4-87B6-645F7C841F42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D6772E6B-E6DD-493A-9FC8-3A90EA62F44B}" type="pres">
      <dgm:prSet presAssocID="{3DFD13A5-D89C-40C6-BC47-51E02996BD53}" presName="rootComposite" presStyleCnt="0"/>
      <dgm:spPr/>
    </dgm:pt>
    <dgm:pt modelId="{48C76A29-71E7-4C63-8141-DDAB5F3308DC}" type="pres">
      <dgm:prSet presAssocID="{3DFD13A5-D89C-40C6-BC47-51E02996BD53}" presName="rootText" presStyleLbl="node2" presStyleIdx="4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B6F363E-0F73-48B6-B755-8658F345D441}" type="pres">
      <dgm:prSet presAssocID="{3DFD13A5-D89C-40C6-BC47-51E02996BD53}" presName="rootConnector" presStyleLbl="node2" presStyleIdx="4" presStyleCnt="5"/>
      <dgm:spPr/>
    </dgm:pt>
    <dgm:pt modelId="{4E16B79F-5D36-4519-9AA2-BFC51DAEE590}" type="pres">
      <dgm:prSet presAssocID="{3DFD13A5-D89C-40C6-BC47-51E02996BD53}" presName="hierChild4" presStyleCnt="0"/>
      <dgm:spPr/>
    </dgm:pt>
    <dgm:pt modelId="{69426B71-E48C-4457-98DC-31BC872BCD17}" type="pres">
      <dgm:prSet presAssocID="{3DFD13A5-D89C-40C6-BC47-51E02996BD53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142BA820-73F2-4BF2-B4B0-FB154E4A4EC7}" type="presOf" srcId="{0493CE3E-B075-4418-910D-DEBE06869E35}" destId="{5BD4D782-68F9-47F3-B9E3-AB763A2000F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4A4E6263-4B59-48B1-A260-A95E6F39EAB7}" type="presOf" srcId="{8EF17BD3-ABC1-4914-92F7-E71083DC6502}" destId="{2A6BE594-402B-4B81-AC9D-D27781C000D2}" srcOrd="0" destOrd="0" presId="urn:microsoft.com/office/officeart/2005/8/layout/orgChart1"/>
    <dgm:cxn modelId="{04C99843-F882-46FC-8F74-F8102A648B3D}" type="presOf" srcId="{98638CDC-BE70-483E-A025-26870C3283CD}" destId="{D1456DE0-7AD1-4F98-9079-99C553D67B92}" srcOrd="0" destOrd="0" presId="urn:microsoft.com/office/officeart/2005/8/layout/orgChart1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19BC1166-2A98-482A-AEAA-5A4F30A51D93}" type="presOf" srcId="{8EF17BD3-ABC1-4914-92F7-E71083DC6502}" destId="{7D4A7D2C-6C9E-464A-9DFB-C57B440C0A66}" srcOrd="1" destOrd="0" presId="urn:microsoft.com/office/officeart/2005/8/layout/orgChart1"/>
    <dgm:cxn modelId="{64B4064B-8511-4D21-AAE8-E7168022D8C5}" type="presOf" srcId="{3DFD13A5-D89C-40C6-BC47-51E02996BD53}" destId="{EB6F363E-0F73-48B6-B755-8658F345D441}" srcOrd="1" destOrd="0" presId="urn:microsoft.com/office/officeart/2005/8/layout/orgChart1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D2184170-A3C4-421F-861E-CAB8BBF7CA42}" type="presOf" srcId="{D8C112DC-D5D9-4F93-850E-0CB7D562F558}" destId="{BF629EFA-E404-4509-B985-66BA84FD4023}" srcOrd="1" destOrd="0" presId="urn:microsoft.com/office/officeart/2005/8/layout/orgChart1"/>
    <dgm:cxn modelId="{3E0DA575-3CB0-458F-B0EE-855966C48D8B}" type="presOf" srcId="{35272958-6A4F-4BD8-88CF-BF3BA51B35FF}" destId="{04555D4B-2E5A-4A46-98A8-D65412AE8B6F}" srcOrd="0" destOrd="0" presId="urn:microsoft.com/office/officeart/2005/8/layout/orgChart1"/>
    <dgm:cxn modelId="{FF453583-EDA5-47A6-819A-4082220D3022}" type="presOf" srcId="{A71BB647-835D-4389-ACF8-CF71C5AAAC79}" destId="{CBB6104B-05C3-4839-A93D-6D00990C8FD7}" srcOrd="0" destOrd="0" presId="urn:microsoft.com/office/officeart/2005/8/layout/orgChart1"/>
    <dgm:cxn modelId="{223ADE8A-24D7-4E17-ACF4-556EF69CA879}" type="presOf" srcId="{98638CDC-BE70-483E-A025-26870C3283CD}" destId="{47D0626D-735A-4FFF-B224-7F9603F766CF}" srcOrd="1" destOrd="0" presId="urn:microsoft.com/office/officeart/2005/8/layout/orgChart1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DB31D9CB-A0D3-444D-B5F8-EC95DDEB25C2}" type="presOf" srcId="{D8C112DC-D5D9-4F93-850E-0CB7D562F558}" destId="{89772FA9-599A-4DD5-BAC2-272C34584FDF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FC1370DE-3AAC-4218-83E0-5D273A75C07C}" type="presOf" srcId="{3FA1BEFF-91E7-4C5F-BB5B-1F3EF63EA843}" destId="{CA1D0124-EE43-46E5-8F2F-ECBCB137AB64}" srcOrd="0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FA7E2EF6-5CCF-4EE4-84E8-FA0058B7378B}" type="presOf" srcId="{3DFD13A5-D89C-40C6-BC47-51E02996BD53}" destId="{48C76A29-71E7-4C63-8141-DDAB5F3308DC}" srcOrd="0" destOrd="0" presId="urn:microsoft.com/office/officeart/2005/8/layout/orgChart1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84380981-DDA1-464F-BD8C-E8A4B8BAF0CB}" type="presParOf" srcId="{CF78E1BA-F757-4E5A-AE5E-F743251B0582}" destId="{04555D4B-2E5A-4A46-98A8-D65412AE8B6F}" srcOrd="2" destOrd="0" presId="urn:microsoft.com/office/officeart/2005/8/layout/orgChart1"/>
    <dgm:cxn modelId="{0DE52BD9-5543-4320-ADA3-78A92B18C205}" type="presParOf" srcId="{CF78E1BA-F757-4E5A-AE5E-F743251B0582}" destId="{F2B5BB4E-C845-4DB3-84AB-9E6B3687E1C9}" srcOrd="3" destOrd="0" presId="urn:microsoft.com/office/officeart/2005/8/layout/orgChart1"/>
    <dgm:cxn modelId="{18E8E660-DD70-4DB3-96E5-4C9B81D2BBFA}" type="presParOf" srcId="{F2B5BB4E-C845-4DB3-84AB-9E6B3687E1C9}" destId="{ACA91FD1-56BD-4A59-B223-E485DCC68CD1}" srcOrd="0" destOrd="0" presId="urn:microsoft.com/office/officeart/2005/8/layout/orgChart1"/>
    <dgm:cxn modelId="{4376FCD8-C533-4A35-90A5-62F83AA0F2A3}" type="presParOf" srcId="{ACA91FD1-56BD-4A59-B223-E485DCC68CD1}" destId="{D1456DE0-7AD1-4F98-9079-99C553D67B92}" srcOrd="0" destOrd="0" presId="urn:microsoft.com/office/officeart/2005/8/layout/orgChart1"/>
    <dgm:cxn modelId="{51586A85-879F-4339-93DC-2A864155BAA0}" type="presParOf" srcId="{ACA91FD1-56BD-4A59-B223-E485DCC68CD1}" destId="{47D0626D-735A-4FFF-B224-7F9603F766CF}" srcOrd="1" destOrd="0" presId="urn:microsoft.com/office/officeart/2005/8/layout/orgChart1"/>
    <dgm:cxn modelId="{80EC2E2E-B234-4BB7-8060-5B4DAB82584A}" type="presParOf" srcId="{F2B5BB4E-C845-4DB3-84AB-9E6B3687E1C9}" destId="{2ECB1754-7AD2-483A-BEA0-D71BAFCF720F}" srcOrd="1" destOrd="0" presId="urn:microsoft.com/office/officeart/2005/8/layout/orgChart1"/>
    <dgm:cxn modelId="{8336DF2B-096D-4AD8-94C0-8148BA5792AE}" type="presParOf" srcId="{F2B5BB4E-C845-4DB3-84AB-9E6B3687E1C9}" destId="{58560452-C82E-4736-9B3F-5C57B3F878B0}" srcOrd="2" destOrd="0" presId="urn:microsoft.com/office/officeart/2005/8/layout/orgChart1"/>
    <dgm:cxn modelId="{450F97E1-6FA9-477A-A0B7-60D253D7D63A}" type="presParOf" srcId="{CF78E1BA-F757-4E5A-AE5E-F743251B0582}" destId="{CA1D0124-EE43-46E5-8F2F-ECBCB137AB64}" srcOrd="4" destOrd="0" presId="urn:microsoft.com/office/officeart/2005/8/layout/orgChart1"/>
    <dgm:cxn modelId="{47A00033-3DED-4B8E-997D-315F5BDF7325}" type="presParOf" srcId="{CF78E1BA-F757-4E5A-AE5E-F743251B0582}" destId="{9D3A99BB-BE94-4D74-9C00-A8FB4B449BB3}" srcOrd="5" destOrd="0" presId="urn:microsoft.com/office/officeart/2005/8/layout/orgChart1"/>
    <dgm:cxn modelId="{3DEAA2B7-4714-42C8-8E5A-C1E016F97367}" type="presParOf" srcId="{9D3A99BB-BE94-4D74-9C00-A8FB4B449BB3}" destId="{BF54BB8F-4C52-4B02-A824-EFEF683D0674}" srcOrd="0" destOrd="0" presId="urn:microsoft.com/office/officeart/2005/8/layout/orgChart1"/>
    <dgm:cxn modelId="{A3A68D53-CAD4-4EC4-BF22-DC8E3E9DE5D5}" type="presParOf" srcId="{BF54BB8F-4C52-4B02-A824-EFEF683D0674}" destId="{89772FA9-599A-4DD5-BAC2-272C34584FDF}" srcOrd="0" destOrd="0" presId="urn:microsoft.com/office/officeart/2005/8/layout/orgChart1"/>
    <dgm:cxn modelId="{73FA4349-620F-4FE6-8FE5-ADA9782E94D9}" type="presParOf" srcId="{BF54BB8F-4C52-4B02-A824-EFEF683D0674}" destId="{BF629EFA-E404-4509-B985-66BA84FD4023}" srcOrd="1" destOrd="0" presId="urn:microsoft.com/office/officeart/2005/8/layout/orgChart1"/>
    <dgm:cxn modelId="{60BCBF93-44D0-489E-9245-337E90B912D7}" type="presParOf" srcId="{9D3A99BB-BE94-4D74-9C00-A8FB4B449BB3}" destId="{A8534451-DB3E-45B0-B377-C655E2BC5263}" srcOrd="1" destOrd="0" presId="urn:microsoft.com/office/officeart/2005/8/layout/orgChart1"/>
    <dgm:cxn modelId="{18EE9C82-ED27-47B3-8F39-5BCB82DDB6F0}" type="presParOf" srcId="{9D3A99BB-BE94-4D74-9C00-A8FB4B449BB3}" destId="{FEE4C153-3CC5-4E8A-9FA2-9BB2891AF652}" srcOrd="2" destOrd="0" presId="urn:microsoft.com/office/officeart/2005/8/layout/orgChart1"/>
    <dgm:cxn modelId="{537CD889-7C7C-4CB2-9A56-67B8B7EA021A}" type="presParOf" srcId="{CF78E1BA-F757-4E5A-AE5E-F743251B0582}" destId="{CBB6104B-05C3-4839-A93D-6D00990C8FD7}" srcOrd="6" destOrd="0" presId="urn:microsoft.com/office/officeart/2005/8/layout/orgChart1"/>
    <dgm:cxn modelId="{C6B54D53-42BA-4F93-BD05-ECC8887A591A}" type="presParOf" srcId="{CF78E1BA-F757-4E5A-AE5E-F743251B0582}" destId="{95B667F0-9680-440B-AE7C-4A46C80DD34B}" srcOrd="7" destOrd="0" presId="urn:microsoft.com/office/officeart/2005/8/layout/orgChart1"/>
    <dgm:cxn modelId="{5780EB03-38A7-4F64-BB90-E2F30DFC05BD}" type="presParOf" srcId="{95B667F0-9680-440B-AE7C-4A46C80DD34B}" destId="{0CC97B62-3D5E-4390-858A-3CBF4E709966}" srcOrd="0" destOrd="0" presId="urn:microsoft.com/office/officeart/2005/8/layout/orgChart1"/>
    <dgm:cxn modelId="{26565E17-D6BE-4889-B6C8-A9197C7D9B8C}" type="presParOf" srcId="{0CC97B62-3D5E-4390-858A-3CBF4E709966}" destId="{2A6BE594-402B-4B81-AC9D-D27781C000D2}" srcOrd="0" destOrd="0" presId="urn:microsoft.com/office/officeart/2005/8/layout/orgChart1"/>
    <dgm:cxn modelId="{D72E98EC-EA82-4AAC-8FD1-F18A4AB2FDE9}" type="presParOf" srcId="{0CC97B62-3D5E-4390-858A-3CBF4E709966}" destId="{7D4A7D2C-6C9E-464A-9DFB-C57B440C0A66}" srcOrd="1" destOrd="0" presId="urn:microsoft.com/office/officeart/2005/8/layout/orgChart1"/>
    <dgm:cxn modelId="{1A1DB8E6-AF68-4363-B0CE-5B17890785BC}" type="presParOf" srcId="{95B667F0-9680-440B-AE7C-4A46C80DD34B}" destId="{5302B02B-3C4A-400F-958F-0DC1B1F7D133}" srcOrd="1" destOrd="0" presId="urn:microsoft.com/office/officeart/2005/8/layout/orgChart1"/>
    <dgm:cxn modelId="{61D0B334-0A7D-4EFD-903A-CF41D3B07639}" type="presParOf" srcId="{95B667F0-9680-440B-AE7C-4A46C80DD34B}" destId="{8D6C663B-A897-41B2-AEB9-418821002739}" srcOrd="2" destOrd="0" presId="urn:microsoft.com/office/officeart/2005/8/layout/orgChart1"/>
    <dgm:cxn modelId="{DFA464FF-7F66-4195-B0A0-26C08742E5D9}" type="presParOf" srcId="{CF78E1BA-F757-4E5A-AE5E-F743251B0582}" destId="{5BD4D782-68F9-47F3-B9E3-AB763A2000F8}" srcOrd="8" destOrd="0" presId="urn:microsoft.com/office/officeart/2005/8/layout/orgChart1"/>
    <dgm:cxn modelId="{9295F81D-BFAF-43CE-9AEF-68C5DD0F1BDA}" type="presParOf" srcId="{CF78E1BA-F757-4E5A-AE5E-F743251B0582}" destId="{38D92E8A-5AE1-4DB4-87B6-645F7C841F42}" srcOrd="9" destOrd="0" presId="urn:microsoft.com/office/officeart/2005/8/layout/orgChart1"/>
    <dgm:cxn modelId="{783F2097-2A5C-44E8-846D-85FDCD1D1A86}" type="presParOf" srcId="{38D92E8A-5AE1-4DB4-87B6-645F7C841F42}" destId="{D6772E6B-E6DD-493A-9FC8-3A90EA62F44B}" srcOrd="0" destOrd="0" presId="urn:microsoft.com/office/officeart/2005/8/layout/orgChart1"/>
    <dgm:cxn modelId="{32E86D2C-BBC2-422F-8321-7A5AC0376BEB}" type="presParOf" srcId="{D6772E6B-E6DD-493A-9FC8-3A90EA62F44B}" destId="{48C76A29-71E7-4C63-8141-DDAB5F3308DC}" srcOrd="0" destOrd="0" presId="urn:microsoft.com/office/officeart/2005/8/layout/orgChart1"/>
    <dgm:cxn modelId="{86A49B89-9B82-4100-83EF-98CA5E92B71C}" type="presParOf" srcId="{D6772E6B-E6DD-493A-9FC8-3A90EA62F44B}" destId="{EB6F363E-0F73-48B6-B755-8658F345D441}" srcOrd="1" destOrd="0" presId="urn:microsoft.com/office/officeart/2005/8/layout/orgChart1"/>
    <dgm:cxn modelId="{DF6361CA-830C-447A-8B99-B920328EC885}" type="presParOf" srcId="{38D92E8A-5AE1-4DB4-87B6-645F7C841F42}" destId="{4E16B79F-5D36-4519-9AA2-BFC51DAEE590}" srcOrd="1" destOrd="0" presId="urn:microsoft.com/office/officeart/2005/8/layout/orgChart1"/>
    <dgm:cxn modelId="{EDE1C861-C2C5-4F98-8F43-372B703DE50A}" type="presParOf" srcId="{38D92E8A-5AE1-4DB4-87B6-645F7C841F42}" destId="{69426B71-E48C-4457-98DC-31BC872BCD17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Operators based on number of operands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Unary Operator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dirty="0"/>
            <a:t>Binary Operator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B5AB1A0-4657-465B-A29B-74BAEE7312E3}">
      <dgm:prSet custT="1"/>
      <dgm:spPr/>
      <dgm:t>
        <a:bodyPr/>
        <a:lstStyle/>
        <a:p>
          <a:r>
            <a:rPr lang="en-IN" sz="1800" b="0" dirty="0"/>
            <a:t>Ternary Operator</a:t>
          </a:r>
          <a:endParaRPr lang="en-IN" sz="1800" dirty="0"/>
        </a:p>
      </dgm:t>
    </dgm:pt>
    <dgm:pt modelId="{286805CE-B379-40C3-A2F5-F1DC8515CABE}" type="parTrans" cxnId="{0BA496E2-EBF3-42F2-9B9D-FD81D1407E87}">
      <dgm:prSet/>
      <dgm:spPr/>
      <dgm:t>
        <a:bodyPr/>
        <a:lstStyle/>
        <a:p>
          <a:endParaRPr lang="en-IN" sz="1800"/>
        </a:p>
      </dgm:t>
    </dgm:pt>
    <dgm:pt modelId="{84CD234C-4474-466E-B62C-1B6DE4961EE6}" type="sibTrans" cxnId="{0BA496E2-EBF3-42F2-9B9D-FD81D1407E87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11455" custScaleY="49934" custLinFactNeighborX="-4220" custLinFactNeighborY="-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3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3" custScaleX="88144" custScaleY="38302" custLinFactNeighborX="-39250" custLinFactNeighborY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3"/>
      <dgm:spPr/>
    </dgm:pt>
    <dgm:pt modelId="{830907E0-71A1-4562-826C-30F7FC59DCE5}" type="pres">
      <dgm:prSet presAssocID="{D16BF195-C66B-4DA5-9DCC-7F969DAEBC7C}" presName="hierChild4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42D84777-BD55-4B10-BAD0-B2F540B111A9}" type="pres">
      <dgm:prSet presAssocID="{818C07ED-BCBA-41EA-8ED5-1569C2B0460F}" presName="Name37" presStyleLbl="parChTrans1D2" presStyleIdx="1" presStyleCnt="3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1" presStyleCnt="3" custScaleX="88144" custScaleY="38302" custLinFactNeighborX="-4219" custLinFactNeighborY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1" presStyleCnt="3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56D4FBDE-6DAC-4B9B-94BE-5E6F93B9EA3A}" type="pres">
      <dgm:prSet presAssocID="{286805CE-B379-40C3-A2F5-F1DC8515CABE}" presName="Name37" presStyleLbl="parChTrans1D2" presStyleIdx="2" presStyleCnt="3"/>
      <dgm:spPr/>
    </dgm:pt>
    <dgm:pt modelId="{0EEAF226-4D95-4541-8886-53E8D53CD4B5}" type="pres">
      <dgm:prSet presAssocID="{FB5AB1A0-4657-465B-A29B-74BAEE7312E3}" presName="hierRoot2" presStyleCnt="0">
        <dgm:presLayoutVars>
          <dgm:hierBranch val="init"/>
        </dgm:presLayoutVars>
      </dgm:prSet>
      <dgm:spPr/>
    </dgm:pt>
    <dgm:pt modelId="{7396781E-4924-4BAD-AA3C-44F3BA6B86E5}" type="pres">
      <dgm:prSet presAssocID="{FB5AB1A0-4657-465B-A29B-74BAEE7312E3}" presName="rootComposite" presStyleCnt="0"/>
      <dgm:spPr/>
    </dgm:pt>
    <dgm:pt modelId="{8CAEBC3D-5665-4FE2-90FE-E0C9284B4611}" type="pres">
      <dgm:prSet presAssocID="{FB5AB1A0-4657-465B-A29B-74BAEE7312E3}" presName="rootText" presStyleLbl="node2" presStyleIdx="2" presStyleCnt="3" custScaleX="88144" custScaleY="38302" custLinFactNeighborX="39530" custLinFactNeighborY="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E9AB42B-C815-4E14-8EA4-96774FC6ED0A}" type="pres">
      <dgm:prSet presAssocID="{FB5AB1A0-4657-465B-A29B-74BAEE7312E3}" presName="rootConnector" presStyleLbl="node2" presStyleIdx="2" presStyleCnt="3"/>
      <dgm:spPr/>
    </dgm:pt>
    <dgm:pt modelId="{63623469-6BB8-4C08-9F46-5CB9D7E37FB6}" type="pres">
      <dgm:prSet presAssocID="{FB5AB1A0-4657-465B-A29B-74BAEE7312E3}" presName="hierChild4" presStyleCnt="0"/>
      <dgm:spPr/>
    </dgm:pt>
    <dgm:pt modelId="{EC64C589-423F-42E6-9359-9681A465CA76}" type="pres">
      <dgm:prSet presAssocID="{FB5AB1A0-4657-465B-A29B-74BAEE7312E3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C8DB820E-FC12-45D2-BDA6-5F23D9CC1395}" type="presOf" srcId="{286805CE-B379-40C3-A2F5-F1DC8515CABE}" destId="{56D4FBDE-6DAC-4B9B-94BE-5E6F93B9EA3A}" srcOrd="0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F82E893F-B9EB-4998-9C44-0D6884B4388A}" type="presOf" srcId="{FB5AB1A0-4657-465B-A29B-74BAEE7312E3}" destId="{7E9AB42B-C815-4E14-8EA4-96774FC6ED0A}" srcOrd="1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0BA496E2-EBF3-42F2-9B9D-FD81D1407E87}" srcId="{72C598DC-11CA-438A-B8B6-E60E37C35F7E}" destId="{FB5AB1A0-4657-465B-A29B-74BAEE7312E3}" srcOrd="2" destOrd="0" parTransId="{286805CE-B379-40C3-A2F5-F1DC8515CABE}" sibTransId="{84CD234C-4474-466E-B62C-1B6DE4961EE6}"/>
    <dgm:cxn modelId="{71570AF5-11E3-4BF1-9464-648EBE7F42C3}" type="presOf" srcId="{FB5AB1A0-4657-465B-A29B-74BAEE7312E3}" destId="{8CAEBC3D-5665-4FE2-90FE-E0C9284B4611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918B1DCA-B10A-4276-812C-0C7823CA1599}" type="presParOf" srcId="{933E44C4-E2E3-405D-A4D3-247BA52F4D45}" destId="{42D84777-BD55-4B10-BAD0-B2F540B111A9}" srcOrd="2" destOrd="0" presId="urn:microsoft.com/office/officeart/2005/8/layout/orgChart1"/>
    <dgm:cxn modelId="{A2410FD1-BA77-4075-9A43-7FF0295F9434}" type="presParOf" srcId="{933E44C4-E2E3-405D-A4D3-247BA52F4D45}" destId="{B46110E2-1320-4A97-87DF-6E9BAAED1522}" srcOrd="3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C9933E44-04D9-415B-97E4-732C5C03B7F2}" type="presParOf" srcId="{933E44C4-E2E3-405D-A4D3-247BA52F4D45}" destId="{56D4FBDE-6DAC-4B9B-94BE-5E6F93B9EA3A}" srcOrd="4" destOrd="0" presId="urn:microsoft.com/office/officeart/2005/8/layout/orgChart1"/>
    <dgm:cxn modelId="{479F65CF-C26F-4009-A8D0-EC90B658EE14}" type="presParOf" srcId="{933E44C4-E2E3-405D-A4D3-247BA52F4D45}" destId="{0EEAF226-4D95-4541-8886-53E8D53CD4B5}" srcOrd="5" destOrd="0" presId="urn:microsoft.com/office/officeart/2005/8/layout/orgChart1"/>
    <dgm:cxn modelId="{EBC1D24E-F247-4A46-B63F-CB8B2A04A525}" type="presParOf" srcId="{0EEAF226-4D95-4541-8886-53E8D53CD4B5}" destId="{7396781E-4924-4BAD-AA3C-44F3BA6B86E5}" srcOrd="0" destOrd="0" presId="urn:microsoft.com/office/officeart/2005/8/layout/orgChart1"/>
    <dgm:cxn modelId="{426B1DA0-B968-45B6-AF7E-549C35706B19}" type="presParOf" srcId="{7396781E-4924-4BAD-AA3C-44F3BA6B86E5}" destId="{8CAEBC3D-5665-4FE2-90FE-E0C9284B4611}" srcOrd="0" destOrd="0" presId="urn:microsoft.com/office/officeart/2005/8/layout/orgChart1"/>
    <dgm:cxn modelId="{0B967951-388B-49CE-AA48-6417F9CB6F45}" type="presParOf" srcId="{7396781E-4924-4BAD-AA3C-44F3BA6B86E5}" destId="{7E9AB42B-C815-4E14-8EA4-96774FC6ED0A}" srcOrd="1" destOrd="0" presId="urn:microsoft.com/office/officeart/2005/8/layout/orgChart1"/>
    <dgm:cxn modelId="{019F86EC-B29E-49E0-9094-B6B43513D07C}" type="presParOf" srcId="{0EEAF226-4D95-4541-8886-53E8D53CD4B5}" destId="{63623469-6BB8-4C08-9F46-5CB9D7E37FB6}" srcOrd="1" destOrd="0" presId="urn:microsoft.com/office/officeart/2005/8/layout/orgChart1"/>
    <dgm:cxn modelId="{154F3785-5EA8-4044-B9AD-6BC452611125}" type="presParOf" srcId="{0EEAF226-4D95-4541-8886-53E8D53CD4B5}" destId="{EC64C589-423F-42E6-9359-9681A465CA76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condition statements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 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3.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ScaleY="39678" custLinFactNeighborY="403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3"/>
      <dgm:spPr/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3" custScaleX="128770" custScaleY="39678" custLinFactNeighborX="-42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3BF8589-F795-4BF4-9125-C9AE4C4D4BDF}" type="pres">
      <dgm:prSet presAssocID="{AF662FD4-FA71-4CB5-84FB-820DF3B080A2}" presName="rootConnector" presStyleLbl="node2" presStyleIdx="0" presStyleCnt="3"/>
      <dgm:spPr/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3"/>
      <dgm:spPr/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3" custScaleX="128770" custScaleY="39678" custLinFactNeighborX="-4024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28E91C-23F8-43EC-8F2B-EEFBCF75DE03}" type="pres">
      <dgm:prSet presAssocID="{852EB062-95AF-44B1-8093-C35C61E9F4BE}" presName="rootConnector" presStyleLbl="node2" presStyleIdx="1" presStyleCnt="3"/>
      <dgm:spPr/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2" presStyleCnt="3"/>
      <dgm:spPr/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2" presStyleCnt="3" custScaleX="121018" custScaleY="42475" custLinFactNeighborX="62354" custLinFactNeighborY="-359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B02055-0608-453D-BDE8-7164E59D5AEB}" type="pres">
      <dgm:prSet presAssocID="{8D27A7C2-788A-41CB-9983-EC5C4181AD4E}" presName="rootConnector" presStyleLbl="node2" presStyleIdx="2" presStyleCnt="3"/>
      <dgm:spPr/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CC947ED1-2C1E-4752-ABF8-683ED056E283}" type="presParOf" srcId="{933E44C4-E2E3-405D-A4D3-247BA52F4D45}" destId="{06D5D201-E8F6-473C-A83D-BE46D458BE8F}" srcOrd="4" destOrd="0" presId="urn:microsoft.com/office/officeart/2005/8/layout/orgChart1"/>
    <dgm:cxn modelId="{530BBF2A-BADB-40A9-8F3C-818FCD6FDF6C}" type="presParOf" srcId="{933E44C4-E2E3-405D-A4D3-247BA52F4D45}" destId="{DD2D3508-4ECB-4AD3-BFAB-465D4E63FB05}" srcOrd="5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dirty="0">
              <a:solidFill>
                <a:schemeClr val="tx1"/>
              </a:solidFill>
            </a:rPr>
            <a:t>Advanced</a:t>
          </a:r>
          <a:endParaRPr lang="en-IN" sz="1600" dirty="0">
            <a:solidFill>
              <a:schemeClr val="tx1"/>
            </a:solidFill>
          </a:endParaRPr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/>
            <a:t>11. Events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E24660A2-3C58-4852-BF83-D52FE1AC1052}">
      <dgm:prSet custT="1"/>
      <dgm:spPr/>
      <dgm:t>
        <a:bodyPr/>
        <a:lstStyle/>
        <a:p>
          <a:pPr algn="l"/>
          <a:r>
            <a:rPr lang="en-IN" sz="1600" b="0" i="0" u="none"/>
            <a:t>12. Closures</a:t>
          </a:r>
          <a:endParaRPr lang="en-IN" sz="1600"/>
        </a:p>
      </dgm:t>
    </dgm:pt>
    <dgm:pt modelId="{E13AA6D6-C8FF-4E20-A9F1-C9580473B3D3}" type="parTrans" cxnId="{843A629B-156B-44E4-87E7-CB5F2F63F21C}">
      <dgm:prSet/>
      <dgm:spPr/>
      <dgm:t>
        <a:bodyPr/>
        <a:lstStyle/>
        <a:p>
          <a:pPr algn="l"/>
          <a:endParaRPr lang="en-IN" sz="1600"/>
        </a:p>
      </dgm:t>
    </dgm:pt>
    <dgm:pt modelId="{B6108ED1-CF21-4F72-BABC-E3E08E400AD9}" type="sibTrans" cxnId="{843A629B-156B-44E4-87E7-CB5F2F63F21C}">
      <dgm:prSet/>
      <dgm:spPr/>
      <dgm:t>
        <a:bodyPr/>
        <a:lstStyle/>
        <a:p>
          <a:pPr algn="l"/>
          <a:endParaRPr lang="en-IN" sz="1600"/>
        </a:p>
      </dgm:t>
    </dgm:pt>
    <dgm:pt modelId="{D595D2BA-9005-4F20-9CC5-C1C778BB433E}">
      <dgm:prSet custT="1"/>
      <dgm:spPr/>
      <dgm:t>
        <a:bodyPr/>
        <a:lstStyle/>
        <a:p>
          <a:pPr algn="l"/>
          <a:r>
            <a:rPr lang="en-IN" sz="1600" b="0" i="0" u="none" dirty="0"/>
            <a:t>13. Asynchronous - Basics</a:t>
          </a:r>
          <a:endParaRPr lang="en-IN" sz="1600" dirty="0"/>
        </a:p>
      </dgm:t>
    </dgm:pt>
    <dgm:pt modelId="{DD7C7082-C008-456B-80EA-2FBAAACD3B96}" type="parTrans" cxnId="{D0C22732-0FAD-444F-A5B9-8B13E172CE8C}">
      <dgm:prSet/>
      <dgm:spPr/>
      <dgm:t>
        <a:bodyPr/>
        <a:lstStyle/>
        <a:p>
          <a:pPr algn="l"/>
          <a:endParaRPr lang="en-IN" sz="1600"/>
        </a:p>
      </dgm:t>
    </dgm:pt>
    <dgm:pt modelId="{1121B9FE-BA8D-4C28-A363-62529CDCFC18}" type="sibTrans" cxnId="{D0C22732-0FAD-444F-A5B9-8B13E172CE8C}">
      <dgm:prSet/>
      <dgm:spPr/>
      <dgm:t>
        <a:bodyPr/>
        <a:lstStyle/>
        <a:p>
          <a:pPr algn="l"/>
          <a:endParaRPr lang="en-IN" sz="1600"/>
        </a:p>
      </dgm:t>
    </dgm:pt>
    <dgm:pt modelId="{E3CF8443-11C4-4363-8CDE-2AA0F0F391C8}">
      <dgm:prSet custT="1"/>
      <dgm:spPr/>
      <dgm:t>
        <a:bodyPr/>
        <a:lstStyle/>
        <a:p>
          <a:pPr algn="l"/>
          <a:r>
            <a:rPr lang="en-IN" sz="1600" b="0" i="0" u="none" dirty="0"/>
            <a:t>14. Asynchronous - Promises</a:t>
          </a:r>
          <a:endParaRPr lang="en-IN" sz="1600" dirty="0"/>
        </a:p>
      </dgm:t>
    </dgm:pt>
    <dgm:pt modelId="{0CF9C7AC-14C6-41FB-9725-35ED03F9EC01}" type="parTrans" cxnId="{8865F63C-02D4-4D0A-BCBF-FECDC575EC5C}">
      <dgm:prSet/>
      <dgm:spPr/>
      <dgm:t>
        <a:bodyPr/>
        <a:lstStyle/>
        <a:p>
          <a:pPr algn="l"/>
          <a:endParaRPr lang="en-IN" sz="1600"/>
        </a:p>
      </dgm:t>
    </dgm:pt>
    <dgm:pt modelId="{0D4B441A-3A5C-4163-B41E-FE393068162B}" type="sibTrans" cxnId="{8865F63C-02D4-4D0A-BCBF-FECDC575EC5C}">
      <dgm:prSet/>
      <dgm:spPr/>
      <dgm:t>
        <a:bodyPr/>
        <a:lstStyle/>
        <a:p>
          <a:pPr algn="l"/>
          <a:endParaRPr lang="en-IN" sz="1600"/>
        </a:p>
      </dgm:t>
    </dgm:pt>
    <dgm:pt modelId="{88D210D8-5C6B-456C-A160-C1DDA3120FA1}">
      <dgm:prSet custT="1"/>
      <dgm:spPr/>
      <dgm:t>
        <a:bodyPr/>
        <a:lstStyle/>
        <a:p>
          <a:pPr algn="l"/>
          <a:r>
            <a:rPr lang="en-US" sz="1600" b="0" i="0" u="none" dirty="0"/>
            <a:t>15. Asynchronous - Async Await</a:t>
          </a:r>
          <a:endParaRPr lang="en-US" sz="1600" dirty="0"/>
        </a:p>
      </dgm:t>
    </dgm:pt>
    <dgm:pt modelId="{E71A8766-0437-4D3D-9358-2FB1759AAB00}" type="parTrans" cxnId="{D8017D6C-2709-4C5A-B842-4CFC387FE779}">
      <dgm:prSet/>
      <dgm:spPr/>
      <dgm:t>
        <a:bodyPr/>
        <a:lstStyle/>
        <a:p>
          <a:pPr algn="l"/>
          <a:endParaRPr lang="en-IN" sz="1600"/>
        </a:p>
      </dgm:t>
    </dgm:pt>
    <dgm:pt modelId="{F1D4C7B0-347F-495C-A59B-27BC84631DAD}" type="sibTrans" cxnId="{D8017D6C-2709-4C5A-B842-4CFC387FE779}">
      <dgm:prSet/>
      <dgm:spPr/>
      <dgm:t>
        <a:bodyPr/>
        <a:lstStyle/>
        <a:p>
          <a:pPr algn="l"/>
          <a:endParaRPr lang="en-IN" sz="1600"/>
        </a:p>
      </dgm:t>
    </dgm:pt>
    <dgm:pt modelId="{2DDDF5F4-C34B-4AA2-BE5E-6E53E796146C}">
      <dgm:prSet custT="1"/>
      <dgm:spPr/>
      <dgm:t>
        <a:bodyPr/>
        <a:lstStyle/>
        <a:p>
          <a:pPr algn="l"/>
          <a:r>
            <a:rPr lang="en-IN" sz="1600" b="0" i="0" u="none" dirty="0"/>
            <a:t>16. Browser APIs &amp; Web Storage</a:t>
          </a:r>
          <a:endParaRPr lang="en-IN" sz="1600" dirty="0"/>
        </a:p>
      </dgm:t>
    </dgm:pt>
    <dgm:pt modelId="{46F6D259-4275-44FF-A845-CA4653C9FAE4}" type="parTrans" cxnId="{FB4DFF1B-6D28-4799-89DF-1300D5B9D787}">
      <dgm:prSet/>
      <dgm:spPr/>
      <dgm:t>
        <a:bodyPr/>
        <a:lstStyle/>
        <a:p>
          <a:pPr algn="l"/>
          <a:endParaRPr lang="en-IN" sz="1600"/>
        </a:p>
      </dgm:t>
    </dgm:pt>
    <dgm:pt modelId="{FB3F636D-0BEF-43EF-932C-B7CE26D542DC}" type="sibTrans" cxnId="{FB4DFF1B-6D28-4799-89DF-1300D5B9D787}">
      <dgm:prSet/>
      <dgm:spPr/>
      <dgm:t>
        <a:bodyPr/>
        <a:lstStyle/>
        <a:p>
          <a:pPr algn="l"/>
          <a:endParaRPr lang="en-IN" sz="1600"/>
        </a:p>
      </dgm:t>
    </dgm:pt>
    <dgm:pt modelId="{59355405-4E67-4968-B082-CDC5C28AF150}">
      <dgm:prSet custT="1"/>
      <dgm:spPr/>
      <dgm:t>
        <a:bodyPr/>
        <a:lstStyle/>
        <a:p>
          <a:pPr algn="l"/>
          <a:r>
            <a:rPr lang="en-US" sz="1600" b="0" i="0" u="none" dirty="0"/>
            <a:t>17. Classes &amp; Constructors</a:t>
          </a:r>
          <a:endParaRPr lang="en-US" sz="1600" dirty="0"/>
        </a:p>
      </dgm:t>
    </dgm:pt>
    <dgm:pt modelId="{FB88D196-8430-4E3C-A313-8CB64212096B}" type="parTrans" cxnId="{52D9015F-9215-48FD-AF34-D4320ABD66B6}">
      <dgm:prSet/>
      <dgm:spPr/>
      <dgm:t>
        <a:bodyPr/>
        <a:lstStyle/>
        <a:p>
          <a:pPr algn="l"/>
          <a:endParaRPr lang="en-IN" sz="1600"/>
        </a:p>
      </dgm:t>
    </dgm:pt>
    <dgm:pt modelId="{43AB0EEC-56AA-4E74-AC56-24D5E96B23A6}" type="sibTrans" cxnId="{52D9015F-9215-48FD-AF34-D4320ABD66B6}">
      <dgm:prSet/>
      <dgm:spPr/>
      <dgm:t>
        <a:bodyPr/>
        <a:lstStyle/>
        <a:p>
          <a:pPr algn="l"/>
          <a:endParaRPr lang="en-IN" sz="1600"/>
        </a:p>
      </dgm:t>
    </dgm:pt>
    <dgm:pt modelId="{15A1B5A5-75C1-42EA-8B35-A694A2F3430A}">
      <dgm:prSet custT="1"/>
      <dgm:spPr/>
      <dgm:t>
        <a:bodyPr/>
        <a:lstStyle/>
        <a:p>
          <a:pPr algn="l"/>
          <a:r>
            <a:rPr lang="en-IN" sz="1600" b="0" i="0" u="none" dirty="0"/>
            <a:t>18. ECMAScript &amp; Modules</a:t>
          </a:r>
          <a:endParaRPr lang="en-IN" sz="1600" dirty="0"/>
        </a:p>
      </dgm:t>
    </dgm:pt>
    <dgm:pt modelId="{105DFAE8-E265-4A37-B7F0-2940B50080A4}" type="parTrans" cxnId="{57201F88-B377-45B6-9E59-32135B20D6A7}">
      <dgm:prSet/>
      <dgm:spPr/>
      <dgm:t>
        <a:bodyPr/>
        <a:lstStyle/>
        <a:p>
          <a:pPr algn="l"/>
          <a:endParaRPr lang="en-IN" sz="1600"/>
        </a:p>
      </dgm:t>
    </dgm:pt>
    <dgm:pt modelId="{7F390133-4FAC-4B8E-84F3-B14C1EE4DDC6}" type="sibTrans" cxnId="{57201F88-B377-45B6-9E59-32135B20D6A7}">
      <dgm:prSet/>
      <dgm:spPr/>
      <dgm:t>
        <a:bodyPr/>
        <a:lstStyle/>
        <a:p>
          <a:pPr algn="l"/>
          <a:endParaRPr lang="en-IN" sz="1600"/>
        </a:p>
      </dgm:t>
    </dgm:pt>
    <dgm:pt modelId="{5A64A94B-5883-429F-ACA8-911D8E68EC7B}">
      <dgm:prSet custT="1"/>
      <dgm:spPr/>
      <dgm:t>
        <a:bodyPr/>
        <a:lstStyle/>
        <a:p>
          <a:pPr algn="l"/>
          <a:r>
            <a:rPr lang="en-IN" sz="1600" b="0" i="0" u="none"/>
            <a:t>19. Security &amp; Performance</a:t>
          </a:r>
          <a:endParaRPr lang="en-IN" sz="1600"/>
        </a:p>
      </dgm:t>
    </dgm:pt>
    <dgm:pt modelId="{0589668C-9CDD-4C08-9283-3C4C3CD77C10}" type="parTrans" cxnId="{09628EC7-9B42-4155-B7A6-6F7C77625CA9}">
      <dgm:prSet/>
      <dgm:spPr/>
      <dgm:t>
        <a:bodyPr/>
        <a:lstStyle/>
        <a:p>
          <a:pPr algn="l"/>
          <a:endParaRPr lang="en-IN" sz="1600"/>
        </a:p>
      </dgm:t>
    </dgm:pt>
    <dgm:pt modelId="{FA94DE2F-6AFE-4333-9362-D6D4039CCE4F}" type="sibTrans" cxnId="{09628EC7-9B42-4155-B7A6-6F7C77625CA9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02828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9" custSzX="458779"/>
      <dgm:spPr/>
    </dgm:pt>
    <dgm:pt modelId="{D26D0C22-96BC-4955-B855-B3A9EADE8240}" type="pres">
      <dgm:prSet presAssocID="{FDF1C9B5-20BB-4222-8433-F6D5DE350BF7}" presName="childText" presStyleLbl="bgAcc1" presStyleIdx="0" presStyleCnt="9" custFlipHor="1" custScaleX="403917">
        <dgm:presLayoutVars>
          <dgm:bulletEnabled val="1"/>
        </dgm:presLayoutVars>
      </dgm:prSet>
      <dgm:spPr/>
    </dgm:pt>
    <dgm:pt modelId="{3B07A29C-D6A3-4EDA-B3DE-AE236CD64155}" type="pres">
      <dgm:prSet presAssocID="{E13AA6D6-C8FF-4E20-A9F1-C9580473B3D3}" presName="Name13" presStyleLbl="parChTrans1D2" presStyleIdx="1" presStyleCnt="9"/>
      <dgm:spPr/>
    </dgm:pt>
    <dgm:pt modelId="{50F49BB1-478B-4174-A764-EE0602B1880C}" type="pres">
      <dgm:prSet presAssocID="{E24660A2-3C58-4852-BF83-D52FE1AC1052}" presName="childText" presStyleLbl="bgAcc1" presStyleIdx="1" presStyleCnt="9" custScaleX="404627">
        <dgm:presLayoutVars>
          <dgm:bulletEnabled val="1"/>
        </dgm:presLayoutVars>
      </dgm:prSet>
      <dgm:spPr/>
    </dgm:pt>
    <dgm:pt modelId="{D4E7A8BD-A56D-42B1-81D4-1688363FF486}" type="pres">
      <dgm:prSet presAssocID="{DD7C7082-C008-456B-80EA-2FBAAACD3B96}" presName="Name13" presStyleLbl="parChTrans1D2" presStyleIdx="2" presStyleCnt="9"/>
      <dgm:spPr/>
    </dgm:pt>
    <dgm:pt modelId="{E89FAFE5-F82C-4531-A8FF-E770EF641241}" type="pres">
      <dgm:prSet presAssocID="{D595D2BA-9005-4F20-9CC5-C1C778BB433E}" presName="childText" presStyleLbl="bgAcc1" presStyleIdx="2" presStyleCnt="9" custScaleX="404627">
        <dgm:presLayoutVars>
          <dgm:bulletEnabled val="1"/>
        </dgm:presLayoutVars>
      </dgm:prSet>
      <dgm:spPr/>
    </dgm:pt>
    <dgm:pt modelId="{284DFCDD-B179-46D2-8FFE-FAE5C641CDCD}" type="pres">
      <dgm:prSet presAssocID="{0CF9C7AC-14C6-41FB-9725-35ED03F9EC01}" presName="Name13" presStyleLbl="parChTrans1D2" presStyleIdx="3" presStyleCnt="9"/>
      <dgm:spPr/>
    </dgm:pt>
    <dgm:pt modelId="{ACA74967-BDEA-4B0A-B957-1FF4B928BDA2}" type="pres">
      <dgm:prSet presAssocID="{E3CF8443-11C4-4363-8CDE-2AA0F0F391C8}" presName="childText" presStyleLbl="bgAcc1" presStyleIdx="3" presStyleCnt="9" custScaleX="404627">
        <dgm:presLayoutVars>
          <dgm:bulletEnabled val="1"/>
        </dgm:presLayoutVars>
      </dgm:prSet>
      <dgm:spPr/>
    </dgm:pt>
    <dgm:pt modelId="{FAA980AD-481C-4706-9F6C-65F28CB04AF2}" type="pres">
      <dgm:prSet presAssocID="{E71A8766-0437-4D3D-9358-2FB1759AAB00}" presName="Name13" presStyleLbl="parChTrans1D2" presStyleIdx="4" presStyleCnt="9"/>
      <dgm:spPr/>
    </dgm:pt>
    <dgm:pt modelId="{DFE91B63-E834-4F45-B78C-267333FF28EA}" type="pres">
      <dgm:prSet presAssocID="{88D210D8-5C6B-456C-A160-C1DDA3120FA1}" presName="childText" presStyleLbl="bgAcc1" presStyleIdx="4" presStyleCnt="9" custScaleX="404627">
        <dgm:presLayoutVars>
          <dgm:bulletEnabled val="1"/>
        </dgm:presLayoutVars>
      </dgm:prSet>
      <dgm:spPr/>
    </dgm:pt>
    <dgm:pt modelId="{92B58269-5995-4030-A92C-D405D6D6CB4E}" type="pres">
      <dgm:prSet presAssocID="{46F6D259-4275-44FF-A845-CA4653C9FAE4}" presName="Name13" presStyleLbl="parChTrans1D2" presStyleIdx="5" presStyleCnt="9"/>
      <dgm:spPr/>
    </dgm:pt>
    <dgm:pt modelId="{4482A605-901A-4F12-B121-4F60173A3738}" type="pres">
      <dgm:prSet presAssocID="{2DDDF5F4-C34B-4AA2-BE5E-6E53E796146C}" presName="childText" presStyleLbl="bgAcc1" presStyleIdx="5" presStyleCnt="9" custScaleX="404627">
        <dgm:presLayoutVars>
          <dgm:bulletEnabled val="1"/>
        </dgm:presLayoutVars>
      </dgm:prSet>
      <dgm:spPr/>
    </dgm:pt>
    <dgm:pt modelId="{7CBC0585-8AB0-4A22-BEF6-2BC920DBC26F}" type="pres">
      <dgm:prSet presAssocID="{FB88D196-8430-4E3C-A313-8CB64212096B}" presName="Name13" presStyleLbl="parChTrans1D2" presStyleIdx="6" presStyleCnt="9"/>
      <dgm:spPr/>
    </dgm:pt>
    <dgm:pt modelId="{AF31056E-E733-4EF4-9219-99E49E99A5A1}" type="pres">
      <dgm:prSet presAssocID="{59355405-4E67-4968-B082-CDC5C28AF150}" presName="childText" presStyleLbl="bgAcc1" presStyleIdx="6" presStyleCnt="9" custScaleX="404627">
        <dgm:presLayoutVars>
          <dgm:bulletEnabled val="1"/>
        </dgm:presLayoutVars>
      </dgm:prSet>
      <dgm:spPr/>
    </dgm:pt>
    <dgm:pt modelId="{7EF24BEF-254A-4446-84F1-2ED8FA6C05CB}" type="pres">
      <dgm:prSet presAssocID="{105DFAE8-E265-4A37-B7F0-2940B50080A4}" presName="Name13" presStyleLbl="parChTrans1D2" presStyleIdx="7" presStyleCnt="9"/>
      <dgm:spPr/>
    </dgm:pt>
    <dgm:pt modelId="{FBC3FDAF-FDCF-4CFF-9560-BBCDBC5DCB15}" type="pres">
      <dgm:prSet presAssocID="{15A1B5A5-75C1-42EA-8B35-A694A2F3430A}" presName="childText" presStyleLbl="bgAcc1" presStyleIdx="7" presStyleCnt="9" custScaleX="404627">
        <dgm:presLayoutVars>
          <dgm:bulletEnabled val="1"/>
        </dgm:presLayoutVars>
      </dgm:prSet>
      <dgm:spPr/>
    </dgm:pt>
    <dgm:pt modelId="{FC18D037-0F6C-4A10-A417-558A90A6BDE6}" type="pres">
      <dgm:prSet presAssocID="{0589668C-9CDD-4C08-9283-3C4C3CD77C10}" presName="Name13" presStyleLbl="parChTrans1D2" presStyleIdx="8" presStyleCnt="9"/>
      <dgm:spPr/>
    </dgm:pt>
    <dgm:pt modelId="{08743D7F-029C-413C-8207-C8654FF61B58}" type="pres">
      <dgm:prSet presAssocID="{5A64A94B-5883-429F-ACA8-911D8E68EC7B}" presName="childText" presStyleLbl="bgAcc1" presStyleIdx="8" presStyleCnt="9" custScaleX="404627">
        <dgm:presLayoutVars>
          <dgm:bulletEnabled val="1"/>
        </dgm:presLayoutVars>
      </dgm:prSet>
      <dgm:spPr/>
    </dgm:pt>
  </dgm:ptLst>
  <dgm:cxnLst>
    <dgm:cxn modelId="{F79A3A03-3038-4265-8BE0-C48F74C595CF}" type="presOf" srcId="{105DFAE8-E265-4A37-B7F0-2940B50080A4}" destId="{7EF24BEF-254A-4446-84F1-2ED8FA6C05CB}" srcOrd="0" destOrd="0" presId="urn:microsoft.com/office/officeart/2005/8/layout/hierarchy3"/>
    <dgm:cxn modelId="{BD327910-1873-4D89-BEAE-0BF96C12D696}" type="presOf" srcId="{D595D2BA-9005-4F20-9CC5-C1C778BB433E}" destId="{E89FAFE5-F82C-4531-A8FF-E770EF641241}" srcOrd="0" destOrd="0" presId="urn:microsoft.com/office/officeart/2005/8/layout/hierarchy3"/>
    <dgm:cxn modelId="{EC76131B-E25B-4C07-9C38-A94BFD80F6A6}" type="presOf" srcId="{59355405-4E67-4968-B082-CDC5C28AF150}" destId="{AF31056E-E733-4EF4-9219-99E49E99A5A1}" srcOrd="0" destOrd="0" presId="urn:microsoft.com/office/officeart/2005/8/layout/hierarchy3"/>
    <dgm:cxn modelId="{FB4DFF1B-6D28-4799-89DF-1300D5B9D787}" srcId="{E7AF3908-8732-4F54-A538-E3AE8E033722}" destId="{2DDDF5F4-C34B-4AA2-BE5E-6E53E796146C}" srcOrd="5" destOrd="0" parTransId="{46F6D259-4275-44FF-A845-CA4653C9FAE4}" sibTransId="{FB3F636D-0BEF-43EF-932C-B7CE26D542DC}"/>
    <dgm:cxn modelId="{DF44702B-0CCF-4F54-8786-7A39B15B4C38}" type="presOf" srcId="{E71A8766-0437-4D3D-9358-2FB1759AAB00}" destId="{FAA980AD-481C-4706-9F6C-65F28CB04AF2}" srcOrd="0" destOrd="0" presId="urn:microsoft.com/office/officeart/2005/8/layout/hierarchy3"/>
    <dgm:cxn modelId="{D0C22732-0FAD-444F-A5B9-8B13E172CE8C}" srcId="{E7AF3908-8732-4F54-A538-E3AE8E033722}" destId="{D595D2BA-9005-4F20-9CC5-C1C778BB433E}" srcOrd="2" destOrd="0" parTransId="{DD7C7082-C008-456B-80EA-2FBAAACD3B96}" sibTransId="{1121B9FE-BA8D-4C28-A363-62529CDCFC18}"/>
    <dgm:cxn modelId="{73F94A38-C2F5-4BB3-ABD4-738061A53E34}" type="presOf" srcId="{15A1B5A5-75C1-42EA-8B35-A694A2F3430A}" destId="{FBC3FDAF-FDCF-4CFF-9560-BBCDBC5DCB15}" srcOrd="0" destOrd="0" presId="urn:microsoft.com/office/officeart/2005/8/layout/hierarchy3"/>
    <dgm:cxn modelId="{8865F63C-02D4-4D0A-BCBF-FECDC575EC5C}" srcId="{E7AF3908-8732-4F54-A538-E3AE8E033722}" destId="{E3CF8443-11C4-4363-8CDE-2AA0F0F391C8}" srcOrd="3" destOrd="0" parTransId="{0CF9C7AC-14C6-41FB-9725-35ED03F9EC01}" sibTransId="{0D4B441A-3A5C-4163-B41E-FE393068162B}"/>
    <dgm:cxn modelId="{C11B3E3F-7298-4CBD-B3C7-1BB20B35DC30}" type="presOf" srcId="{88D210D8-5C6B-456C-A160-C1DDA3120FA1}" destId="{DFE91B63-E834-4F45-B78C-267333FF28EA}" srcOrd="0" destOrd="0" presId="urn:microsoft.com/office/officeart/2005/8/layout/hierarchy3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52D9015F-9215-48FD-AF34-D4320ABD66B6}" srcId="{E7AF3908-8732-4F54-A538-E3AE8E033722}" destId="{59355405-4E67-4968-B082-CDC5C28AF150}" srcOrd="6" destOrd="0" parTransId="{FB88D196-8430-4E3C-A313-8CB64212096B}" sibTransId="{43AB0EEC-56AA-4E74-AC56-24D5E96B23A6}"/>
    <dgm:cxn modelId="{CCDB5F49-F4FA-4C04-8F13-926DE012DE82}" type="presOf" srcId="{E3CF8443-11C4-4363-8CDE-2AA0F0F391C8}" destId="{ACA74967-BDEA-4B0A-B957-1FF4B928BDA2}" srcOrd="0" destOrd="0" presId="urn:microsoft.com/office/officeart/2005/8/layout/hierarchy3"/>
    <dgm:cxn modelId="{D8017D6C-2709-4C5A-B842-4CFC387FE779}" srcId="{E7AF3908-8732-4F54-A538-E3AE8E033722}" destId="{88D210D8-5C6B-456C-A160-C1DDA3120FA1}" srcOrd="4" destOrd="0" parTransId="{E71A8766-0437-4D3D-9358-2FB1759AAB00}" sibTransId="{F1D4C7B0-347F-495C-A59B-27BC84631DAD}"/>
    <dgm:cxn modelId="{8E468E6C-0C7C-45B2-967B-13CFE0FB6A7A}" type="presOf" srcId="{2DDDF5F4-C34B-4AA2-BE5E-6E53E796146C}" destId="{4482A605-901A-4F12-B121-4F60173A3738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D5726057-8625-4BCD-B317-DDE64946139B}" type="presOf" srcId="{E13AA6D6-C8FF-4E20-A9F1-C9580473B3D3}" destId="{3B07A29C-D6A3-4EDA-B3DE-AE236CD64155}" srcOrd="0" destOrd="0" presId="urn:microsoft.com/office/officeart/2005/8/layout/hierarchy3"/>
    <dgm:cxn modelId="{5BB5DB81-237A-412A-9401-C4FDC89E6FD7}" type="presOf" srcId="{5A64A94B-5883-429F-ACA8-911D8E68EC7B}" destId="{08743D7F-029C-413C-8207-C8654FF61B58}" srcOrd="0" destOrd="0" presId="urn:microsoft.com/office/officeart/2005/8/layout/hierarchy3"/>
    <dgm:cxn modelId="{57201F88-B377-45B6-9E59-32135B20D6A7}" srcId="{E7AF3908-8732-4F54-A538-E3AE8E033722}" destId="{15A1B5A5-75C1-42EA-8B35-A694A2F3430A}" srcOrd="7" destOrd="0" parTransId="{105DFAE8-E265-4A37-B7F0-2940B50080A4}" sibTransId="{7F390133-4FAC-4B8E-84F3-B14C1EE4DDC6}"/>
    <dgm:cxn modelId="{843A629B-156B-44E4-87E7-CB5F2F63F21C}" srcId="{E7AF3908-8732-4F54-A538-E3AE8E033722}" destId="{E24660A2-3C58-4852-BF83-D52FE1AC1052}" srcOrd="1" destOrd="0" parTransId="{E13AA6D6-C8FF-4E20-A9F1-C9580473B3D3}" sibTransId="{B6108ED1-CF21-4F72-BABC-E3E08E400AD9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31A4A2AB-B61A-4362-A06F-5A36D8CEB5DD}" type="presOf" srcId="{E24660A2-3C58-4852-BF83-D52FE1AC1052}" destId="{50F49BB1-478B-4174-A764-EE0602B1880C}" srcOrd="0" destOrd="0" presId="urn:microsoft.com/office/officeart/2005/8/layout/hierarchy3"/>
    <dgm:cxn modelId="{C8453AAD-7475-400A-B55C-1EE09E2C0673}" type="presOf" srcId="{46F6D259-4275-44FF-A845-CA4653C9FAE4}" destId="{92B58269-5995-4030-A92C-D405D6D6CB4E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09628EC7-9B42-4155-B7A6-6F7C77625CA9}" srcId="{E7AF3908-8732-4F54-A538-E3AE8E033722}" destId="{5A64A94B-5883-429F-ACA8-911D8E68EC7B}" srcOrd="8" destOrd="0" parTransId="{0589668C-9CDD-4C08-9283-3C4C3CD77C10}" sibTransId="{FA94DE2F-6AFE-4333-9362-D6D4039CCE4F}"/>
    <dgm:cxn modelId="{AE74B4D4-B45B-41DE-81A7-19C99D09BEA5}" type="presOf" srcId="{DD7C7082-C008-456B-80EA-2FBAAACD3B96}" destId="{D4E7A8BD-A56D-42B1-81D4-1688363FF486}" srcOrd="0" destOrd="0" presId="urn:microsoft.com/office/officeart/2005/8/layout/hierarchy3"/>
    <dgm:cxn modelId="{0D80A2E4-D35E-45BA-AF57-105C946F0A3B}" type="presOf" srcId="{0CF9C7AC-14C6-41FB-9725-35ED03F9EC01}" destId="{284DFCDD-B179-46D2-8FFE-FAE5C641CDCD}" srcOrd="0" destOrd="0" presId="urn:microsoft.com/office/officeart/2005/8/layout/hierarchy3"/>
    <dgm:cxn modelId="{D333D6E8-AB6E-41DA-9F2E-5EC1060FBDE1}" type="presOf" srcId="{FB88D196-8430-4E3C-A313-8CB64212096B}" destId="{7CBC0585-8AB0-4A22-BEF6-2BC920DBC26F}" srcOrd="0" destOrd="0" presId="urn:microsoft.com/office/officeart/2005/8/layout/hierarchy3"/>
    <dgm:cxn modelId="{8FB0EBFC-1EBF-42FB-901F-BA25A8CDBFC4}" type="presOf" srcId="{0589668C-9CDD-4C08-9283-3C4C3CD77C10}" destId="{FC18D037-0F6C-4A10-A417-558A90A6BDE6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6BBC75A-7CA9-4439-91AB-8C08C8CAB672}" type="presParOf" srcId="{B14548E4-56C1-4F09-B07A-DA0F85053086}" destId="{3B07A29C-D6A3-4EDA-B3DE-AE236CD64155}" srcOrd="2" destOrd="0" presId="urn:microsoft.com/office/officeart/2005/8/layout/hierarchy3"/>
    <dgm:cxn modelId="{65B4CF69-6916-4575-9195-9637BA1C5D3E}" type="presParOf" srcId="{B14548E4-56C1-4F09-B07A-DA0F85053086}" destId="{50F49BB1-478B-4174-A764-EE0602B1880C}" srcOrd="3" destOrd="0" presId="urn:microsoft.com/office/officeart/2005/8/layout/hierarchy3"/>
    <dgm:cxn modelId="{B10D0121-0569-41A5-9172-35EA4735C722}" type="presParOf" srcId="{B14548E4-56C1-4F09-B07A-DA0F85053086}" destId="{D4E7A8BD-A56D-42B1-81D4-1688363FF486}" srcOrd="4" destOrd="0" presId="urn:microsoft.com/office/officeart/2005/8/layout/hierarchy3"/>
    <dgm:cxn modelId="{47D664B6-95D8-41C4-9C6A-4C6D3A19102C}" type="presParOf" srcId="{B14548E4-56C1-4F09-B07A-DA0F85053086}" destId="{E89FAFE5-F82C-4531-A8FF-E770EF641241}" srcOrd="5" destOrd="0" presId="urn:microsoft.com/office/officeart/2005/8/layout/hierarchy3"/>
    <dgm:cxn modelId="{389F71A1-50CA-4C91-B3B8-7329AC1E6DF4}" type="presParOf" srcId="{B14548E4-56C1-4F09-B07A-DA0F85053086}" destId="{284DFCDD-B179-46D2-8FFE-FAE5C641CDCD}" srcOrd="6" destOrd="0" presId="urn:microsoft.com/office/officeart/2005/8/layout/hierarchy3"/>
    <dgm:cxn modelId="{56C08807-9043-49F6-918B-15967F7D9725}" type="presParOf" srcId="{B14548E4-56C1-4F09-B07A-DA0F85053086}" destId="{ACA74967-BDEA-4B0A-B957-1FF4B928BDA2}" srcOrd="7" destOrd="0" presId="urn:microsoft.com/office/officeart/2005/8/layout/hierarchy3"/>
    <dgm:cxn modelId="{B24E8DB6-A33F-45D2-9EFC-96947AEB4FD7}" type="presParOf" srcId="{B14548E4-56C1-4F09-B07A-DA0F85053086}" destId="{FAA980AD-481C-4706-9F6C-65F28CB04AF2}" srcOrd="8" destOrd="0" presId="urn:microsoft.com/office/officeart/2005/8/layout/hierarchy3"/>
    <dgm:cxn modelId="{95A4F7E3-9C98-424B-951D-27DDCD89AFE7}" type="presParOf" srcId="{B14548E4-56C1-4F09-B07A-DA0F85053086}" destId="{DFE91B63-E834-4F45-B78C-267333FF28EA}" srcOrd="9" destOrd="0" presId="urn:microsoft.com/office/officeart/2005/8/layout/hierarchy3"/>
    <dgm:cxn modelId="{76BE7F6F-FDCB-4C26-9995-2152BD01761A}" type="presParOf" srcId="{B14548E4-56C1-4F09-B07A-DA0F85053086}" destId="{92B58269-5995-4030-A92C-D405D6D6CB4E}" srcOrd="10" destOrd="0" presId="urn:microsoft.com/office/officeart/2005/8/layout/hierarchy3"/>
    <dgm:cxn modelId="{9C66798D-9953-4E9B-A7BC-937B1EAA019D}" type="presParOf" srcId="{B14548E4-56C1-4F09-B07A-DA0F85053086}" destId="{4482A605-901A-4F12-B121-4F60173A3738}" srcOrd="11" destOrd="0" presId="urn:microsoft.com/office/officeart/2005/8/layout/hierarchy3"/>
    <dgm:cxn modelId="{C3B1D272-9EDE-4BC7-AFFC-A0C329765368}" type="presParOf" srcId="{B14548E4-56C1-4F09-B07A-DA0F85053086}" destId="{7CBC0585-8AB0-4A22-BEF6-2BC920DBC26F}" srcOrd="12" destOrd="0" presId="urn:microsoft.com/office/officeart/2005/8/layout/hierarchy3"/>
    <dgm:cxn modelId="{F0CD2AB7-34AC-4770-8A10-8CE2EE89BDDE}" type="presParOf" srcId="{B14548E4-56C1-4F09-B07A-DA0F85053086}" destId="{AF31056E-E733-4EF4-9219-99E49E99A5A1}" srcOrd="13" destOrd="0" presId="urn:microsoft.com/office/officeart/2005/8/layout/hierarchy3"/>
    <dgm:cxn modelId="{D0A080B1-73A7-4B14-ABB9-2D61B4AB54D7}" type="presParOf" srcId="{B14548E4-56C1-4F09-B07A-DA0F85053086}" destId="{7EF24BEF-254A-4446-84F1-2ED8FA6C05CB}" srcOrd="14" destOrd="0" presId="urn:microsoft.com/office/officeart/2005/8/layout/hierarchy3"/>
    <dgm:cxn modelId="{6C6575C1-D354-48F5-8532-6FCCC65E6CFA}" type="presParOf" srcId="{B14548E4-56C1-4F09-B07A-DA0F85053086}" destId="{FBC3FDAF-FDCF-4CFF-9560-BBCDBC5DCB15}" srcOrd="15" destOrd="0" presId="urn:microsoft.com/office/officeart/2005/8/layout/hierarchy3"/>
    <dgm:cxn modelId="{C0C4E9FD-F574-42A1-9162-87BFAA2996C8}" type="presParOf" srcId="{B14548E4-56C1-4F09-B07A-DA0F85053086}" destId="{FC18D037-0F6C-4A10-A417-558A90A6BDE6}" srcOrd="16" destOrd="0" presId="urn:microsoft.com/office/officeart/2005/8/layout/hierarchy3"/>
    <dgm:cxn modelId="{169170FF-3560-458C-ABB2-799D1FE6A05C}" type="presParOf" srcId="{B14548E4-56C1-4F09-B07A-DA0F85053086}" destId="{08743D7F-029C-413C-8207-C8654FF61B58}" srcOrd="1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Uses of Spread Operator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IN" sz="1800" b="0" i="0" dirty="0"/>
            <a:t>Merging Arrays</a:t>
          </a:r>
          <a:endParaRPr lang="en-IN" sz="1800" b="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b="0" i="0" dirty="0"/>
            <a:t>Copying an Array</a:t>
          </a:r>
          <a:endParaRPr lang="en-IN" sz="1800" b="0" dirty="0"/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b="0" i="0" dirty="0"/>
            <a:t>Passing Multiple Arguments to a Function</a:t>
          </a:r>
          <a:endParaRPr lang="en-IN" sz="1800" b="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D911ED6E-C8C3-49FC-9A95-BAA848643B29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24EA4E-6FDA-47DF-9F33-A8BB57EB8053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65150C82-4283-4D0E-8E7A-D647621A27D5}" type="pres">
      <dgm:prSet presAssocID="{72C598DC-11CA-438A-B8B6-E60E37C35F7E}" presName="rootComposite1" presStyleCnt="0"/>
      <dgm:spPr/>
    </dgm:pt>
    <dgm:pt modelId="{04956C0A-D8CA-435D-8248-BF04E06BB918}" type="pres">
      <dgm:prSet presAssocID="{72C598DC-11CA-438A-B8B6-E60E37C35F7E}" presName="rootText1" presStyleLbl="node0" presStyleIdx="0" presStyleCnt="1" custScaleX="46300" custScaleY="95412" custLinFactNeighborY="-34587">
        <dgm:presLayoutVars>
          <dgm:chPref val="3"/>
        </dgm:presLayoutVars>
      </dgm:prSet>
      <dgm:spPr>
        <a:prstGeom prst="roundRect">
          <a:avLst/>
        </a:prstGeom>
      </dgm:spPr>
    </dgm:pt>
    <dgm:pt modelId="{B81A62CD-CB8E-4255-97DD-FCD9EB41CE76}" type="pres">
      <dgm:prSet presAssocID="{72C598DC-11CA-438A-B8B6-E60E37C35F7E}" presName="rootConnector1" presStyleLbl="node1" presStyleIdx="0" presStyleCnt="0"/>
      <dgm:spPr/>
    </dgm:pt>
    <dgm:pt modelId="{4D837EEB-B524-4ECB-BB3F-EFF556A637AF}" type="pres">
      <dgm:prSet presAssocID="{72C598DC-11CA-438A-B8B6-E60E37C35F7E}" presName="hierChild2" presStyleCnt="0"/>
      <dgm:spPr/>
    </dgm:pt>
    <dgm:pt modelId="{02FEAC4C-D535-4EBF-910F-C6F2D451B411}" type="pres">
      <dgm:prSet presAssocID="{06C898ED-5DF1-4221-975C-2C5738B9A519}" presName="Name64" presStyleLbl="parChTrans1D2" presStyleIdx="0" presStyleCnt="3"/>
      <dgm:spPr/>
    </dgm:pt>
    <dgm:pt modelId="{8B987822-8C9D-4315-800F-5CC0B9723CB0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B48514F6-8F41-435C-BCD6-75BC1ECED8A4}" type="pres">
      <dgm:prSet presAssocID="{AF662FD4-FA71-4CB5-84FB-820DF3B080A2}" presName="rootComposite" presStyleCnt="0"/>
      <dgm:spPr/>
    </dgm:pt>
    <dgm:pt modelId="{0B5A0DC1-A7F8-4314-BD6C-94BB6EBE9B57}" type="pres">
      <dgm:prSet presAssocID="{AF662FD4-FA71-4CB5-84FB-820DF3B080A2}" presName="rootText" presStyleLbl="node2" presStyleIdx="0" presStyleCnt="3" custScaleX="74140" custScaleY="56762" custLinFactNeighborX="-400" custLinFactNeighborY="-65406">
        <dgm:presLayoutVars>
          <dgm:chPref val="3"/>
        </dgm:presLayoutVars>
      </dgm:prSet>
      <dgm:spPr>
        <a:prstGeom prst="roundRect">
          <a:avLst/>
        </a:prstGeom>
      </dgm:spPr>
    </dgm:pt>
    <dgm:pt modelId="{0BD35BB8-0758-45F1-9624-5922C2E47CF0}" type="pres">
      <dgm:prSet presAssocID="{AF662FD4-FA71-4CB5-84FB-820DF3B080A2}" presName="rootConnector" presStyleLbl="node2" presStyleIdx="0" presStyleCnt="3"/>
      <dgm:spPr/>
    </dgm:pt>
    <dgm:pt modelId="{2CF84525-80D3-4B42-931A-96080ED92E6D}" type="pres">
      <dgm:prSet presAssocID="{AF662FD4-FA71-4CB5-84FB-820DF3B080A2}" presName="hierChild4" presStyleCnt="0"/>
      <dgm:spPr/>
    </dgm:pt>
    <dgm:pt modelId="{CF876CE0-F296-41C1-B049-91D01F78508E}" type="pres">
      <dgm:prSet presAssocID="{AF662FD4-FA71-4CB5-84FB-820DF3B080A2}" presName="hierChild5" presStyleCnt="0"/>
      <dgm:spPr/>
    </dgm:pt>
    <dgm:pt modelId="{53198F55-7C21-4180-850C-67A02380816B}" type="pres">
      <dgm:prSet presAssocID="{D418D308-C1FB-434F-8477-0F4A97733C18}" presName="Name64" presStyleLbl="parChTrans1D2" presStyleIdx="1" presStyleCnt="3"/>
      <dgm:spPr/>
    </dgm:pt>
    <dgm:pt modelId="{829DB71A-2863-45F3-AEF0-CF9CD31B2CE7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16BEEA00-6A51-4D58-9596-1699BD26BB2F}" type="pres">
      <dgm:prSet presAssocID="{852EB062-95AF-44B1-8093-C35C61E9F4BE}" presName="rootComposite" presStyleCnt="0"/>
      <dgm:spPr/>
    </dgm:pt>
    <dgm:pt modelId="{10AFF593-7722-4F65-9482-F0C70F34E2E3}" type="pres">
      <dgm:prSet presAssocID="{852EB062-95AF-44B1-8093-C35C61E9F4BE}" presName="rootText" presStyleLbl="node2" presStyleIdx="1" presStyleCnt="3" custScaleX="74140" custScaleY="56762" custLinFactNeighborX="1200" custLinFactNeighborY="-35399">
        <dgm:presLayoutVars>
          <dgm:chPref val="3"/>
        </dgm:presLayoutVars>
      </dgm:prSet>
      <dgm:spPr>
        <a:prstGeom prst="roundRect">
          <a:avLst/>
        </a:prstGeom>
      </dgm:spPr>
    </dgm:pt>
    <dgm:pt modelId="{199CFB2C-DC5A-408F-BFDB-8402231F58A8}" type="pres">
      <dgm:prSet presAssocID="{852EB062-95AF-44B1-8093-C35C61E9F4BE}" presName="rootConnector" presStyleLbl="node2" presStyleIdx="1" presStyleCnt="3"/>
      <dgm:spPr/>
    </dgm:pt>
    <dgm:pt modelId="{3D590EF6-E3E7-47AD-9499-99CC04B27927}" type="pres">
      <dgm:prSet presAssocID="{852EB062-95AF-44B1-8093-C35C61E9F4BE}" presName="hierChild4" presStyleCnt="0"/>
      <dgm:spPr/>
    </dgm:pt>
    <dgm:pt modelId="{D8C73B5A-DDC9-45D5-AD04-5A18941F076C}" type="pres">
      <dgm:prSet presAssocID="{852EB062-95AF-44B1-8093-C35C61E9F4BE}" presName="hierChild5" presStyleCnt="0"/>
      <dgm:spPr/>
    </dgm:pt>
    <dgm:pt modelId="{9BDC7465-9FC1-47D7-A3DA-AD3F2EF3D8C7}" type="pres">
      <dgm:prSet presAssocID="{CE65536E-7001-4962-B5BA-787379DE4686}" presName="Name64" presStyleLbl="parChTrans1D2" presStyleIdx="2" presStyleCnt="3"/>
      <dgm:spPr/>
    </dgm:pt>
    <dgm:pt modelId="{20FC9936-52F4-4A83-8DAC-7E7358C4C484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F2456E2A-1197-4F0E-A145-04ABED9EF5EA}" type="pres">
      <dgm:prSet presAssocID="{8D27A7C2-788A-41CB-9983-EC5C4181AD4E}" presName="rootComposite" presStyleCnt="0"/>
      <dgm:spPr/>
    </dgm:pt>
    <dgm:pt modelId="{8A4E9FDE-A603-4E98-841D-D21882B24F31}" type="pres">
      <dgm:prSet presAssocID="{8D27A7C2-788A-41CB-9983-EC5C4181AD4E}" presName="rootText" presStyleLbl="node2" presStyleIdx="2" presStyleCnt="3" custScaleX="74140" custScaleY="56762">
        <dgm:presLayoutVars>
          <dgm:chPref val="3"/>
        </dgm:presLayoutVars>
      </dgm:prSet>
      <dgm:spPr>
        <a:prstGeom prst="roundRect">
          <a:avLst/>
        </a:prstGeom>
      </dgm:spPr>
    </dgm:pt>
    <dgm:pt modelId="{F1A166F8-82D9-4CCE-854A-858F31D12433}" type="pres">
      <dgm:prSet presAssocID="{8D27A7C2-788A-41CB-9983-EC5C4181AD4E}" presName="rootConnector" presStyleLbl="node2" presStyleIdx="2" presStyleCnt="3"/>
      <dgm:spPr/>
    </dgm:pt>
    <dgm:pt modelId="{C7C5FBE1-B710-4655-B8C6-58A459954151}" type="pres">
      <dgm:prSet presAssocID="{8D27A7C2-788A-41CB-9983-EC5C4181AD4E}" presName="hierChild4" presStyleCnt="0"/>
      <dgm:spPr/>
    </dgm:pt>
    <dgm:pt modelId="{F58E352E-DE28-4FC4-B3D8-EB5EFEDBF9CA}" type="pres">
      <dgm:prSet presAssocID="{8D27A7C2-788A-41CB-9983-EC5C4181AD4E}" presName="hierChild5" presStyleCnt="0"/>
      <dgm:spPr/>
    </dgm:pt>
    <dgm:pt modelId="{D5BBD034-A294-4720-AC3B-9EFF9E6C7C4D}" type="pres">
      <dgm:prSet presAssocID="{72C598DC-11CA-438A-B8B6-E60E37C35F7E}" presName="hierChild3" presStyleCnt="0"/>
      <dgm:spPr/>
    </dgm:pt>
  </dgm:ptLst>
  <dgm:cxnLst>
    <dgm:cxn modelId="{46793A01-6860-4991-BB86-155F7A5FC9B8}" type="presOf" srcId="{CE65536E-7001-4962-B5BA-787379DE4686}" destId="{9BDC7465-9FC1-47D7-A3DA-AD3F2EF3D8C7}" srcOrd="0" destOrd="0" presId="urn:microsoft.com/office/officeart/2009/3/layout/HorizontalOrganizationChart"/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E8828509-DE96-4CAE-B1A5-C2ED9AAD77EB}" type="presOf" srcId="{D418D308-C1FB-434F-8477-0F4A97733C18}" destId="{53198F55-7C21-4180-850C-67A02380816B}" srcOrd="0" destOrd="0" presId="urn:microsoft.com/office/officeart/2009/3/layout/HorizontalOrganizationChart"/>
    <dgm:cxn modelId="{BF8B8F23-A5CE-4CA1-9FA7-3C9888D25002}" type="presOf" srcId="{8D27A7C2-788A-41CB-9983-EC5C4181AD4E}" destId="{F1A166F8-82D9-4CCE-854A-858F31D12433}" srcOrd="1" destOrd="0" presId="urn:microsoft.com/office/officeart/2009/3/layout/HorizontalOrganizationChart"/>
    <dgm:cxn modelId="{A2C7243D-5A38-43DB-BB8A-F69A86094280}" type="presOf" srcId="{AF662FD4-FA71-4CB5-84FB-820DF3B080A2}" destId="{0BD35BB8-0758-45F1-9624-5922C2E47CF0}" srcOrd="1" destOrd="0" presId="urn:microsoft.com/office/officeart/2009/3/layout/HorizontalOrganizationChart"/>
    <dgm:cxn modelId="{E13F0D5B-0967-4566-A780-22541381DE8E}" type="presOf" srcId="{8D27A7C2-788A-41CB-9983-EC5C4181AD4E}" destId="{8A4E9FDE-A603-4E98-841D-D21882B24F31}" srcOrd="0" destOrd="0" presId="urn:microsoft.com/office/officeart/2009/3/layout/HorizontalOrganizationChart"/>
    <dgm:cxn modelId="{C1179A68-AA68-4BDF-A6A9-1A330B70D7EC}" type="presOf" srcId="{72C598DC-11CA-438A-B8B6-E60E37C35F7E}" destId="{B81A62CD-CB8E-4255-97DD-FCD9EB41CE76}" srcOrd="1" destOrd="0" presId="urn:microsoft.com/office/officeart/2009/3/layout/HorizontalOrganizationChart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CC37F287-5CE2-4477-AF39-2284CDFACD62}" type="presOf" srcId="{E8F413EF-B69A-44AD-BEF5-269A53317A58}" destId="{D911ED6E-C8C3-49FC-9A95-BAA848643B29}" srcOrd="0" destOrd="0" presId="urn:microsoft.com/office/officeart/2009/3/layout/HorizontalOrganizationChart"/>
    <dgm:cxn modelId="{894E9F90-A6E0-4AE7-9734-0D1A254EB743}" type="presOf" srcId="{06C898ED-5DF1-4221-975C-2C5738B9A519}" destId="{02FEAC4C-D535-4EBF-910F-C6F2D451B411}" srcOrd="0" destOrd="0" presId="urn:microsoft.com/office/officeart/2009/3/layout/HorizontalOrganizationChart"/>
    <dgm:cxn modelId="{32F751AF-91DC-4392-9732-886FC8913D91}" type="presOf" srcId="{AF662FD4-FA71-4CB5-84FB-820DF3B080A2}" destId="{0B5A0DC1-A7F8-4314-BD6C-94BB6EBE9B57}" srcOrd="0" destOrd="0" presId="urn:microsoft.com/office/officeart/2009/3/layout/HorizontalOrganizationChart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CBB4CC4-B2CE-498E-9A54-BC4ECE543D81}" type="presOf" srcId="{852EB062-95AF-44B1-8093-C35C61E9F4BE}" destId="{199CFB2C-DC5A-408F-BFDB-8402231F58A8}" srcOrd="1" destOrd="0" presId="urn:microsoft.com/office/officeart/2009/3/layout/HorizontalOrganizationChart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9B10C4D6-8B55-4D52-8645-184E8FB2B73B}" type="presOf" srcId="{72C598DC-11CA-438A-B8B6-E60E37C35F7E}" destId="{04956C0A-D8CA-435D-8248-BF04E06BB918}" srcOrd="0" destOrd="0" presId="urn:microsoft.com/office/officeart/2009/3/layout/HorizontalOrganizationChart"/>
    <dgm:cxn modelId="{D3ED8EFF-5B6F-406B-A345-53386EE76ED0}" type="presOf" srcId="{852EB062-95AF-44B1-8093-C35C61E9F4BE}" destId="{10AFF593-7722-4F65-9482-F0C70F34E2E3}" srcOrd="0" destOrd="0" presId="urn:microsoft.com/office/officeart/2009/3/layout/HorizontalOrganizationChart"/>
    <dgm:cxn modelId="{07B33A84-A89F-45DA-A254-B09FFB2F2E66}" type="presParOf" srcId="{D911ED6E-C8C3-49FC-9A95-BAA848643B29}" destId="{AE24EA4E-6FDA-47DF-9F33-A8BB57EB8053}" srcOrd="0" destOrd="0" presId="urn:microsoft.com/office/officeart/2009/3/layout/HorizontalOrganizationChart"/>
    <dgm:cxn modelId="{A991149D-AD8F-4EF0-AD1F-D38A24F14297}" type="presParOf" srcId="{AE24EA4E-6FDA-47DF-9F33-A8BB57EB8053}" destId="{65150C82-4283-4D0E-8E7A-D647621A27D5}" srcOrd="0" destOrd="0" presId="urn:microsoft.com/office/officeart/2009/3/layout/HorizontalOrganizationChart"/>
    <dgm:cxn modelId="{F604B00E-AA03-4EE8-94F0-E0C90D9BB931}" type="presParOf" srcId="{65150C82-4283-4D0E-8E7A-D647621A27D5}" destId="{04956C0A-D8CA-435D-8248-BF04E06BB918}" srcOrd="0" destOrd="0" presId="urn:microsoft.com/office/officeart/2009/3/layout/HorizontalOrganizationChart"/>
    <dgm:cxn modelId="{1F122BA0-5165-4B87-A827-56E0C235F6ED}" type="presParOf" srcId="{65150C82-4283-4D0E-8E7A-D647621A27D5}" destId="{B81A62CD-CB8E-4255-97DD-FCD9EB41CE76}" srcOrd="1" destOrd="0" presId="urn:microsoft.com/office/officeart/2009/3/layout/HorizontalOrganizationChart"/>
    <dgm:cxn modelId="{6B429200-80C0-4B1A-B9B6-097EFFEEAF61}" type="presParOf" srcId="{AE24EA4E-6FDA-47DF-9F33-A8BB57EB8053}" destId="{4D837EEB-B524-4ECB-BB3F-EFF556A637AF}" srcOrd="1" destOrd="0" presId="urn:microsoft.com/office/officeart/2009/3/layout/HorizontalOrganizationChart"/>
    <dgm:cxn modelId="{752AE15F-6AD5-4D4F-8E82-D8C8C245D7A8}" type="presParOf" srcId="{4D837EEB-B524-4ECB-BB3F-EFF556A637AF}" destId="{02FEAC4C-D535-4EBF-910F-C6F2D451B411}" srcOrd="0" destOrd="0" presId="urn:microsoft.com/office/officeart/2009/3/layout/HorizontalOrganizationChart"/>
    <dgm:cxn modelId="{13262F0C-A04A-487F-B00D-6CF56A1925B9}" type="presParOf" srcId="{4D837EEB-B524-4ECB-BB3F-EFF556A637AF}" destId="{8B987822-8C9D-4315-800F-5CC0B9723CB0}" srcOrd="1" destOrd="0" presId="urn:microsoft.com/office/officeart/2009/3/layout/HorizontalOrganizationChart"/>
    <dgm:cxn modelId="{CD8FF50D-DB48-49FF-8DF2-FEB17DD9F365}" type="presParOf" srcId="{8B987822-8C9D-4315-800F-5CC0B9723CB0}" destId="{B48514F6-8F41-435C-BCD6-75BC1ECED8A4}" srcOrd="0" destOrd="0" presId="urn:microsoft.com/office/officeart/2009/3/layout/HorizontalOrganizationChart"/>
    <dgm:cxn modelId="{ABB9BD6D-43EB-4D01-BEC3-A0B2029F0F77}" type="presParOf" srcId="{B48514F6-8F41-435C-BCD6-75BC1ECED8A4}" destId="{0B5A0DC1-A7F8-4314-BD6C-94BB6EBE9B57}" srcOrd="0" destOrd="0" presId="urn:microsoft.com/office/officeart/2009/3/layout/HorizontalOrganizationChart"/>
    <dgm:cxn modelId="{9A06D39B-93B3-4082-8F25-90F8714AB72D}" type="presParOf" srcId="{B48514F6-8F41-435C-BCD6-75BC1ECED8A4}" destId="{0BD35BB8-0758-45F1-9624-5922C2E47CF0}" srcOrd="1" destOrd="0" presId="urn:microsoft.com/office/officeart/2009/3/layout/HorizontalOrganizationChart"/>
    <dgm:cxn modelId="{3ED007BB-BF60-4DCF-9091-24FC30E2B93B}" type="presParOf" srcId="{8B987822-8C9D-4315-800F-5CC0B9723CB0}" destId="{2CF84525-80D3-4B42-931A-96080ED92E6D}" srcOrd="1" destOrd="0" presId="urn:microsoft.com/office/officeart/2009/3/layout/HorizontalOrganizationChart"/>
    <dgm:cxn modelId="{7319C980-D7D6-4D65-A9EC-86CCC887DC19}" type="presParOf" srcId="{8B987822-8C9D-4315-800F-5CC0B9723CB0}" destId="{CF876CE0-F296-41C1-B049-91D01F78508E}" srcOrd="2" destOrd="0" presId="urn:microsoft.com/office/officeart/2009/3/layout/HorizontalOrganizationChart"/>
    <dgm:cxn modelId="{0AB15076-E089-4592-B322-27E53B2FB7EA}" type="presParOf" srcId="{4D837EEB-B524-4ECB-BB3F-EFF556A637AF}" destId="{53198F55-7C21-4180-850C-67A02380816B}" srcOrd="2" destOrd="0" presId="urn:microsoft.com/office/officeart/2009/3/layout/HorizontalOrganizationChart"/>
    <dgm:cxn modelId="{ED759482-1D56-4274-95AB-7CA96CA3E12E}" type="presParOf" srcId="{4D837EEB-B524-4ECB-BB3F-EFF556A637AF}" destId="{829DB71A-2863-45F3-AEF0-CF9CD31B2CE7}" srcOrd="3" destOrd="0" presId="urn:microsoft.com/office/officeart/2009/3/layout/HorizontalOrganizationChart"/>
    <dgm:cxn modelId="{B7A39777-0595-4821-BF55-5020128B15A6}" type="presParOf" srcId="{829DB71A-2863-45F3-AEF0-CF9CD31B2CE7}" destId="{16BEEA00-6A51-4D58-9596-1699BD26BB2F}" srcOrd="0" destOrd="0" presId="urn:microsoft.com/office/officeart/2009/3/layout/HorizontalOrganizationChart"/>
    <dgm:cxn modelId="{72AB2877-2E8D-41DB-8A17-375F60E79573}" type="presParOf" srcId="{16BEEA00-6A51-4D58-9596-1699BD26BB2F}" destId="{10AFF593-7722-4F65-9482-F0C70F34E2E3}" srcOrd="0" destOrd="0" presId="urn:microsoft.com/office/officeart/2009/3/layout/HorizontalOrganizationChart"/>
    <dgm:cxn modelId="{CF8A1BE6-5447-47A9-A300-DA96DC82A90F}" type="presParOf" srcId="{16BEEA00-6A51-4D58-9596-1699BD26BB2F}" destId="{199CFB2C-DC5A-408F-BFDB-8402231F58A8}" srcOrd="1" destOrd="0" presId="urn:microsoft.com/office/officeart/2009/3/layout/HorizontalOrganizationChart"/>
    <dgm:cxn modelId="{B318830D-E1E8-4483-A8C0-BD3220CAFFA0}" type="presParOf" srcId="{829DB71A-2863-45F3-AEF0-CF9CD31B2CE7}" destId="{3D590EF6-E3E7-47AD-9499-99CC04B27927}" srcOrd="1" destOrd="0" presId="urn:microsoft.com/office/officeart/2009/3/layout/HorizontalOrganizationChart"/>
    <dgm:cxn modelId="{DB670F17-7E20-42B8-A167-73BBE996A6CB}" type="presParOf" srcId="{829DB71A-2863-45F3-AEF0-CF9CD31B2CE7}" destId="{D8C73B5A-DDC9-45D5-AD04-5A18941F076C}" srcOrd="2" destOrd="0" presId="urn:microsoft.com/office/officeart/2009/3/layout/HorizontalOrganizationChart"/>
    <dgm:cxn modelId="{E4B23302-4F98-4CBD-8E61-B3FEB3E028EF}" type="presParOf" srcId="{4D837EEB-B524-4ECB-BB3F-EFF556A637AF}" destId="{9BDC7465-9FC1-47D7-A3DA-AD3F2EF3D8C7}" srcOrd="4" destOrd="0" presId="urn:microsoft.com/office/officeart/2009/3/layout/HorizontalOrganizationChart"/>
    <dgm:cxn modelId="{DAC6483C-C89C-4C67-963F-11668EE8BFEC}" type="presParOf" srcId="{4D837EEB-B524-4ECB-BB3F-EFF556A637AF}" destId="{20FC9936-52F4-4A83-8DAC-7E7358C4C484}" srcOrd="5" destOrd="0" presId="urn:microsoft.com/office/officeart/2009/3/layout/HorizontalOrganizationChart"/>
    <dgm:cxn modelId="{8039A7F5-855F-4AC4-A40D-6C616DB8E0E7}" type="presParOf" srcId="{20FC9936-52F4-4A83-8DAC-7E7358C4C484}" destId="{F2456E2A-1197-4F0E-A145-04ABED9EF5EA}" srcOrd="0" destOrd="0" presId="urn:microsoft.com/office/officeart/2009/3/layout/HorizontalOrganizationChart"/>
    <dgm:cxn modelId="{3C23A7A0-FE92-428C-952A-623BA23181BA}" type="presParOf" srcId="{F2456E2A-1197-4F0E-A145-04ABED9EF5EA}" destId="{8A4E9FDE-A603-4E98-841D-D21882B24F31}" srcOrd="0" destOrd="0" presId="urn:microsoft.com/office/officeart/2009/3/layout/HorizontalOrganizationChart"/>
    <dgm:cxn modelId="{52CE871C-7465-4ED4-9CD9-CFF1224C4BF5}" type="presParOf" srcId="{F2456E2A-1197-4F0E-A145-04ABED9EF5EA}" destId="{F1A166F8-82D9-4CCE-854A-858F31D12433}" srcOrd="1" destOrd="0" presId="urn:microsoft.com/office/officeart/2009/3/layout/HorizontalOrganizationChart"/>
    <dgm:cxn modelId="{88F82FD3-3CB6-4620-B5E1-B114C5F24890}" type="presParOf" srcId="{20FC9936-52F4-4A83-8DAC-7E7358C4C484}" destId="{C7C5FBE1-B710-4655-B8C6-58A459954151}" srcOrd="1" destOrd="0" presId="urn:microsoft.com/office/officeart/2009/3/layout/HorizontalOrganizationChart"/>
    <dgm:cxn modelId="{8B707416-5BF6-45B4-AD01-C4BCFFBDD515}" type="presParOf" srcId="{20FC9936-52F4-4A83-8DAC-7E7358C4C484}" destId="{F58E352E-DE28-4FC4-B3D8-EB5EFEDBF9CA}" srcOrd="2" destOrd="0" presId="urn:microsoft.com/office/officeart/2009/3/layout/HorizontalOrganizationChart"/>
    <dgm:cxn modelId="{3F5AD808-F79E-4594-9FCA-4CA8E4132A4B}" type="presParOf" srcId="{AE24EA4E-6FDA-47DF-9F33-A8BB57EB8053}" destId="{D5BBD034-A294-4720-AC3B-9EFF9E6C7C4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Arrays methods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Get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Add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Remove</a:t>
          </a:r>
          <a:endParaRPr lang="en-IN" sz="180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Modify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098DAF9F-DFF0-4C8E-8385-1A6CF494D63B}">
      <dgm:prSet custT="1"/>
      <dgm:spPr/>
      <dgm:t>
        <a:bodyPr/>
        <a:lstStyle/>
        <a:p>
          <a:r>
            <a:rPr lang="en-US" sz="1800" dirty="0"/>
            <a:t>push()</a:t>
          </a:r>
          <a:endParaRPr lang="en-IN" sz="1800" dirty="0"/>
        </a:p>
      </dgm:t>
    </dgm:pt>
    <dgm:pt modelId="{0B00AD25-BEDC-4C81-8A16-2FC670CD2413}" type="parTrans" cxnId="{C0FDE29A-1373-4A50-8D52-3CC3528B02FE}">
      <dgm:prSet custT="1"/>
      <dgm:spPr/>
      <dgm:t>
        <a:bodyPr/>
        <a:lstStyle/>
        <a:p>
          <a:endParaRPr lang="en-IN" sz="1800"/>
        </a:p>
      </dgm:t>
    </dgm:pt>
    <dgm:pt modelId="{E52686A5-4FBF-4716-9B19-99D6B47D339B}" type="sibTrans" cxnId="{C0FDE29A-1373-4A50-8D52-3CC3528B02FE}">
      <dgm:prSet/>
      <dgm:spPr/>
      <dgm:t>
        <a:bodyPr/>
        <a:lstStyle/>
        <a:p>
          <a:endParaRPr lang="en-IN" sz="1800"/>
        </a:p>
      </dgm:t>
    </dgm:pt>
    <dgm:pt modelId="{AB823CA9-2551-431F-8DE2-13BCE83EEC99}">
      <dgm:prSet custT="1"/>
      <dgm:spPr/>
      <dgm:t>
        <a:bodyPr/>
        <a:lstStyle/>
        <a:p>
          <a:r>
            <a:rPr lang="en-IN" sz="1800" b="0" i="0" dirty="0" err="1"/>
            <a:t>concat</a:t>
          </a:r>
          <a:r>
            <a:rPr lang="en-US" sz="1800" dirty="0"/>
            <a:t>()</a:t>
          </a:r>
          <a:endParaRPr lang="en-IN" sz="1800" dirty="0"/>
        </a:p>
      </dgm:t>
    </dgm:pt>
    <dgm:pt modelId="{7B675321-01EA-468D-995D-240E0CAADE52}" type="parTrans" cxnId="{899B99DC-E06B-4075-A867-0BDFAC020261}">
      <dgm:prSet custT="1"/>
      <dgm:spPr/>
      <dgm:t>
        <a:bodyPr/>
        <a:lstStyle/>
        <a:p>
          <a:endParaRPr lang="en-IN" sz="1800"/>
        </a:p>
      </dgm:t>
    </dgm:pt>
    <dgm:pt modelId="{E60811BE-8BB8-4C1E-ACD7-C7A37926DB90}" type="sibTrans" cxnId="{899B99DC-E06B-4075-A867-0BDFAC020261}">
      <dgm:prSet/>
      <dgm:spPr/>
      <dgm:t>
        <a:bodyPr/>
        <a:lstStyle/>
        <a:p>
          <a:endParaRPr lang="en-IN" sz="1800"/>
        </a:p>
      </dgm:t>
    </dgm:pt>
    <dgm:pt modelId="{F0DD00CB-F210-40FF-9705-408D6696FC68}">
      <dgm:prSet custT="1"/>
      <dgm:spPr/>
      <dgm:t>
        <a:bodyPr/>
        <a:lstStyle/>
        <a:p>
          <a:r>
            <a:rPr lang="en-US" sz="1800" dirty="0"/>
            <a:t>pop()</a:t>
          </a:r>
          <a:endParaRPr lang="en-IN" sz="1800" dirty="0"/>
        </a:p>
      </dgm:t>
    </dgm:pt>
    <dgm:pt modelId="{C872ADC4-3543-4EAC-B235-381C49CB2448}" type="parTrans" cxnId="{77285D13-68D2-46E7-AFA5-713CBCFA6D3F}">
      <dgm:prSet custT="1"/>
      <dgm:spPr/>
      <dgm:t>
        <a:bodyPr/>
        <a:lstStyle/>
        <a:p>
          <a:endParaRPr lang="en-IN" sz="1800"/>
        </a:p>
      </dgm:t>
    </dgm:pt>
    <dgm:pt modelId="{38188B79-DF47-48CF-B191-AAED10376954}" type="sibTrans" cxnId="{77285D13-68D2-46E7-AFA5-713CBCFA6D3F}">
      <dgm:prSet/>
      <dgm:spPr/>
      <dgm:t>
        <a:bodyPr/>
        <a:lstStyle/>
        <a:p>
          <a:endParaRPr lang="en-IN" sz="1800"/>
        </a:p>
      </dgm:t>
    </dgm:pt>
    <dgm:pt modelId="{499BF3FB-5736-498A-BD76-FBD888B1C3A2}">
      <dgm:prSet custT="1"/>
      <dgm:spPr/>
      <dgm:t>
        <a:bodyPr/>
        <a:lstStyle/>
        <a:p>
          <a:r>
            <a:rPr lang="en-US" sz="1800" dirty="0"/>
            <a:t>shift()</a:t>
          </a:r>
          <a:endParaRPr lang="en-IN" sz="1800" dirty="0"/>
        </a:p>
      </dgm:t>
    </dgm:pt>
    <dgm:pt modelId="{715281D0-B528-42FB-8B28-2643DAD53A63}" type="parTrans" cxnId="{2EF0EB23-FD7D-4A78-8485-8913E218B736}">
      <dgm:prSet custT="1"/>
      <dgm:spPr/>
      <dgm:t>
        <a:bodyPr/>
        <a:lstStyle/>
        <a:p>
          <a:endParaRPr lang="en-IN" sz="1800"/>
        </a:p>
      </dgm:t>
    </dgm:pt>
    <dgm:pt modelId="{44698D57-4F8E-4917-8F3A-68A816A17865}" type="sibTrans" cxnId="{2EF0EB23-FD7D-4A78-8485-8913E218B736}">
      <dgm:prSet/>
      <dgm:spPr/>
      <dgm:t>
        <a:bodyPr/>
        <a:lstStyle/>
        <a:p>
          <a:endParaRPr lang="en-IN" sz="1800"/>
        </a:p>
      </dgm:t>
    </dgm:pt>
    <dgm:pt modelId="{72CDC412-F388-47A7-8E57-0CCE07301174}">
      <dgm:prSet custT="1"/>
      <dgm:spPr/>
      <dgm:t>
        <a:bodyPr/>
        <a:lstStyle/>
        <a:p>
          <a:r>
            <a:rPr lang="en-US" sz="1800" dirty="0"/>
            <a:t>splice()</a:t>
          </a:r>
          <a:endParaRPr lang="en-IN" sz="1800" dirty="0"/>
        </a:p>
      </dgm:t>
    </dgm:pt>
    <dgm:pt modelId="{34541C07-4F28-434B-8B8B-7DC1FB0CD873}" type="parTrans" cxnId="{F08A2C46-BB8A-48E7-8788-ADBDBABF6079}">
      <dgm:prSet custT="1"/>
      <dgm:spPr/>
      <dgm:t>
        <a:bodyPr/>
        <a:lstStyle/>
        <a:p>
          <a:endParaRPr lang="en-IN" sz="1800"/>
        </a:p>
      </dgm:t>
    </dgm:pt>
    <dgm:pt modelId="{4E852152-047B-46D9-B98B-A01D258C9519}" type="sibTrans" cxnId="{F08A2C46-BB8A-48E7-8788-ADBDBABF6079}">
      <dgm:prSet/>
      <dgm:spPr/>
      <dgm:t>
        <a:bodyPr/>
        <a:lstStyle/>
        <a:p>
          <a:endParaRPr lang="en-IN" sz="1800"/>
        </a:p>
      </dgm:t>
    </dgm:pt>
    <dgm:pt modelId="{FC5A0701-300E-4F7F-9AA3-37404EE8186A}">
      <dgm:prSet custT="1"/>
      <dgm:spPr/>
      <dgm:t>
        <a:bodyPr/>
        <a:lstStyle/>
        <a:p>
          <a:r>
            <a:rPr lang="en-US" sz="1800" dirty="0" err="1"/>
            <a:t>indexOf</a:t>
          </a:r>
          <a:r>
            <a:rPr lang="en-US" sz="1800" dirty="0"/>
            <a:t>()</a:t>
          </a:r>
          <a:endParaRPr lang="en-IN" sz="1800" dirty="0"/>
        </a:p>
      </dgm:t>
    </dgm:pt>
    <dgm:pt modelId="{DFBE7ABA-619E-4205-86D9-74D2B79BF77B}" type="parTrans" cxnId="{F33518E6-CCEF-426B-9FBF-C63FFF78544F}">
      <dgm:prSet/>
      <dgm:spPr/>
      <dgm:t>
        <a:bodyPr/>
        <a:lstStyle/>
        <a:p>
          <a:endParaRPr lang="en-IN" sz="1800"/>
        </a:p>
      </dgm:t>
    </dgm:pt>
    <dgm:pt modelId="{D003E17B-B1D5-481D-93BB-A2B882326CE9}" type="sibTrans" cxnId="{F33518E6-CCEF-426B-9FBF-C63FFF78544F}">
      <dgm:prSet/>
      <dgm:spPr/>
      <dgm:t>
        <a:bodyPr/>
        <a:lstStyle/>
        <a:p>
          <a:endParaRPr lang="en-IN" sz="1800"/>
        </a:p>
      </dgm:t>
    </dgm:pt>
    <dgm:pt modelId="{72BBA921-1755-4D6F-B2A0-23ABE1B61C0F}">
      <dgm:prSet custT="1"/>
      <dgm:spPr/>
      <dgm:t>
        <a:bodyPr/>
        <a:lstStyle/>
        <a:p>
          <a:r>
            <a:rPr lang="en-US" sz="1800" dirty="0"/>
            <a:t>find()</a:t>
          </a:r>
          <a:endParaRPr lang="en-IN" sz="1800" dirty="0"/>
        </a:p>
      </dgm:t>
    </dgm:pt>
    <dgm:pt modelId="{BA80A99C-F862-427B-83CE-ED7891F1CAA8}" type="parTrans" cxnId="{7F781531-024D-4659-8EE0-62F4CB98C7CB}">
      <dgm:prSet/>
      <dgm:spPr/>
      <dgm:t>
        <a:bodyPr/>
        <a:lstStyle/>
        <a:p>
          <a:endParaRPr lang="en-IN" sz="1800"/>
        </a:p>
      </dgm:t>
    </dgm:pt>
    <dgm:pt modelId="{2E282215-E50E-4AA6-ABF1-B909F33D91CA}" type="sibTrans" cxnId="{7F781531-024D-4659-8EE0-62F4CB98C7CB}">
      <dgm:prSet/>
      <dgm:spPr/>
      <dgm:t>
        <a:bodyPr/>
        <a:lstStyle/>
        <a:p>
          <a:endParaRPr lang="en-IN" sz="1800"/>
        </a:p>
      </dgm:t>
    </dgm:pt>
    <dgm:pt modelId="{2BF6ED77-A88A-4ABB-B788-9DB6A4FFC509}">
      <dgm:prSet custT="1"/>
      <dgm:spPr/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F7F98BE1-10A1-4BEA-AFBE-05CB6C6DF0EA}" type="parTrans" cxnId="{7D2328E2-B4BB-4013-A606-7E654D40148A}">
      <dgm:prSet/>
      <dgm:spPr/>
      <dgm:t>
        <a:bodyPr/>
        <a:lstStyle/>
        <a:p>
          <a:endParaRPr lang="en-IN" sz="1800"/>
        </a:p>
      </dgm:t>
    </dgm:pt>
    <dgm:pt modelId="{50A7B357-6A77-4CF7-949E-8D42B51ED7D5}" type="sibTrans" cxnId="{7D2328E2-B4BB-4013-A606-7E654D40148A}">
      <dgm:prSet/>
      <dgm:spPr/>
      <dgm:t>
        <a:bodyPr/>
        <a:lstStyle/>
        <a:p>
          <a:endParaRPr lang="en-IN" sz="1800"/>
        </a:p>
      </dgm:t>
    </dgm:pt>
    <dgm:pt modelId="{098BBF8C-2DC3-435D-B805-A901135CC67C}">
      <dgm:prSet custT="1"/>
      <dgm:spPr/>
      <dgm:t>
        <a:bodyPr/>
        <a:lstStyle/>
        <a:p>
          <a:r>
            <a:rPr lang="en-US" sz="1800" dirty="0"/>
            <a:t>Slice()</a:t>
          </a:r>
          <a:endParaRPr lang="en-IN" sz="1800" dirty="0"/>
        </a:p>
      </dgm:t>
    </dgm:pt>
    <dgm:pt modelId="{7716046D-55D4-452E-8F20-D64FF960C9B3}" type="parTrans" cxnId="{65CD73EE-18B5-4726-AF1C-FD1335C9B340}">
      <dgm:prSet/>
      <dgm:spPr/>
      <dgm:t>
        <a:bodyPr/>
        <a:lstStyle/>
        <a:p>
          <a:endParaRPr lang="en-IN" sz="1800"/>
        </a:p>
      </dgm:t>
    </dgm:pt>
    <dgm:pt modelId="{0EC9BC9B-C65B-46BD-87F7-70467B3C1418}" type="sibTrans" cxnId="{65CD73EE-18B5-4726-AF1C-FD1335C9B340}">
      <dgm:prSet/>
      <dgm:spPr/>
      <dgm:t>
        <a:bodyPr/>
        <a:lstStyle/>
        <a:p>
          <a:endParaRPr lang="en-IN" sz="1800"/>
        </a:p>
      </dgm:t>
    </dgm:pt>
    <dgm:pt modelId="{F2EE8832-4355-4BC9-8D43-9284A2718554}">
      <dgm:prSet custT="1"/>
      <dgm:spPr/>
      <dgm:t>
        <a:bodyPr/>
        <a:lstStyle/>
        <a:p>
          <a:r>
            <a:rPr lang="en-US" sz="1800" dirty="0"/>
            <a:t>Others</a:t>
          </a:r>
          <a:endParaRPr lang="en-IN" sz="1800" dirty="0"/>
        </a:p>
      </dgm:t>
    </dgm:pt>
    <dgm:pt modelId="{34B7FDE8-8522-4B1F-961F-EBFE9DFFB0BA}" type="parTrans" cxnId="{7E5B8EB1-6FD6-49EA-A63B-FAE37F6B0E97}">
      <dgm:prSet/>
      <dgm:spPr/>
      <dgm:t>
        <a:bodyPr/>
        <a:lstStyle/>
        <a:p>
          <a:endParaRPr lang="en-IN" sz="1800"/>
        </a:p>
      </dgm:t>
    </dgm:pt>
    <dgm:pt modelId="{D2B6AD9F-5649-45E7-BB95-DD5706D6F881}" type="sibTrans" cxnId="{7E5B8EB1-6FD6-49EA-A63B-FAE37F6B0E97}">
      <dgm:prSet/>
      <dgm:spPr/>
      <dgm:t>
        <a:bodyPr/>
        <a:lstStyle/>
        <a:p>
          <a:endParaRPr lang="en-IN" sz="1800"/>
        </a:p>
      </dgm:t>
    </dgm:pt>
    <dgm:pt modelId="{40AD475A-EDD0-4309-8D4E-4C56D85B6056}">
      <dgm:prSet custT="1"/>
      <dgm:spPr/>
      <dgm:t>
        <a:bodyPr/>
        <a:lstStyle/>
        <a:p>
          <a:r>
            <a:rPr lang="en-IN" sz="1800" b="0" i="0" dirty="0"/>
            <a:t>map()</a:t>
          </a:r>
          <a:endParaRPr lang="en-IN" sz="1800" dirty="0"/>
        </a:p>
      </dgm:t>
    </dgm:pt>
    <dgm:pt modelId="{862CDA32-16A7-49B9-9A28-6EF2498063B5}" type="parTrans" cxnId="{2D60466A-DC5B-41D5-95C7-06B6C3A30211}">
      <dgm:prSet/>
      <dgm:spPr/>
      <dgm:t>
        <a:bodyPr/>
        <a:lstStyle/>
        <a:p>
          <a:endParaRPr lang="en-IN" sz="1800"/>
        </a:p>
      </dgm:t>
    </dgm:pt>
    <dgm:pt modelId="{7014AA51-8706-4AAC-AA38-A0D2A7E6028E}" type="sibTrans" cxnId="{2D60466A-DC5B-41D5-95C7-06B6C3A30211}">
      <dgm:prSet/>
      <dgm:spPr/>
      <dgm:t>
        <a:bodyPr/>
        <a:lstStyle/>
        <a:p>
          <a:endParaRPr lang="en-IN" sz="1800"/>
        </a:p>
      </dgm:t>
    </dgm:pt>
    <dgm:pt modelId="{D3AFD30E-A3C4-4B7E-97D3-1BEE8F5B5905}">
      <dgm:prSet custT="1"/>
      <dgm:spPr/>
      <dgm:t>
        <a:bodyPr/>
        <a:lstStyle/>
        <a:p>
          <a:r>
            <a:rPr lang="en-US" sz="1800" dirty="0" err="1"/>
            <a:t>forEach</a:t>
          </a:r>
          <a:r>
            <a:rPr lang="en-US" sz="1800" dirty="0"/>
            <a:t>()</a:t>
          </a:r>
          <a:endParaRPr lang="en-IN" sz="1800" dirty="0"/>
        </a:p>
      </dgm:t>
    </dgm:pt>
    <dgm:pt modelId="{8BCFE537-33DD-4EFB-A699-136DF879429F}" type="parTrans" cxnId="{00EB0C18-D906-4DA0-91C1-90347D70931B}">
      <dgm:prSet/>
      <dgm:spPr/>
      <dgm:t>
        <a:bodyPr/>
        <a:lstStyle/>
        <a:p>
          <a:endParaRPr lang="en-IN" sz="1800"/>
        </a:p>
      </dgm:t>
    </dgm:pt>
    <dgm:pt modelId="{93539EFC-1052-4B7C-BFE2-94C041195BCA}" type="sibTrans" cxnId="{00EB0C18-D906-4DA0-91C1-90347D70931B}">
      <dgm:prSet/>
      <dgm:spPr/>
      <dgm:t>
        <a:bodyPr/>
        <a:lstStyle/>
        <a:p>
          <a:endParaRPr lang="en-IN" sz="1800"/>
        </a:p>
      </dgm:t>
    </dgm:pt>
    <dgm:pt modelId="{EC30E44B-9F61-461F-94EF-B77A848B6370}">
      <dgm:prSet custT="1"/>
      <dgm:spPr/>
      <dgm:t>
        <a:bodyPr/>
        <a:lstStyle/>
        <a:p>
          <a:r>
            <a:rPr lang="en-US" sz="1800" dirty="0"/>
            <a:t>join()</a:t>
          </a:r>
          <a:endParaRPr lang="en-IN" sz="1800" dirty="0"/>
        </a:p>
      </dgm:t>
    </dgm:pt>
    <dgm:pt modelId="{22B96CDD-DA1A-402F-A9E3-9BDE6C3FF5DB}" type="parTrans" cxnId="{0BDAC518-55CB-4144-ADB8-3A2B47F1880D}">
      <dgm:prSet/>
      <dgm:spPr/>
      <dgm:t>
        <a:bodyPr/>
        <a:lstStyle/>
        <a:p>
          <a:endParaRPr lang="en-IN" sz="1800"/>
        </a:p>
      </dgm:t>
    </dgm:pt>
    <dgm:pt modelId="{CEAD5924-4BC9-4BA5-81EE-28BB87FCCB63}" type="sibTrans" cxnId="{0BDAC518-55CB-4144-ADB8-3A2B47F1880D}">
      <dgm:prSet/>
      <dgm:spPr/>
      <dgm:t>
        <a:bodyPr/>
        <a:lstStyle/>
        <a:p>
          <a:endParaRPr lang="en-IN" sz="1800"/>
        </a:p>
      </dgm:t>
    </dgm:pt>
    <dgm:pt modelId="{DF5BEA9E-5F23-43C5-8A69-AD0EB87ED0C8}">
      <dgm:prSet custT="1"/>
      <dgm:spPr/>
      <dgm:t>
        <a:bodyPr/>
        <a:lstStyle/>
        <a:p>
          <a:r>
            <a:rPr lang="en-US" sz="1800" dirty="0"/>
            <a:t>length</a:t>
          </a:r>
          <a:endParaRPr lang="en-IN" sz="1800" dirty="0"/>
        </a:p>
      </dgm:t>
    </dgm:pt>
    <dgm:pt modelId="{68491212-59C9-44E6-8C4B-6D826671917F}" type="parTrans" cxnId="{31F3B13D-6A0F-4CC3-991C-58EBD6AD787E}">
      <dgm:prSet/>
      <dgm:spPr/>
      <dgm:t>
        <a:bodyPr/>
        <a:lstStyle/>
        <a:p>
          <a:endParaRPr lang="en-IN" sz="1800"/>
        </a:p>
      </dgm:t>
    </dgm:pt>
    <dgm:pt modelId="{AED42734-038D-4BFC-8A64-59FB71FAE207}" type="sibTrans" cxnId="{31F3B13D-6A0F-4CC3-991C-58EBD6AD787E}">
      <dgm:prSet/>
      <dgm:spPr/>
      <dgm:t>
        <a:bodyPr/>
        <a:lstStyle/>
        <a:p>
          <a:endParaRPr lang="en-IN" sz="1800"/>
        </a:p>
      </dgm:t>
    </dgm:pt>
    <dgm:pt modelId="{8A44A411-57FF-41AC-B51A-109571A71A9C}">
      <dgm:prSet custT="1"/>
      <dgm:spPr/>
      <dgm:t>
        <a:bodyPr/>
        <a:lstStyle/>
        <a:p>
          <a:r>
            <a:rPr lang="en-US" sz="1800" dirty="0"/>
            <a:t>sort()</a:t>
          </a:r>
          <a:endParaRPr lang="en-IN" sz="1800" dirty="0"/>
        </a:p>
      </dgm:t>
    </dgm:pt>
    <dgm:pt modelId="{31A17BF6-DE28-4913-83DD-23A40720A6ED}" type="parTrans" cxnId="{80A081E9-EA44-49A6-953B-F526E53F7F32}">
      <dgm:prSet/>
      <dgm:spPr/>
      <dgm:t>
        <a:bodyPr/>
        <a:lstStyle/>
        <a:p>
          <a:endParaRPr lang="en-IN" sz="1800"/>
        </a:p>
      </dgm:t>
    </dgm:pt>
    <dgm:pt modelId="{7483FE6E-41DB-4E29-83E8-08EA49678A01}" type="sibTrans" cxnId="{80A081E9-EA44-49A6-953B-F526E53F7F32}">
      <dgm:prSet/>
      <dgm:spPr/>
      <dgm:t>
        <a:bodyPr/>
        <a:lstStyle/>
        <a:p>
          <a:endParaRPr lang="en-IN" sz="1800"/>
        </a:p>
      </dgm:t>
    </dgm:pt>
    <dgm:pt modelId="{67BA4809-D397-42B8-B0F6-4BAD7EAD01A1}">
      <dgm:prSet custT="1"/>
      <dgm:spPr/>
      <dgm:t>
        <a:bodyPr/>
        <a:lstStyle/>
        <a:p>
          <a:r>
            <a:rPr lang="en-US" sz="1800" dirty="0"/>
            <a:t>reverse()</a:t>
          </a:r>
          <a:endParaRPr lang="en-IN" sz="1800" dirty="0"/>
        </a:p>
      </dgm:t>
    </dgm:pt>
    <dgm:pt modelId="{E21B567F-705F-49F4-95C8-E45A7CB6D2A9}" type="parTrans" cxnId="{27A74C54-3AD2-418F-9B7F-524AB9D1597E}">
      <dgm:prSet/>
      <dgm:spPr/>
      <dgm:t>
        <a:bodyPr/>
        <a:lstStyle/>
        <a:p>
          <a:endParaRPr lang="en-IN" sz="1800"/>
        </a:p>
      </dgm:t>
    </dgm:pt>
    <dgm:pt modelId="{4048F378-594C-423F-A030-3F1AC75E5BB0}" type="sibTrans" cxnId="{27A74C54-3AD2-418F-9B7F-524AB9D1597E}">
      <dgm:prSet/>
      <dgm:spPr/>
      <dgm:t>
        <a:bodyPr/>
        <a:lstStyle/>
        <a:p>
          <a:endParaRPr lang="en-IN" sz="1800"/>
        </a:p>
      </dgm:t>
    </dgm:pt>
    <dgm:pt modelId="{2132501D-A011-4BAC-9B76-AE70FFE286C7}">
      <dgm:prSet custT="1"/>
      <dgm:spPr/>
      <dgm:t>
        <a:bodyPr/>
        <a:lstStyle/>
        <a:p>
          <a:r>
            <a:rPr lang="en-US" sz="1800" dirty="0"/>
            <a:t>reduce()</a:t>
          </a:r>
          <a:endParaRPr lang="en-IN" sz="1800" dirty="0"/>
        </a:p>
      </dgm:t>
    </dgm:pt>
    <dgm:pt modelId="{DCDA5BA7-9AAB-4D8A-8297-9C48FAF13228}" type="parTrans" cxnId="{BEE68E9C-C01D-46F0-95FE-9CBF1DE7D29A}">
      <dgm:prSet/>
      <dgm:spPr/>
      <dgm:t>
        <a:bodyPr/>
        <a:lstStyle/>
        <a:p>
          <a:endParaRPr lang="en-IN" sz="1800"/>
        </a:p>
      </dgm:t>
    </dgm:pt>
    <dgm:pt modelId="{CA68A8FD-3540-4E92-9D2D-34CAA1E648C8}" type="sibTrans" cxnId="{BEE68E9C-C01D-46F0-95FE-9CBF1DE7D29A}">
      <dgm:prSet/>
      <dgm:spPr/>
      <dgm:t>
        <a:bodyPr/>
        <a:lstStyle/>
        <a:p>
          <a:endParaRPr lang="en-IN" sz="1800"/>
        </a:p>
      </dgm:t>
    </dgm:pt>
    <dgm:pt modelId="{5455D01F-A73E-419D-9610-95AEA0EF543E}">
      <dgm:prSet custT="1"/>
      <dgm:spPr/>
      <dgm:t>
        <a:bodyPr/>
        <a:lstStyle/>
        <a:p>
          <a:r>
            <a:rPr lang="en-US" sz="1800" dirty="0"/>
            <a:t>some()</a:t>
          </a:r>
          <a:endParaRPr lang="en-IN" sz="1800" dirty="0"/>
        </a:p>
      </dgm:t>
    </dgm:pt>
    <dgm:pt modelId="{3766371D-FD30-4619-872B-ADDBAD7481B0}" type="parTrans" cxnId="{E6220229-BD71-4B0E-8939-15EFF49B1FD4}">
      <dgm:prSet/>
      <dgm:spPr/>
      <dgm:t>
        <a:bodyPr/>
        <a:lstStyle/>
        <a:p>
          <a:endParaRPr lang="en-IN" sz="1800"/>
        </a:p>
      </dgm:t>
    </dgm:pt>
    <dgm:pt modelId="{BECE2DDC-4F07-4067-A347-B81CD1CF071F}" type="sibTrans" cxnId="{E6220229-BD71-4B0E-8939-15EFF49B1FD4}">
      <dgm:prSet/>
      <dgm:spPr/>
      <dgm:t>
        <a:bodyPr/>
        <a:lstStyle/>
        <a:p>
          <a:endParaRPr lang="en-IN" sz="1800"/>
        </a:p>
      </dgm:t>
    </dgm:pt>
    <dgm:pt modelId="{A7B09EAF-B329-4EF3-A025-B9C49DBAB4B8}">
      <dgm:prSet custT="1"/>
      <dgm:spPr/>
      <dgm:t>
        <a:bodyPr/>
        <a:lstStyle/>
        <a:p>
          <a:r>
            <a:rPr lang="en-US" sz="1800" dirty="0"/>
            <a:t>every()</a:t>
          </a:r>
          <a:endParaRPr lang="en-IN" sz="1800" dirty="0"/>
        </a:p>
      </dgm:t>
    </dgm:pt>
    <dgm:pt modelId="{FA6081E3-9B26-4607-BEFB-5ABD5CA04829}" type="parTrans" cxnId="{5C783312-63F9-429C-AB2D-E14510FDE484}">
      <dgm:prSet/>
      <dgm:spPr/>
      <dgm:t>
        <a:bodyPr/>
        <a:lstStyle/>
        <a:p>
          <a:endParaRPr lang="en-IN" sz="1800"/>
        </a:p>
      </dgm:t>
    </dgm:pt>
    <dgm:pt modelId="{4401A260-46DD-4F90-98D9-447E6A24E309}" type="sibTrans" cxnId="{5C783312-63F9-429C-AB2D-E14510FDE484}">
      <dgm:prSet/>
      <dgm:spPr/>
      <dgm:t>
        <a:bodyPr/>
        <a:lstStyle/>
        <a:p>
          <a:endParaRPr lang="en-IN" sz="1800"/>
        </a:p>
      </dgm:t>
    </dgm:pt>
    <dgm:pt modelId="{E7423A30-5807-43A5-A819-88610A3B2253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F23884-21A7-4094-AFFC-EE976343A561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DBDAD83E-EB1A-4B93-9A6C-AA99C4B2EF64}" type="pres">
      <dgm:prSet presAssocID="{72C598DC-11CA-438A-B8B6-E60E37C35F7E}" presName="rootComposite1" presStyleCnt="0"/>
      <dgm:spPr/>
    </dgm:pt>
    <dgm:pt modelId="{AAE818CE-D1B4-48F0-87BC-EEF2C96DF2A5}" type="pres">
      <dgm:prSet presAssocID="{72C598DC-11CA-438A-B8B6-E60E37C35F7E}" presName="rootText1" presStyleLbl="node0" presStyleIdx="0" presStyleCnt="1" custScaleX="471194" custLinFactNeighborY="-262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25F2210-A4B9-41F6-A13C-FB4EB4F33269}" type="pres">
      <dgm:prSet presAssocID="{72C598DC-11CA-438A-B8B6-E60E37C35F7E}" presName="rootConnector1" presStyleLbl="node1" presStyleIdx="0" presStyleCnt="0"/>
      <dgm:spPr/>
    </dgm:pt>
    <dgm:pt modelId="{0FE96579-82A1-4F09-BC50-81D32E224895}" type="pres">
      <dgm:prSet presAssocID="{72C598DC-11CA-438A-B8B6-E60E37C35F7E}" presName="hierChild2" presStyleCnt="0"/>
      <dgm:spPr/>
    </dgm:pt>
    <dgm:pt modelId="{85B2214E-689D-49ED-A91E-658E6FAF6721}" type="pres">
      <dgm:prSet presAssocID="{7DFC241E-6F0C-41DE-92D0-D822A9B34475}" presName="Name37" presStyleLbl="parChTrans1D2" presStyleIdx="0" presStyleCnt="5"/>
      <dgm:spPr/>
    </dgm:pt>
    <dgm:pt modelId="{7D919ED1-DBBF-42EA-A107-8DBA2A95D8F7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F61A0277-765A-4B56-B520-D9951A76AC96}" type="pres">
      <dgm:prSet presAssocID="{D16BF195-C66B-4DA5-9DCC-7F969DAEBC7C}" presName="rootComposite" presStyleCnt="0"/>
      <dgm:spPr/>
    </dgm:pt>
    <dgm:pt modelId="{C389DD93-68FB-4B40-94FE-B32A7EB6200C}" type="pres">
      <dgm:prSet presAssocID="{D16BF195-C66B-4DA5-9DCC-7F969DAEBC7C}" presName="rootText" presStyleLbl="node2" presStyleIdx="0" presStyleCnt="5" custScaleX="186271" custLinFactNeighborX="-97497" custLinFactNeighborY="37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15687C8-3FEA-4136-A1E6-D5B4B47B6F50}" type="pres">
      <dgm:prSet presAssocID="{D16BF195-C66B-4DA5-9DCC-7F969DAEBC7C}" presName="rootConnector" presStyleLbl="node2" presStyleIdx="0" presStyleCnt="5"/>
      <dgm:spPr/>
    </dgm:pt>
    <dgm:pt modelId="{CDE91C0E-58CD-4478-BCFB-BA0B8F3612A5}" type="pres">
      <dgm:prSet presAssocID="{D16BF195-C66B-4DA5-9DCC-7F969DAEBC7C}" presName="hierChild4" presStyleCnt="0"/>
      <dgm:spPr/>
    </dgm:pt>
    <dgm:pt modelId="{BAF650F5-B0D2-4A63-8F11-AC0EB35E413C}" type="pres">
      <dgm:prSet presAssocID="{DFBE7ABA-619E-4205-86D9-74D2B79BF77B}" presName="Name37" presStyleLbl="parChTrans1D3" presStyleIdx="0" presStyleCnt="18"/>
      <dgm:spPr/>
    </dgm:pt>
    <dgm:pt modelId="{2DC52417-53CA-47D4-95CB-4F96EB21C9D1}" type="pres">
      <dgm:prSet presAssocID="{FC5A0701-300E-4F7F-9AA3-37404EE8186A}" presName="hierRoot2" presStyleCnt="0">
        <dgm:presLayoutVars>
          <dgm:hierBranch val="init"/>
        </dgm:presLayoutVars>
      </dgm:prSet>
      <dgm:spPr/>
    </dgm:pt>
    <dgm:pt modelId="{E04054AD-2968-4E5E-9910-E8E4CC6DC8D4}" type="pres">
      <dgm:prSet presAssocID="{FC5A0701-300E-4F7F-9AA3-37404EE8186A}" presName="rootComposite" presStyleCnt="0"/>
      <dgm:spPr/>
    </dgm:pt>
    <dgm:pt modelId="{27E09599-ECB4-4D79-82EC-7C00068C77A1}" type="pres">
      <dgm:prSet presAssocID="{FC5A0701-300E-4F7F-9AA3-37404EE8186A}" presName="rootText" presStyleLbl="node3" presStyleIdx="0" presStyleCnt="18" custScaleX="153062" custLinFactX="-11083" custLinFactNeighborX="-100000" custLinFactNeighborY="-55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09CC2C-F2B8-4731-B88E-9AAD2B36C6AB}" type="pres">
      <dgm:prSet presAssocID="{FC5A0701-300E-4F7F-9AA3-37404EE8186A}" presName="rootConnector" presStyleLbl="node3" presStyleIdx="0" presStyleCnt="18"/>
      <dgm:spPr/>
    </dgm:pt>
    <dgm:pt modelId="{F8DB0AA9-236C-4B90-9B11-F43B4C19E0A8}" type="pres">
      <dgm:prSet presAssocID="{FC5A0701-300E-4F7F-9AA3-37404EE8186A}" presName="hierChild4" presStyleCnt="0"/>
      <dgm:spPr/>
    </dgm:pt>
    <dgm:pt modelId="{B75B261D-4477-40F0-B30E-B404D2F4D130}" type="pres">
      <dgm:prSet presAssocID="{FC5A0701-300E-4F7F-9AA3-37404EE8186A}" presName="hierChild5" presStyleCnt="0"/>
      <dgm:spPr/>
    </dgm:pt>
    <dgm:pt modelId="{B9BCEFBB-A297-4A9A-AD86-E01DFA3361E3}" type="pres">
      <dgm:prSet presAssocID="{BA80A99C-F862-427B-83CE-ED7891F1CAA8}" presName="Name37" presStyleLbl="parChTrans1D3" presStyleIdx="1" presStyleCnt="18"/>
      <dgm:spPr/>
    </dgm:pt>
    <dgm:pt modelId="{993B5FF8-609E-4E77-B3BD-94B2E6FE7AA7}" type="pres">
      <dgm:prSet presAssocID="{72BBA921-1755-4D6F-B2A0-23ABE1B61C0F}" presName="hierRoot2" presStyleCnt="0">
        <dgm:presLayoutVars>
          <dgm:hierBranch val="init"/>
        </dgm:presLayoutVars>
      </dgm:prSet>
      <dgm:spPr/>
    </dgm:pt>
    <dgm:pt modelId="{55B01153-A28D-4394-8573-D909D424F218}" type="pres">
      <dgm:prSet presAssocID="{72BBA921-1755-4D6F-B2A0-23ABE1B61C0F}" presName="rootComposite" presStyleCnt="0"/>
      <dgm:spPr/>
    </dgm:pt>
    <dgm:pt modelId="{0CDFBC02-1B3F-4F54-A810-FBED22430D57}" type="pres">
      <dgm:prSet presAssocID="{72BBA921-1755-4D6F-B2A0-23ABE1B61C0F}" presName="rootText" presStyleLbl="node3" presStyleIdx="1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D4F52B-B452-445D-9B76-685E180F8974}" type="pres">
      <dgm:prSet presAssocID="{72BBA921-1755-4D6F-B2A0-23ABE1B61C0F}" presName="rootConnector" presStyleLbl="node3" presStyleIdx="1" presStyleCnt="18"/>
      <dgm:spPr/>
    </dgm:pt>
    <dgm:pt modelId="{3792E8F8-5821-4210-9CE5-0747A74F06F1}" type="pres">
      <dgm:prSet presAssocID="{72BBA921-1755-4D6F-B2A0-23ABE1B61C0F}" presName="hierChild4" presStyleCnt="0"/>
      <dgm:spPr/>
    </dgm:pt>
    <dgm:pt modelId="{77E5641E-03DC-4B59-9020-37E94416CB80}" type="pres">
      <dgm:prSet presAssocID="{72BBA921-1755-4D6F-B2A0-23ABE1B61C0F}" presName="hierChild5" presStyleCnt="0"/>
      <dgm:spPr/>
    </dgm:pt>
    <dgm:pt modelId="{B2D0A57B-D8C6-47BF-B414-EAA5A38FC0BB}" type="pres">
      <dgm:prSet presAssocID="{F7F98BE1-10A1-4BEA-AFBE-05CB6C6DF0EA}" presName="Name37" presStyleLbl="parChTrans1D3" presStyleIdx="2" presStyleCnt="18"/>
      <dgm:spPr/>
    </dgm:pt>
    <dgm:pt modelId="{9630DC7C-2B6F-4E96-8636-C4CEB0292C40}" type="pres">
      <dgm:prSet presAssocID="{2BF6ED77-A88A-4ABB-B788-9DB6A4FFC509}" presName="hierRoot2" presStyleCnt="0">
        <dgm:presLayoutVars>
          <dgm:hierBranch val="init"/>
        </dgm:presLayoutVars>
      </dgm:prSet>
      <dgm:spPr/>
    </dgm:pt>
    <dgm:pt modelId="{F172D64D-7BCC-48C3-B6A6-9E7BEDE4B1DD}" type="pres">
      <dgm:prSet presAssocID="{2BF6ED77-A88A-4ABB-B788-9DB6A4FFC509}" presName="rootComposite" presStyleCnt="0"/>
      <dgm:spPr/>
    </dgm:pt>
    <dgm:pt modelId="{49CF721C-9354-4747-AA69-0DBCBF1D5516}" type="pres">
      <dgm:prSet presAssocID="{2BF6ED77-A88A-4ABB-B788-9DB6A4FFC509}" presName="rootText" presStyleLbl="node3" presStyleIdx="2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AAA3-E047-476E-AFBB-C06DF423A67D}" type="pres">
      <dgm:prSet presAssocID="{2BF6ED77-A88A-4ABB-B788-9DB6A4FFC509}" presName="rootConnector" presStyleLbl="node3" presStyleIdx="2" presStyleCnt="18"/>
      <dgm:spPr/>
    </dgm:pt>
    <dgm:pt modelId="{6F73957E-FD44-43F3-82A1-2BE9F06A36D3}" type="pres">
      <dgm:prSet presAssocID="{2BF6ED77-A88A-4ABB-B788-9DB6A4FFC509}" presName="hierChild4" presStyleCnt="0"/>
      <dgm:spPr/>
    </dgm:pt>
    <dgm:pt modelId="{A4207937-D3B3-47A7-89C0-1C98F0E4323B}" type="pres">
      <dgm:prSet presAssocID="{2BF6ED77-A88A-4ABB-B788-9DB6A4FFC509}" presName="hierChild5" presStyleCnt="0"/>
      <dgm:spPr/>
    </dgm:pt>
    <dgm:pt modelId="{7247C5AF-0517-4A85-BEE9-A83E7ADD029D}" type="pres">
      <dgm:prSet presAssocID="{7716046D-55D4-452E-8F20-D64FF960C9B3}" presName="Name37" presStyleLbl="parChTrans1D3" presStyleIdx="3" presStyleCnt="18"/>
      <dgm:spPr/>
    </dgm:pt>
    <dgm:pt modelId="{BA7D36F5-DAB5-4047-9BCD-D60A8483F4CB}" type="pres">
      <dgm:prSet presAssocID="{098BBF8C-2DC3-435D-B805-A901135CC67C}" presName="hierRoot2" presStyleCnt="0">
        <dgm:presLayoutVars>
          <dgm:hierBranch val="init"/>
        </dgm:presLayoutVars>
      </dgm:prSet>
      <dgm:spPr/>
    </dgm:pt>
    <dgm:pt modelId="{C959B527-BB4A-4121-AA5F-C58AED2B7C0C}" type="pres">
      <dgm:prSet presAssocID="{098BBF8C-2DC3-435D-B805-A901135CC67C}" presName="rootComposite" presStyleCnt="0"/>
      <dgm:spPr/>
    </dgm:pt>
    <dgm:pt modelId="{73BD2D37-DE34-44C2-BDE0-EA663C832D4D}" type="pres">
      <dgm:prSet presAssocID="{098BBF8C-2DC3-435D-B805-A901135CC67C}" presName="rootText" presStyleLbl="node3" presStyleIdx="3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FB7C22-2B21-436C-A8E4-E879D8688251}" type="pres">
      <dgm:prSet presAssocID="{098BBF8C-2DC3-435D-B805-A901135CC67C}" presName="rootConnector" presStyleLbl="node3" presStyleIdx="3" presStyleCnt="18"/>
      <dgm:spPr/>
    </dgm:pt>
    <dgm:pt modelId="{62C7726B-A535-4658-9422-EEBC0C63A126}" type="pres">
      <dgm:prSet presAssocID="{098BBF8C-2DC3-435D-B805-A901135CC67C}" presName="hierChild4" presStyleCnt="0"/>
      <dgm:spPr/>
    </dgm:pt>
    <dgm:pt modelId="{91779264-0D4D-4E88-BF9F-A82ECDB67E35}" type="pres">
      <dgm:prSet presAssocID="{098BBF8C-2DC3-435D-B805-A901135CC67C}" presName="hierChild5" presStyleCnt="0"/>
      <dgm:spPr/>
    </dgm:pt>
    <dgm:pt modelId="{68D49059-F342-4B85-882D-38753D2AF012}" type="pres">
      <dgm:prSet presAssocID="{D16BF195-C66B-4DA5-9DCC-7F969DAEBC7C}" presName="hierChild5" presStyleCnt="0"/>
      <dgm:spPr/>
    </dgm:pt>
    <dgm:pt modelId="{2ECA5EE0-4373-415B-856B-911AB1D35CDD}" type="pres">
      <dgm:prSet presAssocID="{818C07ED-BCBA-41EA-8ED5-1569C2B0460F}" presName="Name37" presStyleLbl="parChTrans1D2" presStyleIdx="1" presStyleCnt="5"/>
      <dgm:spPr/>
    </dgm:pt>
    <dgm:pt modelId="{C46EF238-9551-4897-8988-AEE6B3072B4F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F7ECEC6A-A43B-4A91-B4B3-1FF3036DFA7A}" type="pres">
      <dgm:prSet presAssocID="{24E7C279-788B-4758-8209-A553242DC8D9}" presName="rootComposite" presStyleCnt="0"/>
      <dgm:spPr/>
    </dgm:pt>
    <dgm:pt modelId="{68708279-B6C3-4AE6-AC7D-57ED2BD8954F}" type="pres">
      <dgm:prSet presAssocID="{24E7C279-788B-4758-8209-A553242DC8D9}" presName="rootText" presStyleLbl="node2" presStyleIdx="1" presStyleCnt="5" custScaleX="186271" custLinFactNeighborX="-56287" custLinFactNeighborY="518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3359C9C-165D-428C-9B12-BB65A6F8C86B}" type="pres">
      <dgm:prSet presAssocID="{24E7C279-788B-4758-8209-A553242DC8D9}" presName="rootConnector" presStyleLbl="node2" presStyleIdx="1" presStyleCnt="5"/>
      <dgm:spPr/>
    </dgm:pt>
    <dgm:pt modelId="{6D5441B7-2913-472D-8C7C-46FF712A0C5C}" type="pres">
      <dgm:prSet presAssocID="{24E7C279-788B-4758-8209-A553242DC8D9}" presName="hierChild4" presStyleCnt="0"/>
      <dgm:spPr/>
    </dgm:pt>
    <dgm:pt modelId="{2B3C3955-3BD6-4245-94E3-DCD33B6E331D}" type="pres">
      <dgm:prSet presAssocID="{0B00AD25-BEDC-4C81-8A16-2FC670CD2413}" presName="Name37" presStyleLbl="parChTrans1D3" presStyleIdx="4" presStyleCnt="18"/>
      <dgm:spPr/>
    </dgm:pt>
    <dgm:pt modelId="{37F9D067-2AC2-43E0-A7FC-3A7C5B79E474}" type="pres">
      <dgm:prSet presAssocID="{098DAF9F-DFF0-4C8E-8385-1A6CF494D63B}" presName="hierRoot2" presStyleCnt="0">
        <dgm:presLayoutVars>
          <dgm:hierBranch val="init"/>
        </dgm:presLayoutVars>
      </dgm:prSet>
      <dgm:spPr/>
    </dgm:pt>
    <dgm:pt modelId="{E051B5BB-6343-4163-B66C-FF7B19A85A5E}" type="pres">
      <dgm:prSet presAssocID="{098DAF9F-DFF0-4C8E-8385-1A6CF494D63B}" presName="rootComposite" presStyleCnt="0"/>
      <dgm:spPr/>
    </dgm:pt>
    <dgm:pt modelId="{0D983406-2403-42BD-81CB-6A075F86FDF9}" type="pres">
      <dgm:prSet presAssocID="{098DAF9F-DFF0-4C8E-8385-1A6CF494D63B}" presName="rootText" presStyleLbl="node3" presStyleIdx="4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86B1A47-90F1-4532-AC56-C3C72913E051}" type="pres">
      <dgm:prSet presAssocID="{098DAF9F-DFF0-4C8E-8385-1A6CF494D63B}" presName="rootConnector" presStyleLbl="node3" presStyleIdx="4" presStyleCnt="18"/>
      <dgm:spPr/>
    </dgm:pt>
    <dgm:pt modelId="{548A6A84-5DA9-4483-9C0B-ECE914334057}" type="pres">
      <dgm:prSet presAssocID="{098DAF9F-DFF0-4C8E-8385-1A6CF494D63B}" presName="hierChild4" presStyleCnt="0"/>
      <dgm:spPr/>
    </dgm:pt>
    <dgm:pt modelId="{2B1343AB-6F78-45BA-A5D4-65A9B2CEFF01}" type="pres">
      <dgm:prSet presAssocID="{098DAF9F-DFF0-4C8E-8385-1A6CF494D63B}" presName="hierChild5" presStyleCnt="0"/>
      <dgm:spPr/>
    </dgm:pt>
    <dgm:pt modelId="{115BB887-53FB-412D-86DA-ECD77710780B}" type="pres">
      <dgm:prSet presAssocID="{7B675321-01EA-468D-995D-240E0CAADE52}" presName="Name37" presStyleLbl="parChTrans1D3" presStyleIdx="5" presStyleCnt="18"/>
      <dgm:spPr/>
    </dgm:pt>
    <dgm:pt modelId="{8413DFA8-8D4A-4590-8370-1E8693A8DC51}" type="pres">
      <dgm:prSet presAssocID="{AB823CA9-2551-431F-8DE2-13BCE83EEC99}" presName="hierRoot2" presStyleCnt="0">
        <dgm:presLayoutVars>
          <dgm:hierBranch val="init"/>
        </dgm:presLayoutVars>
      </dgm:prSet>
      <dgm:spPr/>
    </dgm:pt>
    <dgm:pt modelId="{230B0034-65D6-4B2B-A39E-B792714A2247}" type="pres">
      <dgm:prSet presAssocID="{AB823CA9-2551-431F-8DE2-13BCE83EEC99}" presName="rootComposite" presStyleCnt="0"/>
      <dgm:spPr/>
    </dgm:pt>
    <dgm:pt modelId="{1A31EF6D-BC04-478D-BE3C-9CAE4FB2D9BC}" type="pres">
      <dgm:prSet presAssocID="{AB823CA9-2551-431F-8DE2-13BCE83EEC99}" presName="rootText" presStyleLbl="node3" presStyleIdx="5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5B1101-40BA-4833-8212-22F2C6923F5D}" type="pres">
      <dgm:prSet presAssocID="{AB823CA9-2551-431F-8DE2-13BCE83EEC99}" presName="rootConnector" presStyleLbl="node3" presStyleIdx="5" presStyleCnt="18"/>
      <dgm:spPr/>
    </dgm:pt>
    <dgm:pt modelId="{48C5493E-B101-46D9-A3BA-3F07D139E3DD}" type="pres">
      <dgm:prSet presAssocID="{AB823CA9-2551-431F-8DE2-13BCE83EEC99}" presName="hierChild4" presStyleCnt="0"/>
      <dgm:spPr/>
    </dgm:pt>
    <dgm:pt modelId="{35AE2650-2F88-472B-8E8C-84FF3DBA2942}" type="pres">
      <dgm:prSet presAssocID="{AB823CA9-2551-431F-8DE2-13BCE83EEC99}" presName="hierChild5" presStyleCnt="0"/>
      <dgm:spPr/>
    </dgm:pt>
    <dgm:pt modelId="{140E149F-BCCF-47E8-BA17-6EB7027D6D5E}" type="pres">
      <dgm:prSet presAssocID="{24E7C279-788B-4758-8209-A553242DC8D9}" presName="hierChild5" presStyleCnt="0"/>
      <dgm:spPr/>
    </dgm:pt>
    <dgm:pt modelId="{E32B0557-2961-4858-8E5B-475777D22274}" type="pres">
      <dgm:prSet presAssocID="{DA026AA3-D0F4-4A09-AB66-0D1E4C84272B}" presName="Name37" presStyleLbl="parChTrans1D2" presStyleIdx="2" presStyleCnt="5"/>
      <dgm:spPr/>
    </dgm:pt>
    <dgm:pt modelId="{5896BDE3-706A-43C1-8AF0-8902D5E32EC8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4450297C-A2B1-424E-A27D-A7D85A1739FE}" type="pres">
      <dgm:prSet presAssocID="{1C2A0C06-AC04-49A4-AC08-1BC860A23151}" presName="rootComposite" presStyleCnt="0"/>
      <dgm:spPr/>
    </dgm:pt>
    <dgm:pt modelId="{193C8A81-4D98-40D1-BA74-8EFF2A071041}" type="pres">
      <dgm:prSet presAssocID="{1C2A0C06-AC04-49A4-AC08-1BC860A23151}" presName="rootText" presStyleLbl="node2" presStyleIdx="2" presStyleCnt="5" custScaleX="186271" custLinFactNeighborX="1115" custLinFactNeighborY="552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805C43F-A7D4-4F19-B82D-ABC3633DF5AE}" type="pres">
      <dgm:prSet presAssocID="{1C2A0C06-AC04-49A4-AC08-1BC860A23151}" presName="rootConnector" presStyleLbl="node2" presStyleIdx="2" presStyleCnt="5"/>
      <dgm:spPr/>
    </dgm:pt>
    <dgm:pt modelId="{61FE120C-B515-4704-BD0F-5E074204A5DF}" type="pres">
      <dgm:prSet presAssocID="{1C2A0C06-AC04-49A4-AC08-1BC860A23151}" presName="hierChild4" presStyleCnt="0"/>
      <dgm:spPr/>
    </dgm:pt>
    <dgm:pt modelId="{01AE1ADC-D145-4FE5-AEF3-A95BCE2478CB}" type="pres">
      <dgm:prSet presAssocID="{C872ADC4-3543-4EAC-B235-381C49CB2448}" presName="Name37" presStyleLbl="parChTrans1D3" presStyleIdx="6" presStyleCnt="18"/>
      <dgm:spPr/>
    </dgm:pt>
    <dgm:pt modelId="{3CF7DDF8-3490-44E4-9956-AA372949B492}" type="pres">
      <dgm:prSet presAssocID="{F0DD00CB-F210-40FF-9705-408D6696FC68}" presName="hierRoot2" presStyleCnt="0">
        <dgm:presLayoutVars>
          <dgm:hierBranch val="init"/>
        </dgm:presLayoutVars>
      </dgm:prSet>
      <dgm:spPr/>
    </dgm:pt>
    <dgm:pt modelId="{815F4A49-6C75-4719-963E-BA5DC1C6DEA3}" type="pres">
      <dgm:prSet presAssocID="{F0DD00CB-F210-40FF-9705-408D6696FC68}" presName="rootComposite" presStyleCnt="0"/>
      <dgm:spPr/>
    </dgm:pt>
    <dgm:pt modelId="{388B2EA5-2CDC-4E89-B8C1-922680C62C46}" type="pres">
      <dgm:prSet presAssocID="{F0DD00CB-F210-40FF-9705-408D6696FC68}" presName="rootText" presStyleLbl="node3" presStyleIdx="6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2EAC413-998F-4265-AC6B-2086712F4284}" type="pres">
      <dgm:prSet presAssocID="{F0DD00CB-F210-40FF-9705-408D6696FC68}" presName="rootConnector" presStyleLbl="node3" presStyleIdx="6" presStyleCnt="18"/>
      <dgm:spPr/>
    </dgm:pt>
    <dgm:pt modelId="{4E6BDA7C-8EFF-4C54-BD0E-58CB5011059C}" type="pres">
      <dgm:prSet presAssocID="{F0DD00CB-F210-40FF-9705-408D6696FC68}" presName="hierChild4" presStyleCnt="0"/>
      <dgm:spPr/>
    </dgm:pt>
    <dgm:pt modelId="{F22D2A2C-D922-4784-B275-705CFC5E1B0C}" type="pres">
      <dgm:prSet presAssocID="{F0DD00CB-F210-40FF-9705-408D6696FC68}" presName="hierChild5" presStyleCnt="0"/>
      <dgm:spPr/>
    </dgm:pt>
    <dgm:pt modelId="{A1724485-A30C-4A99-A29C-13F687099BA9}" type="pres">
      <dgm:prSet presAssocID="{715281D0-B528-42FB-8B28-2643DAD53A63}" presName="Name37" presStyleLbl="parChTrans1D3" presStyleIdx="7" presStyleCnt="18"/>
      <dgm:spPr/>
    </dgm:pt>
    <dgm:pt modelId="{AA975032-BF10-4494-BE34-8D362F31CF4D}" type="pres">
      <dgm:prSet presAssocID="{499BF3FB-5736-498A-BD76-FBD888B1C3A2}" presName="hierRoot2" presStyleCnt="0">
        <dgm:presLayoutVars>
          <dgm:hierBranch val="init"/>
        </dgm:presLayoutVars>
      </dgm:prSet>
      <dgm:spPr/>
    </dgm:pt>
    <dgm:pt modelId="{D8AE87E4-6F9A-4CE5-BEA7-B58012117003}" type="pres">
      <dgm:prSet presAssocID="{499BF3FB-5736-498A-BD76-FBD888B1C3A2}" presName="rootComposite" presStyleCnt="0"/>
      <dgm:spPr/>
    </dgm:pt>
    <dgm:pt modelId="{FC2E23EB-D912-4BA7-BE18-83B5FAB4BF30}" type="pres">
      <dgm:prSet presAssocID="{499BF3FB-5736-498A-BD76-FBD888B1C3A2}" presName="rootText" presStyleLbl="node3" presStyleIdx="7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D42259A-61FE-4C01-9481-396D09D37219}" type="pres">
      <dgm:prSet presAssocID="{499BF3FB-5736-498A-BD76-FBD888B1C3A2}" presName="rootConnector" presStyleLbl="node3" presStyleIdx="7" presStyleCnt="18"/>
      <dgm:spPr/>
    </dgm:pt>
    <dgm:pt modelId="{3B843B94-4870-456C-8058-E399DB5A9292}" type="pres">
      <dgm:prSet presAssocID="{499BF3FB-5736-498A-BD76-FBD888B1C3A2}" presName="hierChild4" presStyleCnt="0"/>
      <dgm:spPr/>
    </dgm:pt>
    <dgm:pt modelId="{426D9718-CF3F-4B32-ABB0-0BA488229A98}" type="pres">
      <dgm:prSet presAssocID="{499BF3FB-5736-498A-BD76-FBD888B1C3A2}" presName="hierChild5" presStyleCnt="0"/>
      <dgm:spPr/>
    </dgm:pt>
    <dgm:pt modelId="{848ADCAF-4CDA-4705-9234-1174DE5CF33B}" type="pres">
      <dgm:prSet presAssocID="{34541C07-4F28-434B-8B8B-7DC1FB0CD873}" presName="Name37" presStyleLbl="parChTrans1D3" presStyleIdx="8" presStyleCnt="18"/>
      <dgm:spPr/>
    </dgm:pt>
    <dgm:pt modelId="{C61E7FB4-1438-44BD-AF91-E92B97F43C01}" type="pres">
      <dgm:prSet presAssocID="{72CDC412-F388-47A7-8E57-0CCE07301174}" presName="hierRoot2" presStyleCnt="0">
        <dgm:presLayoutVars>
          <dgm:hierBranch val="init"/>
        </dgm:presLayoutVars>
      </dgm:prSet>
      <dgm:spPr/>
    </dgm:pt>
    <dgm:pt modelId="{9DFD6975-9F70-484D-BE50-F8B62BADD95B}" type="pres">
      <dgm:prSet presAssocID="{72CDC412-F388-47A7-8E57-0CCE07301174}" presName="rootComposite" presStyleCnt="0"/>
      <dgm:spPr/>
    </dgm:pt>
    <dgm:pt modelId="{9DFA006F-3215-487A-9D8E-B72AA16D8DE0}" type="pres">
      <dgm:prSet presAssocID="{72CDC412-F388-47A7-8E57-0CCE07301174}" presName="rootText" presStyleLbl="node3" presStyleIdx="8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2B7EC7-95F6-49DE-9E57-6C31AE406C0A}" type="pres">
      <dgm:prSet presAssocID="{72CDC412-F388-47A7-8E57-0CCE07301174}" presName="rootConnector" presStyleLbl="node3" presStyleIdx="8" presStyleCnt="18"/>
      <dgm:spPr/>
    </dgm:pt>
    <dgm:pt modelId="{6DA36375-F066-4926-AF34-565262A68F21}" type="pres">
      <dgm:prSet presAssocID="{72CDC412-F388-47A7-8E57-0CCE07301174}" presName="hierChild4" presStyleCnt="0"/>
      <dgm:spPr/>
    </dgm:pt>
    <dgm:pt modelId="{C5D22BDC-A381-44C9-8BBE-3DFB336681D0}" type="pres">
      <dgm:prSet presAssocID="{72CDC412-F388-47A7-8E57-0CCE07301174}" presName="hierChild5" presStyleCnt="0"/>
      <dgm:spPr/>
    </dgm:pt>
    <dgm:pt modelId="{365CAD44-83B4-4E7A-9F4A-DB843052740E}" type="pres">
      <dgm:prSet presAssocID="{1C2A0C06-AC04-49A4-AC08-1BC860A23151}" presName="hierChild5" presStyleCnt="0"/>
      <dgm:spPr/>
    </dgm:pt>
    <dgm:pt modelId="{315387F2-B085-4B5A-BB64-236B09D05C30}" type="pres">
      <dgm:prSet presAssocID="{AA0513BE-B3FB-4A12-B657-3F9B9F557361}" presName="Name37" presStyleLbl="parChTrans1D2" presStyleIdx="3" presStyleCnt="5"/>
      <dgm:spPr/>
    </dgm:pt>
    <dgm:pt modelId="{CD9392FE-1FBF-4E2F-9747-A22D3EB86B26}" type="pres">
      <dgm:prSet presAssocID="{FC73A19D-8314-4219-AFCF-34D49909E5E7}" presName="hierRoot2" presStyleCnt="0">
        <dgm:presLayoutVars>
          <dgm:hierBranch val="init"/>
        </dgm:presLayoutVars>
      </dgm:prSet>
      <dgm:spPr/>
    </dgm:pt>
    <dgm:pt modelId="{9F496D16-09AB-4243-B523-0C08DB61135F}" type="pres">
      <dgm:prSet presAssocID="{FC73A19D-8314-4219-AFCF-34D49909E5E7}" presName="rootComposite" presStyleCnt="0"/>
      <dgm:spPr/>
    </dgm:pt>
    <dgm:pt modelId="{6DBEAC53-4374-4BEF-90C0-BD8EA926C72A}" type="pres">
      <dgm:prSet presAssocID="{FC73A19D-8314-4219-AFCF-34D49909E5E7}" presName="rootText" presStyleLbl="node2" presStyleIdx="3" presStyleCnt="5" custScaleX="186271" custLinFactNeighborX="79308" custLinFactNeighborY="385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3D3D1F-9BD3-4B72-8FFD-20B16785A382}" type="pres">
      <dgm:prSet presAssocID="{FC73A19D-8314-4219-AFCF-34D49909E5E7}" presName="rootConnector" presStyleLbl="node2" presStyleIdx="3" presStyleCnt="5"/>
      <dgm:spPr/>
    </dgm:pt>
    <dgm:pt modelId="{92020E66-5BB0-40C5-BF2F-E38258A44E7D}" type="pres">
      <dgm:prSet presAssocID="{FC73A19D-8314-4219-AFCF-34D49909E5E7}" presName="hierChild4" presStyleCnt="0"/>
      <dgm:spPr/>
    </dgm:pt>
    <dgm:pt modelId="{CB36A151-C7D3-4BA5-8616-3FB1131ED37F}" type="pres">
      <dgm:prSet presAssocID="{862CDA32-16A7-49B9-9A28-6EF2498063B5}" presName="Name37" presStyleLbl="parChTrans1D3" presStyleIdx="9" presStyleCnt="18"/>
      <dgm:spPr/>
    </dgm:pt>
    <dgm:pt modelId="{AF270934-0F41-4EDC-9DFA-3D35888C149A}" type="pres">
      <dgm:prSet presAssocID="{40AD475A-EDD0-4309-8D4E-4C56D85B6056}" presName="hierRoot2" presStyleCnt="0">
        <dgm:presLayoutVars>
          <dgm:hierBranch val="init"/>
        </dgm:presLayoutVars>
      </dgm:prSet>
      <dgm:spPr/>
    </dgm:pt>
    <dgm:pt modelId="{0A218FE1-F3C5-4319-BDFD-3BEF139BC197}" type="pres">
      <dgm:prSet presAssocID="{40AD475A-EDD0-4309-8D4E-4C56D85B6056}" presName="rootComposite" presStyleCnt="0"/>
      <dgm:spPr/>
    </dgm:pt>
    <dgm:pt modelId="{21EBAB59-61CB-49CF-9C05-5455C0597578}" type="pres">
      <dgm:prSet presAssocID="{40AD475A-EDD0-4309-8D4E-4C56D85B6056}" presName="rootText" presStyleLbl="node3" presStyleIdx="9" presStyleCnt="18" custScaleX="138797" custLinFactNeighborX="78268" custLinFactNeighborY="-231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768F7C9-A931-455B-A52E-F054F90DD3CE}" type="pres">
      <dgm:prSet presAssocID="{40AD475A-EDD0-4309-8D4E-4C56D85B6056}" presName="rootConnector" presStyleLbl="node3" presStyleIdx="9" presStyleCnt="18"/>
      <dgm:spPr/>
    </dgm:pt>
    <dgm:pt modelId="{3E8BD2EE-2741-44CF-B7C3-3728436A2D44}" type="pres">
      <dgm:prSet presAssocID="{40AD475A-EDD0-4309-8D4E-4C56D85B6056}" presName="hierChild4" presStyleCnt="0"/>
      <dgm:spPr/>
    </dgm:pt>
    <dgm:pt modelId="{CAC16C27-3D5F-4319-B077-DABD23DA8025}" type="pres">
      <dgm:prSet presAssocID="{40AD475A-EDD0-4309-8D4E-4C56D85B6056}" presName="hierChild5" presStyleCnt="0"/>
      <dgm:spPr/>
    </dgm:pt>
    <dgm:pt modelId="{7FDEB4EA-50DB-4890-A733-8AFA5159DE9A}" type="pres">
      <dgm:prSet presAssocID="{8BCFE537-33DD-4EFB-A699-136DF879429F}" presName="Name37" presStyleLbl="parChTrans1D3" presStyleIdx="10" presStyleCnt="18"/>
      <dgm:spPr/>
    </dgm:pt>
    <dgm:pt modelId="{867BB018-71BA-470F-909D-7A60358FA39B}" type="pres">
      <dgm:prSet presAssocID="{D3AFD30E-A3C4-4B7E-97D3-1BEE8F5B5905}" presName="hierRoot2" presStyleCnt="0">
        <dgm:presLayoutVars>
          <dgm:hierBranch val="init"/>
        </dgm:presLayoutVars>
      </dgm:prSet>
      <dgm:spPr/>
    </dgm:pt>
    <dgm:pt modelId="{86E3F2D6-C70A-4FE0-A9E9-635CDDD54A97}" type="pres">
      <dgm:prSet presAssocID="{D3AFD30E-A3C4-4B7E-97D3-1BEE8F5B5905}" presName="rootComposite" presStyleCnt="0"/>
      <dgm:spPr/>
    </dgm:pt>
    <dgm:pt modelId="{01552958-4705-4A8E-AF3B-989E47907168}" type="pres">
      <dgm:prSet presAssocID="{D3AFD30E-A3C4-4B7E-97D3-1BEE8F5B5905}" presName="rootText" presStyleLbl="node3" presStyleIdx="10" presStyleCnt="18" custScaleX="138797" custLinFactNeighborX="79777" custLinFactNeighborY="-927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9943DF0-808D-460B-88FD-859FC9537549}" type="pres">
      <dgm:prSet presAssocID="{D3AFD30E-A3C4-4B7E-97D3-1BEE8F5B5905}" presName="rootConnector" presStyleLbl="node3" presStyleIdx="10" presStyleCnt="18"/>
      <dgm:spPr/>
    </dgm:pt>
    <dgm:pt modelId="{45DAFA51-1A8E-47B3-A657-5C5773604FE5}" type="pres">
      <dgm:prSet presAssocID="{D3AFD30E-A3C4-4B7E-97D3-1BEE8F5B5905}" presName="hierChild4" presStyleCnt="0"/>
      <dgm:spPr/>
    </dgm:pt>
    <dgm:pt modelId="{B7DEA90C-B1B5-402A-B7CB-E0AF43F901E9}" type="pres">
      <dgm:prSet presAssocID="{D3AFD30E-A3C4-4B7E-97D3-1BEE8F5B5905}" presName="hierChild5" presStyleCnt="0"/>
      <dgm:spPr/>
    </dgm:pt>
    <dgm:pt modelId="{61D62805-CD04-47BE-933F-CC3526D28091}" type="pres">
      <dgm:prSet presAssocID="{FC73A19D-8314-4219-AFCF-34D49909E5E7}" presName="hierChild5" presStyleCnt="0"/>
      <dgm:spPr/>
    </dgm:pt>
    <dgm:pt modelId="{655EC4C2-5C95-4945-AC8E-570D07C7EEAD}" type="pres">
      <dgm:prSet presAssocID="{34B7FDE8-8522-4B1F-961F-EBFE9DFFB0BA}" presName="Name37" presStyleLbl="parChTrans1D2" presStyleIdx="4" presStyleCnt="5"/>
      <dgm:spPr/>
    </dgm:pt>
    <dgm:pt modelId="{C7A9531D-98E6-4B54-B5E9-810A1FFC17E7}" type="pres">
      <dgm:prSet presAssocID="{F2EE8832-4355-4BC9-8D43-9284A2718554}" presName="hierRoot2" presStyleCnt="0">
        <dgm:presLayoutVars>
          <dgm:hierBranch val="init"/>
        </dgm:presLayoutVars>
      </dgm:prSet>
      <dgm:spPr/>
    </dgm:pt>
    <dgm:pt modelId="{23D29F17-A4A2-4575-BD7A-1483AB731D15}" type="pres">
      <dgm:prSet presAssocID="{F2EE8832-4355-4BC9-8D43-9284A2718554}" presName="rootComposite" presStyleCnt="0"/>
      <dgm:spPr/>
    </dgm:pt>
    <dgm:pt modelId="{DC844560-572E-483F-B9F0-B0490153546E}" type="pres">
      <dgm:prSet presAssocID="{F2EE8832-4355-4BC9-8D43-9284A2718554}" presName="rootText" presStyleLbl="node2" presStyleIdx="4" presStyleCnt="5" custScaleX="186271" custLinFactX="36779" custLinFactNeighborX="100000" custLinFactNeighborY="365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0D27C5-7F86-4A07-A480-1FA69BF4493E}" type="pres">
      <dgm:prSet presAssocID="{F2EE8832-4355-4BC9-8D43-9284A2718554}" presName="rootConnector" presStyleLbl="node2" presStyleIdx="4" presStyleCnt="5"/>
      <dgm:spPr/>
    </dgm:pt>
    <dgm:pt modelId="{7569816F-E8CE-499F-9ACD-82AF872F28B9}" type="pres">
      <dgm:prSet presAssocID="{F2EE8832-4355-4BC9-8D43-9284A2718554}" presName="hierChild4" presStyleCnt="0"/>
      <dgm:spPr/>
    </dgm:pt>
    <dgm:pt modelId="{239B1DE2-1C06-464E-862B-7373A45B085A}" type="pres">
      <dgm:prSet presAssocID="{22B96CDD-DA1A-402F-A9E3-9BDE6C3FF5DB}" presName="Name37" presStyleLbl="parChTrans1D3" presStyleIdx="11" presStyleCnt="18"/>
      <dgm:spPr/>
    </dgm:pt>
    <dgm:pt modelId="{58CD7FA5-640E-4231-BA1F-E3331AF7EAA6}" type="pres">
      <dgm:prSet presAssocID="{EC30E44B-9F61-461F-94EF-B77A848B6370}" presName="hierRoot2" presStyleCnt="0">
        <dgm:presLayoutVars>
          <dgm:hierBranch val="init"/>
        </dgm:presLayoutVars>
      </dgm:prSet>
      <dgm:spPr/>
    </dgm:pt>
    <dgm:pt modelId="{C3487658-78FA-49FD-9398-3DC1207DEC0D}" type="pres">
      <dgm:prSet presAssocID="{EC30E44B-9F61-461F-94EF-B77A848B6370}" presName="rootComposite" presStyleCnt="0"/>
      <dgm:spPr/>
    </dgm:pt>
    <dgm:pt modelId="{A41391C4-0CC6-48B5-A27C-77E6B37F0A4B}" type="pres">
      <dgm:prSet presAssocID="{EC30E44B-9F61-461F-94EF-B77A848B6370}" presName="rootText" presStyleLbl="node3" presStyleIdx="11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BBA84A-B921-43B6-B38A-DCED83D3B83C}" type="pres">
      <dgm:prSet presAssocID="{EC30E44B-9F61-461F-94EF-B77A848B6370}" presName="rootConnector" presStyleLbl="node3" presStyleIdx="11" presStyleCnt="18"/>
      <dgm:spPr/>
    </dgm:pt>
    <dgm:pt modelId="{8C017742-844C-42AB-B238-2A4922650D73}" type="pres">
      <dgm:prSet presAssocID="{EC30E44B-9F61-461F-94EF-B77A848B6370}" presName="hierChild4" presStyleCnt="0"/>
      <dgm:spPr/>
    </dgm:pt>
    <dgm:pt modelId="{C5212E20-1DB8-4EC2-871F-536F96CDD1EA}" type="pres">
      <dgm:prSet presAssocID="{EC30E44B-9F61-461F-94EF-B77A848B6370}" presName="hierChild5" presStyleCnt="0"/>
      <dgm:spPr/>
    </dgm:pt>
    <dgm:pt modelId="{1D5C0A4C-553F-4334-BFC1-3872EC2C58DC}" type="pres">
      <dgm:prSet presAssocID="{68491212-59C9-44E6-8C4B-6D826671917F}" presName="Name37" presStyleLbl="parChTrans1D3" presStyleIdx="12" presStyleCnt="18"/>
      <dgm:spPr/>
    </dgm:pt>
    <dgm:pt modelId="{82B1980A-CF8A-432B-BAAA-66B8E6C00FD5}" type="pres">
      <dgm:prSet presAssocID="{DF5BEA9E-5F23-43C5-8A69-AD0EB87ED0C8}" presName="hierRoot2" presStyleCnt="0">
        <dgm:presLayoutVars>
          <dgm:hierBranch val="init"/>
        </dgm:presLayoutVars>
      </dgm:prSet>
      <dgm:spPr/>
    </dgm:pt>
    <dgm:pt modelId="{D722A6B2-FB32-4C7D-AFFD-CBB48F7E9C07}" type="pres">
      <dgm:prSet presAssocID="{DF5BEA9E-5F23-43C5-8A69-AD0EB87ED0C8}" presName="rootComposite" presStyleCnt="0"/>
      <dgm:spPr/>
    </dgm:pt>
    <dgm:pt modelId="{9F3EAFE2-7BC5-49E5-A4EE-DDDD02E106BA}" type="pres">
      <dgm:prSet presAssocID="{DF5BEA9E-5F23-43C5-8A69-AD0EB87ED0C8}" presName="rootText" presStyleLbl="node3" presStyleIdx="12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D5B4618-0733-4259-93AA-FCE071F66221}" type="pres">
      <dgm:prSet presAssocID="{DF5BEA9E-5F23-43C5-8A69-AD0EB87ED0C8}" presName="rootConnector" presStyleLbl="node3" presStyleIdx="12" presStyleCnt="18"/>
      <dgm:spPr/>
    </dgm:pt>
    <dgm:pt modelId="{BCC89C4A-D9C8-49A1-BB21-DE5E9F69EDD9}" type="pres">
      <dgm:prSet presAssocID="{DF5BEA9E-5F23-43C5-8A69-AD0EB87ED0C8}" presName="hierChild4" presStyleCnt="0"/>
      <dgm:spPr/>
    </dgm:pt>
    <dgm:pt modelId="{A74B99C9-AD8A-457B-ABD9-6159E03AEDA7}" type="pres">
      <dgm:prSet presAssocID="{DF5BEA9E-5F23-43C5-8A69-AD0EB87ED0C8}" presName="hierChild5" presStyleCnt="0"/>
      <dgm:spPr/>
    </dgm:pt>
    <dgm:pt modelId="{5558374B-6B04-4E2C-BDFA-27478DBFFA4C}" type="pres">
      <dgm:prSet presAssocID="{31A17BF6-DE28-4913-83DD-23A40720A6ED}" presName="Name37" presStyleLbl="parChTrans1D3" presStyleIdx="13" presStyleCnt="18"/>
      <dgm:spPr/>
    </dgm:pt>
    <dgm:pt modelId="{BBB3E99A-CBEB-4B07-95E6-6AF120BFA8B1}" type="pres">
      <dgm:prSet presAssocID="{8A44A411-57FF-41AC-B51A-109571A71A9C}" presName="hierRoot2" presStyleCnt="0">
        <dgm:presLayoutVars>
          <dgm:hierBranch val="init"/>
        </dgm:presLayoutVars>
      </dgm:prSet>
      <dgm:spPr/>
    </dgm:pt>
    <dgm:pt modelId="{521CA892-E34D-4E0F-9208-F8476400B5C8}" type="pres">
      <dgm:prSet presAssocID="{8A44A411-57FF-41AC-B51A-109571A71A9C}" presName="rootComposite" presStyleCnt="0"/>
      <dgm:spPr/>
    </dgm:pt>
    <dgm:pt modelId="{819A9BB9-DE58-4A06-971F-A5389C5BBC75}" type="pres">
      <dgm:prSet presAssocID="{8A44A411-57FF-41AC-B51A-109571A71A9C}" presName="rootText" presStyleLbl="node3" presStyleIdx="13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45E23BF-8ED2-440F-A4AA-17164D2C5649}" type="pres">
      <dgm:prSet presAssocID="{8A44A411-57FF-41AC-B51A-109571A71A9C}" presName="rootConnector" presStyleLbl="node3" presStyleIdx="13" presStyleCnt="18"/>
      <dgm:spPr/>
    </dgm:pt>
    <dgm:pt modelId="{6B97672B-B413-4349-AD8F-835D5FFA861C}" type="pres">
      <dgm:prSet presAssocID="{8A44A411-57FF-41AC-B51A-109571A71A9C}" presName="hierChild4" presStyleCnt="0"/>
      <dgm:spPr/>
    </dgm:pt>
    <dgm:pt modelId="{6FCB62A5-DE14-4749-A76F-10A7F6D476A1}" type="pres">
      <dgm:prSet presAssocID="{8A44A411-57FF-41AC-B51A-109571A71A9C}" presName="hierChild5" presStyleCnt="0"/>
      <dgm:spPr/>
    </dgm:pt>
    <dgm:pt modelId="{7FDFB02A-5A34-41F9-B505-A1C62058932C}" type="pres">
      <dgm:prSet presAssocID="{E21B567F-705F-49F4-95C8-E45A7CB6D2A9}" presName="Name37" presStyleLbl="parChTrans1D3" presStyleIdx="14" presStyleCnt="18"/>
      <dgm:spPr/>
    </dgm:pt>
    <dgm:pt modelId="{A0D87728-6AF5-4F55-9493-D6D72111C230}" type="pres">
      <dgm:prSet presAssocID="{67BA4809-D397-42B8-B0F6-4BAD7EAD01A1}" presName="hierRoot2" presStyleCnt="0">
        <dgm:presLayoutVars>
          <dgm:hierBranch val="init"/>
        </dgm:presLayoutVars>
      </dgm:prSet>
      <dgm:spPr/>
    </dgm:pt>
    <dgm:pt modelId="{88A2C139-94CF-4111-9ADF-3B30439421AC}" type="pres">
      <dgm:prSet presAssocID="{67BA4809-D397-42B8-B0F6-4BAD7EAD01A1}" presName="rootComposite" presStyleCnt="0"/>
      <dgm:spPr/>
    </dgm:pt>
    <dgm:pt modelId="{1B83CE8B-C52D-40D4-9B50-E7E1AA0B0B8A}" type="pres">
      <dgm:prSet presAssocID="{67BA4809-D397-42B8-B0F6-4BAD7EAD01A1}" presName="rootText" presStyleLbl="node3" presStyleIdx="14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4FE82C6-2FF9-48DE-B02E-8960A7E2A5B2}" type="pres">
      <dgm:prSet presAssocID="{67BA4809-D397-42B8-B0F6-4BAD7EAD01A1}" presName="rootConnector" presStyleLbl="node3" presStyleIdx="14" presStyleCnt="18"/>
      <dgm:spPr/>
    </dgm:pt>
    <dgm:pt modelId="{FDD012F3-030C-435A-BA9F-C0AF352133DC}" type="pres">
      <dgm:prSet presAssocID="{67BA4809-D397-42B8-B0F6-4BAD7EAD01A1}" presName="hierChild4" presStyleCnt="0"/>
      <dgm:spPr/>
    </dgm:pt>
    <dgm:pt modelId="{C00C423F-602C-4DBE-BDD2-5C8DE866CD89}" type="pres">
      <dgm:prSet presAssocID="{67BA4809-D397-42B8-B0F6-4BAD7EAD01A1}" presName="hierChild5" presStyleCnt="0"/>
      <dgm:spPr/>
    </dgm:pt>
    <dgm:pt modelId="{CD645A87-53C7-405E-B453-7A05FF5C269F}" type="pres">
      <dgm:prSet presAssocID="{DCDA5BA7-9AAB-4D8A-8297-9C48FAF13228}" presName="Name37" presStyleLbl="parChTrans1D3" presStyleIdx="15" presStyleCnt="18"/>
      <dgm:spPr/>
    </dgm:pt>
    <dgm:pt modelId="{0E334F2F-470B-4D4F-A3FD-15275DE27DB0}" type="pres">
      <dgm:prSet presAssocID="{2132501D-A011-4BAC-9B76-AE70FFE286C7}" presName="hierRoot2" presStyleCnt="0">
        <dgm:presLayoutVars>
          <dgm:hierBranch val="init"/>
        </dgm:presLayoutVars>
      </dgm:prSet>
      <dgm:spPr/>
    </dgm:pt>
    <dgm:pt modelId="{0E94000F-FC0B-4984-BAD3-0001B8292BB2}" type="pres">
      <dgm:prSet presAssocID="{2132501D-A011-4BAC-9B76-AE70FFE286C7}" presName="rootComposite" presStyleCnt="0"/>
      <dgm:spPr/>
    </dgm:pt>
    <dgm:pt modelId="{55CFBE1B-79E7-48A1-B10B-94ADB0C3BCDC}" type="pres">
      <dgm:prSet presAssocID="{2132501D-A011-4BAC-9B76-AE70FFE286C7}" presName="rootText" presStyleLbl="node3" presStyleIdx="15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A84C964-3157-475B-906F-1A179F3CC02D}" type="pres">
      <dgm:prSet presAssocID="{2132501D-A011-4BAC-9B76-AE70FFE286C7}" presName="rootConnector" presStyleLbl="node3" presStyleIdx="15" presStyleCnt="18"/>
      <dgm:spPr/>
    </dgm:pt>
    <dgm:pt modelId="{86589795-F371-4A43-B7A5-569BA078637F}" type="pres">
      <dgm:prSet presAssocID="{2132501D-A011-4BAC-9B76-AE70FFE286C7}" presName="hierChild4" presStyleCnt="0"/>
      <dgm:spPr/>
    </dgm:pt>
    <dgm:pt modelId="{3D1A8DAD-BBE3-4D1F-8E86-0A0FD1E6002F}" type="pres">
      <dgm:prSet presAssocID="{2132501D-A011-4BAC-9B76-AE70FFE286C7}" presName="hierChild5" presStyleCnt="0"/>
      <dgm:spPr/>
    </dgm:pt>
    <dgm:pt modelId="{EDD4A4C7-5D43-4918-B1C0-32E73C85F306}" type="pres">
      <dgm:prSet presAssocID="{3766371D-FD30-4619-872B-ADDBAD7481B0}" presName="Name37" presStyleLbl="parChTrans1D3" presStyleIdx="16" presStyleCnt="18"/>
      <dgm:spPr/>
    </dgm:pt>
    <dgm:pt modelId="{039F0A26-772E-4FAB-B170-766E8711F36B}" type="pres">
      <dgm:prSet presAssocID="{5455D01F-A73E-419D-9610-95AEA0EF543E}" presName="hierRoot2" presStyleCnt="0">
        <dgm:presLayoutVars>
          <dgm:hierBranch val="init"/>
        </dgm:presLayoutVars>
      </dgm:prSet>
      <dgm:spPr/>
    </dgm:pt>
    <dgm:pt modelId="{FF028208-C896-4E30-AD83-1643ED201658}" type="pres">
      <dgm:prSet presAssocID="{5455D01F-A73E-419D-9610-95AEA0EF543E}" presName="rootComposite" presStyleCnt="0"/>
      <dgm:spPr/>
    </dgm:pt>
    <dgm:pt modelId="{84361334-1E40-4DD5-B3DD-5427B53C5E36}" type="pres">
      <dgm:prSet presAssocID="{5455D01F-A73E-419D-9610-95AEA0EF543E}" presName="rootText" presStyleLbl="node3" presStyleIdx="16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1DEB41-7DF9-4003-AE23-55CF18506182}" type="pres">
      <dgm:prSet presAssocID="{5455D01F-A73E-419D-9610-95AEA0EF543E}" presName="rootConnector" presStyleLbl="node3" presStyleIdx="16" presStyleCnt="18"/>
      <dgm:spPr/>
    </dgm:pt>
    <dgm:pt modelId="{D212C511-FCA4-4B79-9FC8-A7150FBAE9A5}" type="pres">
      <dgm:prSet presAssocID="{5455D01F-A73E-419D-9610-95AEA0EF543E}" presName="hierChild4" presStyleCnt="0"/>
      <dgm:spPr/>
    </dgm:pt>
    <dgm:pt modelId="{19E89242-E5D6-452D-8992-6C9E594F675B}" type="pres">
      <dgm:prSet presAssocID="{5455D01F-A73E-419D-9610-95AEA0EF543E}" presName="hierChild5" presStyleCnt="0"/>
      <dgm:spPr/>
    </dgm:pt>
    <dgm:pt modelId="{39346974-50EE-42A0-9C61-99F5C256C2FE}" type="pres">
      <dgm:prSet presAssocID="{FA6081E3-9B26-4607-BEFB-5ABD5CA04829}" presName="Name37" presStyleLbl="parChTrans1D3" presStyleIdx="17" presStyleCnt="18"/>
      <dgm:spPr/>
    </dgm:pt>
    <dgm:pt modelId="{2555E613-D731-4628-9C07-6FFBD8E2A5B6}" type="pres">
      <dgm:prSet presAssocID="{A7B09EAF-B329-4EF3-A025-B9C49DBAB4B8}" presName="hierRoot2" presStyleCnt="0">
        <dgm:presLayoutVars>
          <dgm:hierBranch val="init"/>
        </dgm:presLayoutVars>
      </dgm:prSet>
      <dgm:spPr/>
    </dgm:pt>
    <dgm:pt modelId="{DC99DD2D-F4A8-4976-9F07-BAEFACA8E0E2}" type="pres">
      <dgm:prSet presAssocID="{A7B09EAF-B329-4EF3-A025-B9C49DBAB4B8}" presName="rootComposite" presStyleCnt="0"/>
      <dgm:spPr/>
    </dgm:pt>
    <dgm:pt modelId="{4FF0754E-90A7-41AA-9296-2119F04A17BF}" type="pres">
      <dgm:prSet presAssocID="{A7B09EAF-B329-4EF3-A025-B9C49DBAB4B8}" presName="rootText" presStyleLbl="node3" presStyleIdx="17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75D206C-AF94-4C7D-A910-26773F038D65}" type="pres">
      <dgm:prSet presAssocID="{A7B09EAF-B329-4EF3-A025-B9C49DBAB4B8}" presName="rootConnector" presStyleLbl="node3" presStyleIdx="17" presStyleCnt="18"/>
      <dgm:spPr/>
    </dgm:pt>
    <dgm:pt modelId="{0499D782-32D1-4FD1-B0D0-660ECE2400B7}" type="pres">
      <dgm:prSet presAssocID="{A7B09EAF-B329-4EF3-A025-B9C49DBAB4B8}" presName="hierChild4" presStyleCnt="0"/>
      <dgm:spPr/>
    </dgm:pt>
    <dgm:pt modelId="{B8709357-F928-49B8-9536-FD341D1D90BD}" type="pres">
      <dgm:prSet presAssocID="{A7B09EAF-B329-4EF3-A025-B9C49DBAB4B8}" presName="hierChild5" presStyleCnt="0"/>
      <dgm:spPr/>
    </dgm:pt>
    <dgm:pt modelId="{02E65C17-7FE1-441F-AA8A-02872047E3C7}" type="pres">
      <dgm:prSet presAssocID="{F2EE8832-4355-4BC9-8D43-9284A2718554}" presName="hierChild5" presStyleCnt="0"/>
      <dgm:spPr/>
    </dgm:pt>
    <dgm:pt modelId="{5B36DB89-1108-47DC-A3D5-E58BF1AD4BCE}" type="pres">
      <dgm:prSet presAssocID="{72C598DC-11CA-438A-B8B6-E60E37C35F7E}" presName="hierChild3" presStyleCnt="0"/>
      <dgm:spPr/>
    </dgm:pt>
  </dgm:ptLst>
  <dgm:cxnLst>
    <dgm:cxn modelId="{4D02EB06-370C-4AF1-9F7F-7370686EA1A6}" type="presOf" srcId="{A7B09EAF-B329-4EF3-A025-B9C49DBAB4B8}" destId="{4FF0754E-90A7-41AA-9296-2119F04A17BF}" srcOrd="0" destOrd="0" presId="urn:microsoft.com/office/officeart/2005/8/layout/orgChart1"/>
    <dgm:cxn modelId="{4BC8C007-4BD7-4EDB-A474-366F92F1D899}" type="presOf" srcId="{0B00AD25-BEDC-4C81-8A16-2FC670CD2413}" destId="{2B3C3955-3BD6-4245-94E3-DCD33B6E331D}" srcOrd="0" destOrd="0" presId="urn:microsoft.com/office/officeart/2005/8/layout/orgChart1"/>
    <dgm:cxn modelId="{CC47A00A-EE12-413F-89D5-4811E090C5AE}" type="presOf" srcId="{E8F413EF-B69A-44AD-BEF5-269A53317A58}" destId="{E7423A30-5807-43A5-A819-88610A3B2253}" srcOrd="0" destOrd="0" presId="urn:microsoft.com/office/officeart/2005/8/layout/orgChart1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C783312-63F9-429C-AB2D-E14510FDE484}" srcId="{F2EE8832-4355-4BC9-8D43-9284A2718554}" destId="{A7B09EAF-B329-4EF3-A025-B9C49DBAB4B8}" srcOrd="6" destOrd="0" parTransId="{FA6081E3-9B26-4607-BEFB-5ABD5CA04829}" sibTransId="{4401A260-46DD-4F90-98D9-447E6A24E309}"/>
    <dgm:cxn modelId="{77285D13-68D2-46E7-AFA5-713CBCFA6D3F}" srcId="{1C2A0C06-AC04-49A4-AC08-1BC860A23151}" destId="{F0DD00CB-F210-40FF-9705-408D6696FC68}" srcOrd="0" destOrd="0" parTransId="{C872ADC4-3543-4EAC-B235-381C49CB2448}" sibTransId="{38188B79-DF47-48CF-B191-AAED10376954}"/>
    <dgm:cxn modelId="{D90A1716-AAB5-42B4-88D8-67EAF5050293}" type="presOf" srcId="{D3AFD30E-A3C4-4B7E-97D3-1BEE8F5B5905}" destId="{01552958-4705-4A8E-AF3B-989E47907168}" srcOrd="0" destOrd="0" presId="urn:microsoft.com/office/officeart/2005/8/layout/orgChart1"/>
    <dgm:cxn modelId="{281C2917-5D89-47E3-9571-7AE499A238C9}" type="presOf" srcId="{098DAF9F-DFF0-4C8E-8385-1A6CF494D63B}" destId="{0D983406-2403-42BD-81CB-6A075F86FDF9}" srcOrd="0" destOrd="0" presId="urn:microsoft.com/office/officeart/2005/8/layout/orgChart1"/>
    <dgm:cxn modelId="{00EB0C18-D906-4DA0-91C1-90347D70931B}" srcId="{FC73A19D-8314-4219-AFCF-34D49909E5E7}" destId="{D3AFD30E-A3C4-4B7E-97D3-1BEE8F5B5905}" srcOrd="1" destOrd="0" parTransId="{8BCFE537-33DD-4EFB-A699-136DF879429F}" sibTransId="{93539EFC-1052-4B7C-BFE2-94C041195BCA}"/>
    <dgm:cxn modelId="{0BDAC518-55CB-4144-ADB8-3A2B47F1880D}" srcId="{F2EE8832-4355-4BC9-8D43-9284A2718554}" destId="{EC30E44B-9F61-461F-94EF-B77A848B6370}" srcOrd="0" destOrd="0" parTransId="{22B96CDD-DA1A-402F-A9E3-9BDE6C3FF5DB}" sibTransId="{CEAD5924-4BC9-4BA5-81EE-28BB87FCCB63}"/>
    <dgm:cxn modelId="{8A714D1A-93CD-49C4-AD27-B566E1797D5C}" type="presOf" srcId="{72BBA921-1755-4D6F-B2A0-23ABE1B61C0F}" destId="{0CDFBC02-1B3F-4F54-A810-FBED22430D57}" srcOrd="0" destOrd="0" presId="urn:microsoft.com/office/officeart/2005/8/layout/orgChart1"/>
    <dgm:cxn modelId="{F7A4781F-68F1-4223-BDFF-2003B9873C09}" type="presOf" srcId="{499BF3FB-5736-498A-BD76-FBD888B1C3A2}" destId="{FC2E23EB-D912-4BA7-BE18-83B5FAB4BF30}" srcOrd="0" destOrd="0" presId="urn:microsoft.com/office/officeart/2005/8/layout/orgChart1"/>
    <dgm:cxn modelId="{D70D5021-FAF1-46A3-8040-F5F8E18921AE}" type="presOf" srcId="{098BBF8C-2DC3-435D-B805-A901135CC67C}" destId="{73BD2D37-DE34-44C2-BDE0-EA663C832D4D}" srcOrd="0" destOrd="0" presId="urn:microsoft.com/office/officeart/2005/8/layout/orgChart1"/>
    <dgm:cxn modelId="{78C0B623-5B64-4891-A5E7-3B6011F3FD09}" type="presOf" srcId="{8A44A411-57FF-41AC-B51A-109571A71A9C}" destId="{345E23BF-8ED2-440F-A4AA-17164D2C5649}" srcOrd="1" destOrd="0" presId="urn:microsoft.com/office/officeart/2005/8/layout/orgChart1"/>
    <dgm:cxn modelId="{2EF0EB23-FD7D-4A78-8485-8913E218B736}" srcId="{1C2A0C06-AC04-49A4-AC08-1BC860A23151}" destId="{499BF3FB-5736-498A-BD76-FBD888B1C3A2}" srcOrd="1" destOrd="0" parTransId="{715281D0-B528-42FB-8B28-2643DAD53A63}" sibTransId="{44698D57-4F8E-4917-8F3A-68A816A17865}"/>
    <dgm:cxn modelId="{10FA7726-F9F8-4F95-B249-7BF88206C8B0}" type="presOf" srcId="{2132501D-A011-4BAC-9B76-AE70FFE286C7}" destId="{0A84C964-3157-475B-906F-1A179F3CC02D}" srcOrd="1" destOrd="0" presId="urn:microsoft.com/office/officeart/2005/8/layout/orgChart1"/>
    <dgm:cxn modelId="{E6220229-BD71-4B0E-8939-15EFF49B1FD4}" srcId="{F2EE8832-4355-4BC9-8D43-9284A2718554}" destId="{5455D01F-A73E-419D-9610-95AEA0EF543E}" srcOrd="5" destOrd="0" parTransId="{3766371D-FD30-4619-872B-ADDBAD7481B0}" sibTransId="{BECE2DDC-4F07-4067-A347-B81CD1CF071F}"/>
    <dgm:cxn modelId="{7F781531-024D-4659-8EE0-62F4CB98C7CB}" srcId="{D16BF195-C66B-4DA5-9DCC-7F969DAEBC7C}" destId="{72BBA921-1755-4D6F-B2A0-23ABE1B61C0F}" srcOrd="1" destOrd="0" parTransId="{BA80A99C-F862-427B-83CE-ED7891F1CAA8}" sibTransId="{2E282215-E50E-4AA6-ABF1-B909F33D91CA}"/>
    <dgm:cxn modelId="{75203538-B4E9-43E1-B848-A0290EAD9804}" type="presOf" srcId="{FC73A19D-8314-4219-AFCF-34D49909E5E7}" destId="{5D3D3D1F-9BD3-4B72-8FFD-20B16785A382}" srcOrd="1" destOrd="0" presId="urn:microsoft.com/office/officeart/2005/8/layout/orgChart1"/>
    <dgm:cxn modelId="{9ECAAC39-C974-4785-952F-EEC818F7CAE1}" type="presOf" srcId="{DA026AA3-D0F4-4A09-AB66-0D1E4C84272B}" destId="{E32B0557-2961-4858-8E5B-475777D22274}" srcOrd="0" destOrd="0" presId="urn:microsoft.com/office/officeart/2005/8/layout/orgChart1"/>
    <dgm:cxn modelId="{E931213C-0E82-4F5E-A76F-2E215F2C68CE}" type="presOf" srcId="{DF5BEA9E-5F23-43C5-8A69-AD0EB87ED0C8}" destId="{6D5B4618-0733-4259-93AA-FCE071F66221}" srcOrd="1" destOrd="0" presId="urn:microsoft.com/office/officeart/2005/8/layout/orgChart1"/>
    <dgm:cxn modelId="{31F3B13D-6A0F-4CC3-991C-58EBD6AD787E}" srcId="{F2EE8832-4355-4BC9-8D43-9284A2718554}" destId="{DF5BEA9E-5F23-43C5-8A69-AD0EB87ED0C8}" srcOrd="1" destOrd="0" parTransId="{68491212-59C9-44E6-8C4B-6D826671917F}" sibTransId="{AED42734-038D-4BFC-8A64-59FB71FAE207}"/>
    <dgm:cxn modelId="{1EE7F23E-68BE-4097-999F-6FB2D912C380}" type="presOf" srcId="{67BA4809-D397-42B8-B0F6-4BAD7EAD01A1}" destId="{84FE82C6-2FF9-48DE-B02E-8960A7E2A5B2}" srcOrd="1" destOrd="0" presId="urn:microsoft.com/office/officeart/2005/8/layout/orgChart1"/>
    <dgm:cxn modelId="{D6F7285D-6FEF-49A6-AB09-EB51F3BA66F8}" type="presOf" srcId="{2132501D-A011-4BAC-9B76-AE70FFE286C7}" destId="{55CFBE1B-79E7-48A1-B10B-94ADB0C3BCDC}" srcOrd="0" destOrd="0" presId="urn:microsoft.com/office/officeart/2005/8/layout/orgChart1"/>
    <dgm:cxn modelId="{7A7FDE41-C574-47CA-8DCB-734CBE23BD54}" type="presOf" srcId="{AB823CA9-2551-431F-8DE2-13BCE83EEC99}" destId="{E15B1101-40BA-4833-8212-22F2C6923F5D}" srcOrd="1" destOrd="0" presId="urn:microsoft.com/office/officeart/2005/8/layout/orgChart1"/>
    <dgm:cxn modelId="{7DF6FB61-ABD7-433F-AD47-9B9B2CB057C6}" type="presOf" srcId="{DFBE7ABA-619E-4205-86D9-74D2B79BF77B}" destId="{BAF650F5-B0D2-4A63-8F11-AC0EB35E413C}" srcOrd="0" destOrd="0" presId="urn:microsoft.com/office/officeart/2005/8/layout/orgChart1"/>
    <dgm:cxn modelId="{9861FD62-0124-47D9-8B3B-A649D0B0EC39}" type="presOf" srcId="{F0DD00CB-F210-40FF-9705-408D6696FC68}" destId="{E2EAC413-998F-4265-AC6B-2086712F4284}" srcOrd="1" destOrd="0" presId="urn:microsoft.com/office/officeart/2005/8/layout/orgChart1"/>
    <dgm:cxn modelId="{F9D21544-9381-4643-B242-1085D45BCAE1}" type="presOf" srcId="{72BBA921-1755-4D6F-B2A0-23ABE1B61C0F}" destId="{49D4F52B-B452-445D-9B76-685E180F8974}" srcOrd="1" destOrd="0" presId="urn:microsoft.com/office/officeart/2005/8/layout/orgChart1"/>
    <dgm:cxn modelId="{1738A665-39DF-4A55-96F6-987B591D32F9}" type="presOf" srcId="{67BA4809-D397-42B8-B0F6-4BAD7EAD01A1}" destId="{1B83CE8B-C52D-40D4-9B50-E7E1AA0B0B8A}" srcOrd="0" destOrd="0" presId="urn:microsoft.com/office/officeart/2005/8/layout/orgChart1"/>
    <dgm:cxn modelId="{F08A2C46-BB8A-48E7-8788-ADBDBABF6079}" srcId="{1C2A0C06-AC04-49A4-AC08-1BC860A23151}" destId="{72CDC412-F388-47A7-8E57-0CCE07301174}" srcOrd="2" destOrd="0" parTransId="{34541C07-4F28-434B-8B8B-7DC1FB0CD873}" sibTransId="{4E852152-047B-46D9-B98B-A01D258C9519}"/>
    <dgm:cxn modelId="{1E204946-6984-4822-A21A-C433F65F1E07}" type="presOf" srcId="{FC73A19D-8314-4219-AFCF-34D49909E5E7}" destId="{6DBEAC53-4374-4BEF-90C0-BD8EA926C72A}" srcOrd="0" destOrd="0" presId="urn:microsoft.com/office/officeart/2005/8/layout/orgChart1"/>
    <dgm:cxn modelId="{5E575147-6C89-431D-9391-D5B6D5F22B6F}" type="presOf" srcId="{24E7C279-788B-4758-8209-A553242DC8D9}" destId="{D3359C9C-165D-428C-9B12-BB65A6F8C86B}" srcOrd="1" destOrd="0" presId="urn:microsoft.com/office/officeart/2005/8/layout/orgChart1"/>
    <dgm:cxn modelId="{F42CC668-4EE5-4A55-9A5E-626E293C73AD}" type="presOf" srcId="{862CDA32-16A7-49B9-9A28-6EF2498063B5}" destId="{CB36A151-C7D3-4BA5-8616-3FB1131ED37F}" srcOrd="0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2D60466A-DC5B-41D5-95C7-06B6C3A30211}" srcId="{FC73A19D-8314-4219-AFCF-34D49909E5E7}" destId="{40AD475A-EDD0-4309-8D4E-4C56D85B6056}" srcOrd="0" destOrd="0" parTransId="{862CDA32-16A7-49B9-9A28-6EF2498063B5}" sibTransId="{7014AA51-8706-4AAC-AA38-A0D2A7E6028E}"/>
    <dgm:cxn modelId="{13DA564A-02C3-4501-A7EE-8DB51CEA49D9}" type="presOf" srcId="{72CDC412-F388-47A7-8E57-0CCE07301174}" destId="{D12B7EC7-95F6-49DE-9E57-6C31AE406C0A}" srcOrd="1" destOrd="0" presId="urn:microsoft.com/office/officeart/2005/8/layout/orgChart1"/>
    <dgm:cxn modelId="{8828146C-F931-406F-BBFD-6F431286F1AB}" type="presOf" srcId="{715281D0-B528-42FB-8B28-2643DAD53A63}" destId="{A1724485-A30C-4A99-A29C-13F687099BA9}" srcOrd="0" destOrd="0" presId="urn:microsoft.com/office/officeart/2005/8/layout/orgChart1"/>
    <dgm:cxn modelId="{62A0254C-F1E8-4812-9E58-0BE22415B04B}" type="presOf" srcId="{499BF3FB-5736-498A-BD76-FBD888B1C3A2}" destId="{1D42259A-61FE-4C01-9481-396D09D37219}" srcOrd="1" destOrd="0" presId="urn:microsoft.com/office/officeart/2005/8/layout/orgChart1"/>
    <dgm:cxn modelId="{C501FB4D-94BE-434D-8427-8764B4E82B3E}" type="presOf" srcId="{72CDC412-F388-47A7-8E57-0CCE07301174}" destId="{9DFA006F-3215-487A-9D8E-B72AA16D8DE0}" srcOrd="0" destOrd="0" presId="urn:microsoft.com/office/officeart/2005/8/layout/orgChart1"/>
    <dgm:cxn modelId="{EBE4446E-7557-487C-A738-A52EA3641A53}" type="presOf" srcId="{FC5A0701-300E-4F7F-9AA3-37404EE8186A}" destId="{9809CC2C-F2B8-4731-B88E-9AAD2B36C6AB}" srcOrd="1" destOrd="0" presId="urn:microsoft.com/office/officeart/2005/8/layout/orgChart1"/>
    <dgm:cxn modelId="{51B5B56F-8D11-40FA-BBC6-B91E3FB39818}" type="presOf" srcId="{2BF6ED77-A88A-4ABB-B788-9DB6A4FFC509}" destId="{49CF721C-9354-4747-AA69-0DBCBF1D5516}" srcOrd="0" destOrd="0" presId="urn:microsoft.com/office/officeart/2005/8/layout/orgChart1"/>
    <dgm:cxn modelId="{DEA9BB6F-16B7-4BC1-ABC3-2529BBEE467F}" type="presOf" srcId="{7716046D-55D4-452E-8F20-D64FF960C9B3}" destId="{7247C5AF-0517-4A85-BEE9-A83E7ADD029D}" srcOrd="0" destOrd="0" presId="urn:microsoft.com/office/officeart/2005/8/layout/orgChart1"/>
    <dgm:cxn modelId="{04AB4870-8D5F-40A1-9282-D962071B733B}" type="presOf" srcId="{31A17BF6-DE28-4913-83DD-23A40720A6ED}" destId="{5558374B-6B04-4E2C-BDFA-27478DBFFA4C}" srcOrd="0" destOrd="0" presId="urn:microsoft.com/office/officeart/2005/8/layout/orgChart1"/>
    <dgm:cxn modelId="{7F0D1771-D1F3-459E-AC1E-4C25C89BA379}" type="presOf" srcId="{40AD475A-EDD0-4309-8D4E-4C56D85B6056}" destId="{6768F7C9-A931-455B-A52E-F054F90DD3CE}" srcOrd="1" destOrd="0" presId="urn:microsoft.com/office/officeart/2005/8/layout/orgChart1"/>
    <dgm:cxn modelId="{7EDFFF71-DDFD-4453-842C-31D733DFFDC8}" type="presOf" srcId="{34B7FDE8-8522-4B1F-961F-EBFE9DFFB0BA}" destId="{655EC4C2-5C95-4945-AC8E-570D07C7EEAD}" srcOrd="0" destOrd="0" presId="urn:microsoft.com/office/officeart/2005/8/layout/orgChart1"/>
    <dgm:cxn modelId="{709A0D73-0A4A-4566-861C-F77AB71F83AB}" type="presOf" srcId="{40AD475A-EDD0-4309-8D4E-4C56D85B6056}" destId="{21EBAB59-61CB-49CF-9C05-5455C0597578}" srcOrd="0" destOrd="0" presId="urn:microsoft.com/office/officeart/2005/8/layout/orgChart1"/>
    <dgm:cxn modelId="{27A74C54-3AD2-418F-9B7F-524AB9D1597E}" srcId="{F2EE8832-4355-4BC9-8D43-9284A2718554}" destId="{67BA4809-D397-42B8-B0F6-4BAD7EAD01A1}" srcOrd="3" destOrd="0" parTransId="{E21B567F-705F-49F4-95C8-E45A7CB6D2A9}" sibTransId="{4048F378-594C-423F-A030-3F1AC75E5BB0}"/>
    <dgm:cxn modelId="{67761775-B1B4-4DC6-8BE1-58ED17A81799}" type="presOf" srcId="{A7B09EAF-B329-4EF3-A025-B9C49DBAB4B8}" destId="{575D206C-AF94-4C7D-A910-26773F038D65}" srcOrd="1" destOrd="0" presId="urn:microsoft.com/office/officeart/2005/8/layout/orgChart1"/>
    <dgm:cxn modelId="{705BBF76-470F-41EA-9896-4CA3CFB55ABA}" type="presOf" srcId="{72C598DC-11CA-438A-B8B6-E60E37C35F7E}" destId="{AAE818CE-D1B4-48F0-87BC-EEF2C96DF2A5}" srcOrd="0" destOrd="0" presId="urn:microsoft.com/office/officeart/2005/8/layout/orgChart1"/>
    <dgm:cxn modelId="{1289D056-EF9D-43E3-BD68-F9493FA4C47C}" type="presOf" srcId="{AB823CA9-2551-431F-8DE2-13BCE83EEC99}" destId="{1A31EF6D-BC04-478D-BE3C-9CAE4FB2D9BC}" srcOrd="0" destOrd="0" presId="urn:microsoft.com/office/officeart/2005/8/layout/orgChart1"/>
    <dgm:cxn modelId="{FA4C1777-4DD8-4FED-B492-64949DD497EE}" type="presOf" srcId="{DF5BEA9E-5F23-43C5-8A69-AD0EB87ED0C8}" destId="{9F3EAFE2-7BC5-49E5-A4EE-DDDD02E106BA}" srcOrd="0" destOrd="0" presId="urn:microsoft.com/office/officeart/2005/8/layout/orgChart1"/>
    <dgm:cxn modelId="{B2C94E77-F3F5-4822-A35A-91701FA5FE4A}" type="presOf" srcId="{DCDA5BA7-9AAB-4D8A-8297-9C48FAF13228}" destId="{CD645A87-53C7-405E-B453-7A05FF5C269F}" srcOrd="0" destOrd="0" presId="urn:microsoft.com/office/officeart/2005/8/layout/orgChart1"/>
    <dgm:cxn modelId="{732A0259-B2F3-4A09-AFF1-3E21D2E3C790}" type="presOf" srcId="{EC30E44B-9F61-461F-94EF-B77A848B6370}" destId="{E1BBA84A-B921-43B6-B38A-DCED83D3B83C}" srcOrd="1" destOrd="0" presId="urn:microsoft.com/office/officeart/2005/8/layout/orgChart1"/>
    <dgm:cxn modelId="{C019307C-E97E-4807-BFD5-BBBBDE9A84DA}" type="presOf" srcId="{2BF6ED77-A88A-4ABB-B788-9DB6A4FFC509}" destId="{669CAAA3-E047-476E-AFBB-C06DF423A67D}" srcOrd="1" destOrd="0" presId="urn:microsoft.com/office/officeart/2005/8/layout/orgChart1"/>
    <dgm:cxn modelId="{7ADCA57C-EA8B-4C49-AFD4-C7DAA83712E9}" type="presOf" srcId="{BA80A99C-F862-427B-83CE-ED7891F1CAA8}" destId="{B9BCEFBB-A297-4A9A-AD86-E01DFA3361E3}" srcOrd="0" destOrd="0" presId="urn:microsoft.com/office/officeart/2005/8/layout/orgChart1"/>
    <dgm:cxn modelId="{D1B03A86-F62A-468D-AE65-C83E7070B877}" type="presOf" srcId="{D16BF195-C66B-4DA5-9DCC-7F969DAEBC7C}" destId="{C389DD93-68FB-4B40-94FE-B32A7EB6200C}" srcOrd="0" destOrd="0" presId="urn:microsoft.com/office/officeart/2005/8/layout/orgChart1"/>
    <dgm:cxn modelId="{4132F986-D24F-41A8-A26E-BA28D3A70FBD}" type="presOf" srcId="{E21B567F-705F-49F4-95C8-E45A7CB6D2A9}" destId="{7FDFB02A-5A34-41F9-B505-A1C62058932C}" srcOrd="0" destOrd="0" presId="urn:microsoft.com/office/officeart/2005/8/layout/orgChart1"/>
    <dgm:cxn modelId="{FE9D1591-FD2A-4276-BC17-99169F99AE24}" type="presOf" srcId="{F7F98BE1-10A1-4BEA-AFBE-05CB6C6DF0EA}" destId="{B2D0A57B-D8C6-47BF-B414-EAA5A38FC0BB}" srcOrd="0" destOrd="0" presId="urn:microsoft.com/office/officeart/2005/8/layout/orgChart1"/>
    <dgm:cxn modelId="{0D253D92-E65C-41E1-BBC3-F9C860384F72}" type="presOf" srcId="{5455D01F-A73E-419D-9610-95AEA0EF543E}" destId="{981DEB41-7DF9-4003-AE23-55CF18506182}" srcOrd="1" destOrd="0" presId="urn:microsoft.com/office/officeart/2005/8/layout/orgChart1"/>
    <dgm:cxn modelId="{2510ED93-7926-49E7-BB61-528D205FD403}" type="presOf" srcId="{AA0513BE-B3FB-4A12-B657-3F9B9F557361}" destId="{315387F2-B085-4B5A-BB64-236B09D05C30}" srcOrd="0" destOrd="0" presId="urn:microsoft.com/office/officeart/2005/8/layout/orgChart1"/>
    <dgm:cxn modelId="{ED1BAB98-4EB0-4F66-A3A8-B4D124DB2A8F}" type="presOf" srcId="{72C598DC-11CA-438A-B8B6-E60E37C35F7E}" destId="{B25F2210-A4B9-41F6-A13C-FB4EB4F33269}" srcOrd="1" destOrd="0" presId="urn:microsoft.com/office/officeart/2005/8/layout/orgChart1"/>
    <dgm:cxn modelId="{C0FDE29A-1373-4A50-8D52-3CC3528B02FE}" srcId="{24E7C279-788B-4758-8209-A553242DC8D9}" destId="{098DAF9F-DFF0-4C8E-8385-1A6CF494D63B}" srcOrd="0" destOrd="0" parTransId="{0B00AD25-BEDC-4C81-8A16-2FC670CD2413}" sibTransId="{E52686A5-4FBF-4716-9B19-99D6B47D339B}"/>
    <dgm:cxn modelId="{BEE68E9C-C01D-46F0-95FE-9CBF1DE7D29A}" srcId="{F2EE8832-4355-4BC9-8D43-9284A2718554}" destId="{2132501D-A011-4BAC-9B76-AE70FFE286C7}" srcOrd="4" destOrd="0" parTransId="{DCDA5BA7-9AAB-4D8A-8297-9C48FAF13228}" sibTransId="{CA68A8FD-3540-4E92-9D2D-34CAA1E648C8}"/>
    <dgm:cxn modelId="{D6ECBB9D-652A-43FB-9CE8-937A3236DFC0}" type="presOf" srcId="{8BCFE537-33DD-4EFB-A699-136DF879429F}" destId="{7FDEB4EA-50DB-4890-A733-8AFA5159DE9A}" srcOrd="0" destOrd="0" presId="urn:microsoft.com/office/officeart/2005/8/layout/orgChart1"/>
    <dgm:cxn modelId="{0D54A69F-9649-4E42-A90C-5466FE96CB25}" type="presOf" srcId="{7B675321-01EA-468D-995D-240E0CAADE52}" destId="{115BB887-53FB-412D-86DA-ECD77710780B}" srcOrd="0" destOrd="0" presId="urn:microsoft.com/office/officeart/2005/8/layout/orgChart1"/>
    <dgm:cxn modelId="{D3C2C69F-3FBA-4272-A06E-EF60D908A525}" type="presOf" srcId="{098DAF9F-DFF0-4C8E-8385-1A6CF494D63B}" destId="{586B1A47-90F1-4532-AC56-C3C72913E051}" srcOrd="1" destOrd="0" presId="urn:microsoft.com/office/officeart/2005/8/layout/orgChart1"/>
    <dgm:cxn modelId="{8B66E0A0-8B40-46D8-894F-E211853C7F34}" type="presOf" srcId="{1C2A0C06-AC04-49A4-AC08-1BC860A23151}" destId="{1805C43F-A7D4-4F19-B82D-ABC3633DF5AE}" srcOrd="1" destOrd="0" presId="urn:microsoft.com/office/officeart/2005/8/layout/orgChart1"/>
    <dgm:cxn modelId="{ED4739A5-0CA9-45AD-A63F-16C10112E9B7}" type="presOf" srcId="{D3AFD30E-A3C4-4B7E-97D3-1BEE8F5B5905}" destId="{89943DF0-808D-460B-88FD-859FC9537549}" srcOrd="1" destOrd="0" presId="urn:microsoft.com/office/officeart/2005/8/layout/orgChart1"/>
    <dgm:cxn modelId="{97B57AA6-D9B9-4D1B-82F6-BEE9241B936B}" type="presOf" srcId="{3766371D-FD30-4619-872B-ADDBAD7481B0}" destId="{EDD4A4C7-5D43-4918-B1C0-32E73C85F306}" srcOrd="0" destOrd="0" presId="urn:microsoft.com/office/officeart/2005/8/layout/orgChart1"/>
    <dgm:cxn modelId="{26A470A8-7F76-458A-A553-693A3630B79A}" type="presOf" srcId="{5455D01F-A73E-419D-9610-95AEA0EF543E}" destId="{84361334-1E40-4DD5-B3DD-5427B53C5E36}" srcOrd="0" destOrd="0" presId="urn:microsoft.com/office/officeart/2005/8/layout/orgChart1"/>
    <dgm:cxn modelId="{7E5B8EB1-6FD6-49EA-A63B-FAE37F6B0E97}" srcId="{72C598DC-11CA-438A-B8B6-E60E37C35F7E}" destId="{F2EE8832-4355-4BC9-8D43-9284A2718554}" srcOrd="4" destOrd="0" parTransId="{34B7FDE8-8522-4B1F-961F-EBFE9DFFB0BA}" sibTransId="{D2B6AD9F-5649-45E7-BB95-DD5706D6F881}"/>
    <dgm:cxn modelId="{7FBB96B8-71E3-40DC-9B50-77D07C9E5868}" type="presOf" srcId="{F2EE8832-4355-4BC9-8D43-9284A2718554}" destId="{A40D27C5-7F86-4A07-A480-1FA69BF4493E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CBB9BDBC-DDF5-432D-9093-60C20F1E65CE}" type="presOf" srcId="{EC30E44B-9F61-461F-94EF-B77A848B6370}" destId="{A41391C4-0CC6-48B5-A27C-77E6B37F0A4B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4A7F07CA-4861-468F-AAAB-8FEF60792FEB}" type="presOf" srcId="{FA6081E3-9B26-4607-BEFB-5ABD5CA04829}" destId="{39346974-50EE-42A0-9C61-99F5C256C2FE}" srcOrd="0" destOrd="0" presId="urn:microsoft.com/office/officeart/2005/8/layout/orgChart1"/>
    <dgm:cxn modelId="{0133E2D5-1B6F-4F16-909C-78FCFEC5F26C}" type="presOf" srcId="{D16BF195-C66B-4DA5-9DCC-7F969DAEBC7C}" destId="{515687C8-3FEA-4136-A1E6-D5B4B47B6F50}" srcOrd="1" destOrd="0" presId="urn:microsoft.com/office/officeart/2005/8/layout/orgChart1"/>
    <dgm:cxn modelId="{DE5294D8-C2A5-4AA6-945B-CC7C1543E965}" type="presOf" srcId="{F0DD00CB-F210-40FF-9705-408D6696FC68}" destId="{388B2EA5-2CDC-4E89-B8C1-922680C62C46}" srcOrd="0" destOrd="0" presId="urn:microsoft.com/office/officeart/2005/8/layout/orgChart1"/>
    <dgm:cxn modelId="{899B99DC-E06B-4075-A867-0BDFAC020261}" srcId="{24E7C279-788B-4758-8209-A553242DC8D9}" destId="{AB823CA9-2551-431F-8DE2-13BCE83EEC99}" srcOrd="1" destOrd="0" parTransId="{7B675321-01EA-468D-995D-240E0CAADE52}" sibTransId="{E60811BE-8BB8-4C1E-ACD7-C7A37926DB90}"/>
    <dgm:cxn modelId="{ED6DDCDD-3B05-4DDA-AE5C-53B4AE9B6A1C}" type="presOf" srcId="{098BBF8C-2DC3-435D-B805-A901135CC67C}" destId="{66FB7C22-2B21-436C-A8E4-E879D8688251}" srcOrd="1" destOrd="0" presId="urn:microsoft.com/office/officeart/2005/8/layout/orgChart1"/>
    <dgm:cxn modelId="{96F922DE-B2AD-46C9-839E-CC5601686CB3}" type="presOf" srcId="{22B96CDD-DA1A-402F-A9E3-9BDE6C3FF5DB}" destId="{239B1DE2-1C06-464E-862B-7373A45B085A}" srcOrd="0" destOrd="0" presId="urn:microsoft.com/office/officeart/2005/8/layout/orgChart1"/>
    <dgm:cxn modelId="{5FEC6EDF-6146-4325-96AE-0C59E5A22703}" type="presOf" srcId="{68491212-59C9-44E6-8C4B-6D826671917F}" destId="{1D5C0A4C-553F-4334-BFC1-3872EC2C58DC}" srcOrd="0" destOrd="0" presId="urn:microsoft.com/office/officeart/2005/8/layout/orgChart1"/>
    <dgm:cxn modelId="{B8B8D0DF-1901-437E-8A77-D370B9957FDA}" type="presOf" srcId="{7DFC241E-6F0C-41DE-92D0-D822A9B34475}" destId="{85B2214E-689D-49ED-A91E-658E6FAF6721}" srcOrd="0" destOrd="0" presId="urn:microsoft.com/office/officeart/2005/8/layout/orgChart1"/>
    <dgm:cxn modelId="{7D2328E2-B4BB-4013-A606-7E654D40148A}" srcId="{D16BF195-C66B-4DA5-9DCC-7F969DAEBC7C}" destId="{2BF6ED77-A88A-4ABB-B788-9DB6A4FFC509}" srcOrd="2" destOrd="0" parTransId="{F7F98BE1-10A1-4BEA-AFBE-05CB6C6DF0EA}" sibTransId="{50A7B357-6A77-4CF7-949E-8D42B51ED7D5}"/>
    <dgm:cxn modelId="{F33518E6-CCEF-426B-9FBF-C63FFF78544F}" srcId="{D16BF195-C66B-4DA5-9DCC-7F969DAEBC7C}" destId="{FC5A0701-300E-4F7F-9AA3-37404EE8186A}" srcOrd="0" destOrd="0" parTransId="{DFBE7ABA-619E-4205-86D9-74D2B79BF77B}" sibTransId="{D003E17B-B1D5-481D-93BB-A2B882326CE9}"/>
    <dgm:cxn modelId="{9DBFFAE6-E04A-45EE-8AFB-D30508BAB06F}" type="presOf" srcId="{818C07ED-BCBA-41EA-8ED5-1569C2B0460F}" destId="{2ECA5EE0-4373-415B-856B-911AB1D35CDD}" srcOrd="0" destOrd="0" presId="urn:microsoft.com/office/officeart/2005/8/layout/orgChart1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159535E8-2144-42C3-94F5-C804F3692BC0}" type="presOf" srcId="{34541C07-4F28-434B-8B8B-7DC1FB0CD873}" destId="{848ADCAF-4CDA-4705-9234-1174DE5CF33B}" srcOrd="0" destOrd="0" presId="urn:microsoft.com/office/officeart/2005/8/layout/orgChart1"/>
    <dgm:cxn modelId="{80A081E9-EA44-49A6-953B-F526E53F7F32}" srcId="{F2EE8832-4355-4BC9-8D43-9284A2718554}" destId="{8A44A411-57FF-41AC-B51A-109571A71A9C}" srcOrd="2" destOrd="0" parTransId="{31A17BF6-DE28-4913-83DD-23A40720A6ED}" sibTransId="{7483FE6E-41DB-4E29-83E8-08EA49678A01}"/>
    <dgm:cxn modelId="{8EF350EB-C1A5-4DF0-8D62-EC38CDC97B26}" type="presOf" srcId="{C872ADC4-3543-4EAC-B235-381C49CB2448}" destId="{01AE1ADC-D145-4FE5-AEF3-A95BCE2478CB}" srcOrd="0" destOrd="0" presId="urn:microsoft.com/office/officeart/2005/8/layout/orgChart1"/>
    <dgm:cxn modelId="{A44DEAED-2F7D-4718-959F-3184F23B5B6E}" type="presOf" srcId="{24E7C279-788B-4758-8209-A553242DC8D9}" destId="{68708279-B6C3-4AE6-AC7D-57ED2BD8954F}" srcOrd="0" destOrd="0" presId="urn:microsoft.com/office/officeart/2005/8/layout/orgChart1"/>
    <dgm:cxn modelId="{65CD73EE-18B5-4726-AF1C-FD1335C9B340}" srcId="{D16BF195-C66B-4DA5-9DCC-7F969DAEBC7C}" destId="{098BBF8C-2DC3-435D-B805-A901135CC67C}" srcOrd="3" destOrd="0" parTransId="{7716046D-55D4-452E-8F20-D64FF960C9B3}" sibTransId="{0EC9BC9B-C65B-46BD-87F7-70467B3C1418}"/>
    <dgm:cxn modelId="{9D4B15F1-F08A-4180-98DA-B69874A69C07}" type="presOf" srcId="{F2EE8832-4355-4BC9-8D43-9284A2718554}" destId="{DC844560-572E-483F-B9F0-B0490153546E}" srcOrd="0" destOrd="0" presId="urn:microsoft.com/office/officeart/2005/8/layout/orgChart1"/>
    <dgm:cxn modelId="{4CC294F2-69BC-4F62-972F-65A8A784485E}" type="presOf" srcId="{FC5A0701-300E-4F7F-9AA3-37404EE8186A}" destId="{27E09599-ECB4-4D79-82EC-7C00068C77A1}" srcOrd="0" destOrd="0" presId="urn:microsoft.com/office/officeart/2005/8/layout/orgChart1"/>
    <dgm:cxn modelId="{A8233FF6-A7C8-4600-A902-A780DD1ACC92}" type="presOf" srcId="{1C2A0C06-AC04-49A4-AC08-1BC860A23151}" destId="{193C8A81-4D98-40D1-BA74-8EFF2A071041}" srcOrd="0" destOrd="0" presId="urn:microsoft.com/office/officeart/2005/8/layout/orgChart1"/>
    <dgm:cxn modelId="{4DCFA7FE-E0E0-493F-9D61-6056A18EF099}" type="presOf" srcId="{8A44A411-57FF-41AC-B51A-109571A71A9C}" destId="{819A9BB9-DE58-4A06-971F-A5389C5BBC75}" srcOrd="0" destOrd="0" presId="urn:microsoft.com/office/officeart/2005/8/layout/orgChart1"/>
    <dgm:cxn modelId="{638C3754-B385-4C06-8AC9-9B239FCB3573}" type="presParOf" srcId="{E7423A30-5807-43A5-A819-88610A3B2253}" destId="{61F23884-21A7-4094-AFFC-EE976343A561}" srcOrd="0" destOrd="0" presId="urn:microsoft.com/office/officeart/2005/8/layout/orgChart1"/>
    <dgm:cxn modelId="{5CADAD10-5089-48B8-9616-94803720661F}" type="presParOf" srcId="{61F23884-21A7-4094-AFFC-EE976343A561}" destId="{DBDAD83E-EB1A-4B93-9A6C-AA99C4B2EF64}" srcOrd="0" destOrd="0" presId="urn:microsoft.com/office/officeart/2005/8/layout/orgChart1"/>
    <dgm:cxn modelId="{64C43B51-541E-4D56-ADC9-09DD464343FC}" type="presParOf" srcId="{DBDAD83E-EB1A-4B93-9A6C-AA99C4B2EF64}" destId="{AAE818CE-D1B4-48F0-87BC-EEF2C96DF2A5}" srcOrd="0" destOrd="0" presId="urn:microsoft.com/office/officeart/2005/8/layout/orgChart1"/>
    <dgm:cxn modelId="{02EEE2F2-E87D-4A7F-8E70-E6694E780932}" type="presParOf" srcId="{DBDAD83E-EB1A-4B93-9A6C-AA99C4B2EF64}" destId="{B25F2210-A4B9-41F6-A13C-FB4EB4F33269}" srcOrd="1" destOrd="0" presId="urn:microsoft.com/office/officeart/2005/8/layout/orgChart1"/>
    <dgm:cxn modelId="{487936E7-401F-46E8-9087-928931C517EF}" type="presParOf" srcId="{61F23884-21A7-4094-AFFC-EE976343A561}" destId="{0FE96579-82A1-4F09-BC50-81D32E224895}" srcOrd="1" destOrd="0" presId="urn:microsoft.com/office/officeart/2005/8/layout/orgChart1"/>
    <dgm:cxn modelId="{DE37FC5D-1398-417B-B33A-12E562E53D83}" type="presParOf" srcId="{0FE96579-82A1-4F09-BC50-81D32E224895}" destId="{85B2214E-689D-49ED-A91E-658E6FAF6721}" srcOrd="0" destOrd="0" presId="urn:microsoft.com/office/officeart/2005/8/layout/orgChart1"/>
    <dgm:cxn modelId="{C238F013-6595-4D7E-BECF-D13BD96C3452}" type="presParOf" srcId="{0FE96579-82A1-4F09-BC50-81D32E224895}" destId="{7D919ED1-DBBF-42EA-A107-8DBA2A95D8F7}" srcOrd="1" destOrd="0" presId="urn:microsoft.com/office/officeart/2005/8/layout/orgChart1"/>
    <dgm:cxn modelId="{21DFCD9F-14F2-4A0F-BA39-988AAB34D693}" type="presParOf" srcId="{7D919ED1-DBBF-42EA-A107-8DBA2A95D8F7}" destId="{F61A0277-765A-4B56-B520-D9951A76AC96}" srcOrd="0" destOrd="0" presId="urn:microsoft.com/office/officeart/2005/8/layout/orgChart1"/>
    <dgm:cxn modelId="{F7177ED4-A0B4-47E8-9FF6-925F18888B94}" type="presParOf" srcId="{F61A0277-765A-4B56-B520-D9951A76AC96}" destId="{C389DD93-68FB-4B40-94FE-B32A7EB6200C}" srcOrd="0" destOrd="0" presId="urn:microsoft.com/office/officeart/2005/8/layout/orgChart1"/>
    <dgm:cxn modelId="{9C1FF6A0-FD11-4C26-82CB-2B274EE29BA6}" type="presParOf" srcId="{F61A0277-765A-4B56-B520-D9951A76AC96}" destId="{515687C8-3FEA-4136-A1E6-D5B4B47B6F50}" srcOrd="1" destOrd="0" presId="urn:microsoft.com/office/officeart/2005/8/layout/orgChart1"/>
    <dgm:cxn modelId="{03699260-26F6-4A94-9646-6949E04096E4}" type="presParOf" srcId="{7D919ED1-DBBF-42EA-A107-8DBA2A95D8F7}" destId="{CDE91C0E-58CD-4478-BCFB-BA0B8F3612A5}" srcOrd="1" destOrd="0" presId="urn:microsoft.com/office/officeart/2005/8/layout/orgChart1"/>
    <dgm:cxn modelId="{066E064B-2B24-4F38-9CFD-633E793F4BCA}" type="presParOf" srcId="{CDE91C0E-58CD-4478-BCFB-BA0B8F3612A5}" destId="{BAF650F5-B0D2-4A63-8F11-AC0EB35E413C}" srcOrd="0" destOrd="0" presId="urn:microsoft.com/office/officeart/2005/8/layout/orgChart1"/>
    <dgm:cxn modelId="{D08D02D0-7FF0-4B94-9352-D98DF7004904}" type="presParOf" srcId="{CDE91C0E-58CD-4478-BCFB-BA0B8F3612A5}" destId="{2DC52417-53CA-47D4-95CB-4F96EB21C9D1}" srcOrd="1" destOrd="0" presId="urn:microsoft.com/office/officeart/2005/8/layout/orgChart1"/>
    <dgm:cxn modelId="{3F2CBFCB-0AEC-4912-9FD9-3283DB0008A7}" type="presParOf" srcId="{2DC52417-53CA-47D4-95CB-4F96EB21C9D1}" destId="{E04054AD-2968-4E5E-9910-E8E4CC6DC8D4}" srcOrd="0" destOrd="0" presId="urn:microsoft.com/office/officeart/2005/8/layout/orgChart1"/>
    <dgm:cxn modelId="{7C6851A2-CE56-4837-965C-2161455BCF07}" type="presParOf" srcId="{E04054AD-2968-4E5E-9910-E8E4CC6DC8D4}" destId="{27E09599-ECB4-4D79-82EC-7C00068C77A1}" srcOrd="0" destOrd="0" presId="urn:microsoft.com/office/officeart/2005/8/layout/orgChart1"/>
    <dgm:cxn modelId="{4F9E43C2-E616-47F6-99D7-50653AE269D7}" type="presParOf" srcId="{E04054AD-2968-4E5E-9910-E8E4CC6DC8D4}" destId="{9809CC2C-F2B8-4731-B88E-9AAD2B36C6AB}" srcOrd="1" destOrd="0" presId="urn:microsoft.com/office/officeart/2005/8/layout/orgChart1"/>
    <dgm:cxn modelId="{D1D46B26-FD1E-4C7C-8AC6-387011202376}" type="presParOf" srcId="{2DC52417-53CA-47D4-95CB-4F96EB21C9D1}" destId="{F8DB0AA9-236C-4B90-9B11-F43B4C19E0A8}" srcOrd="1" destOrd="0" presId="urn:microsoft.com/office/officeart/2005/8/layout/orgChart1"/>
    <dgm:cxn modelId="{8E43234E-9F5D-4728-89F7-8D54B5E2FF13}" type="presParOf" srcId="{2DC52417-53CA-47D4-95CB-4F96EB21C9D1}" destId="{B75B261D-4477-40F0-B30E-B404D2F4D130}" srcOrd="2" destOrd="0" presId="urn:microsoft.com/office/officeart/2005/8/layout/orgChart1"/>
    <dgm:cxn modelId="{C5473155-E67E-4FC3-87E8-B522909069D4}" type="presParOf" srcId="{CDE91C0E-58CD-4478-BCFB-BA0B8F3612A5}" destId="{B9BCEFBB-A297-4A9A-AD86-E01DFA3361E3}" srcOrd="2" destOrd="0" presId="urn:microsoft.com/office/officeart/2005/8/layout/orgChart1"/>
    <dgm:cxn modelId="{A14266ED-FB5E-4AC2-AF5E-C5A2A4A04E5C}" type="presParOf" srcId="{CDE91C0E-58CD-4478-BCFB-BA0B8F3612A5}" destId="{993B5FF8-609E-4E77-B3BD-94B2E6FE7AA7}" srcOrd="3" destOrd="0" presId="urn:microsoft.com/office/officeart/2005/8/layout/orgChart1"/>
    <dgm:cxn modelId="{62BC5BCB-9227-4F98-8CE4-EBD3FAF390D9}" type="presParOf" srcId="{993B5FF8-609E-4E77-B3BD-94B2E6FE7AA7}" destId="{55B01153-A28D-4394-8573-D909D424F218}" srcOrd="0" destOrd="0" presId="urn:microsoft.com/office/officeart/2005/8/layout/orgChart1"/>
    <dgm:cxn modelId="{02795BEC-2915-4BAB-8E2A-1B67A1F5774F}" type="presParOf" srcId="{55B01153-A28D-4394-8573-D909D424F218}" destId="{0CDFBC02-1B3F-4F54-A810-FBED22430D57}" srcOrd="0" destOrd="0" presId="urn:microsoft.com/office/officeart/2005/8/layout/orgChart1"/>
    <dgm:cxn modelId="{26ADADB7-0A6D-40B9-9DB8-4A9E489B4605}" type="presParOf" srcId="{55B01153-A28D-4394-8573-D909D424F218}" destId="{49D4F52B-B452-445D-9B76-685E180F8974}" srcOrd="1" destOrd="0" presId="urn:microsoft.com/office/officeart/2005/8/layout/orgChart1"/>
    <dgm:cxn modelId="{9D09A393-00E5-4CD6-9E09-872390D1C5A5}" type="presParOf" srcId="{993B5FF8-609E-4E77-B3BD-94B2E6FE7AA7}" destId="{3792E8F8-5821-4210-9CE5-0747A74F06F1}" srcOrd="1" destOrd="0" presId="urn:microsoft.com/office/officeart/2005/8/layout/orgChart1"/>
    <dgm:cxn modelId="{98419B42-B60B-4F31-987C-64E2D5B48873}" type="presParOf" srcId="{993B5FF8-609E-4E77-B3BD-94B2E6FE7AA7}" destId="{77E5641E-03DC-4B59-9020-37E94416CB80}" srcOrd="2" destOrd="0" presId="urn:microsoft.com/office/officeart/2005/8/layout/orgChart1"/>
    <dgm:cxn modelId="{C44A474F-5ECA-4484-A24C-A3A69DB46F86}" type="presParOf" srcId="{CDE91C0E-58CD-4478-BCFB-BA0B8F3612A5}" destId="{B2D0A57B-D8C6-47BF-B414-EAA5A38FC0BB}" srcOrd="4" destOrd="0" presId="urn:microsoft.com/office/officeart/2005/8/layout/orgChart1"/>
    <dgm:cxn modelId="{040F7C07-D877-4C89-A949-8ECC192998FD}" type="presParOf" srcId="{CDE91C0E-58CD-4478-BCFB-BA0B8F3612A5}" destId="{9630DC7C-2B6F-4E96-8636-C4CEB0292C40}" srcOrd="5" destOrd="0" presId="urn:microsoft.com/office/officeart/2005/8/layout/orgChart1"/>
    <dgm:cxn modelId="{60506692-CC54-4746-9E7A-A6E76D69EE10}" type="presParOf" srcId="{9630DC7C-2B6F-4E96-8636-C4CEB0292C40}" destId="{F172D64D-7BCC-48C3-B6A6-9E7BEDE4B1DD}" srcOrd="0" destOrd="0" presId="urn:microsoft.com/office/officeart/2005/8/layout/orgChart1"/>
    <dgm:cxn modelId="{FCA0CACE-8C21-4413-839F-E25A71185D9B}" type="presParOf" srcId="{F172D64D-7BCC-48C3-B6A6-9E7BEDE4B1DD}" destId="{49CF721C-9354-4747-AA69-0DBCBF1D5516}" srcOrd="0" destOrd="0" presId="urn:microsoft.com/office/officeart/2005/8/layout/orgChart1"/>
    <dgm:cxn modelId="{F5DCF62F-0192-48C5-80BC-E99232362967}" type="presParOf" srcId="{F172D64D-7BCC-48C3-B6A6-9E7BEDE4B1DD}" destId="{669CAAA3-E047-476E-AFBB-C06DF423A67D}" srcOrd="1" destOrd="0" presId="urn:microsoft.com/office/officeart/2005/8/layout/orgChart1"/>
    <dgm:cxn modelId="{2D04967D-B914-42A8-A881-AA6E396BA906}" type="presParOf" srcId="{9630DC7C-2B6F-4E96-8636-C4CEB0292C40}" destId="{6F73957E-FD44-43F3-82A1-2BE9F06A36D3}" srcOrd="1" destOrd="0" presId="urn:microsoft.com/office/officeart/2005/8/layout/orgChart1"/>
    <dgm:cxn modelId="{67275F7D-F71C-4079-B963-C0AA7D86CD87}" type="presParOf" srcId="{9630DC7C-2B6F-4E96-8636-C4CEB0292C40}" destId="{A4207937-D3B3-47A7-89C0-1C98F0E4323B}" srcOrd="2" destOrd="0" presId="urn:microsoft.com/office/officeart/2005/8/layout/orgChart1"/>
    <dgm:cxn modelId="{61B79C9F-4B05-4E6F-86BE-46040724960C}" type="presParOf" srcId="{CDE91C0E-58CD-4478-BCFB-BA0B8F3612A5}" destId="{7247C5AF-0517-4A85-BEE9-A83E7ADD029D}" srcOrd="6" destOrd="0" presId="urn:microsoft.com/office/officeart/2005/8/layout/orgChart1"/>
    <dgm:cxn modelId="{4B7F0620-1584-43D7-A594-ECE072453ABF}" type="presParOf" srcId="{CDE91C0E-58CD-4478-BCFB-BA0B8F3612A5}" destId="{BA7D36F5-DAB5-4047-9BCD-D60A8483F4CB}" srcOrd="7" destOrd="0" presId="urn:microsoft.com/office/officeart/2005/8/layout/orgChart1"/>
    <dgm:cxn modelId="{DCBAAD2F-C049-495C-87D9-241D096F209E}" type="presParOf" srcId="{BA7D36F5-DAB5-4047-9BCD-D60A8483F4CB}" destId="{C959B527-BB4A-4121-AA5F-C58AED2B7C0C}" srcOrd="0" destOrd="0" presId="urn:microsoft.com/office/officeart/2005/8/layout/orgChart1"/>
    <dgm:cxn modelId="{4FD34EDB-166A-4F55-BFB5-700DFE4DE7C5}" type="presParOf" srcId="{C959B527-BB4A-4121-AA5F-C58AED2B7C0C}" destId="{73BD2D37-DE34-44C2-BDE0-EA663C832D4D}" srcOrd="0" destOrd="0" presId="urn:microsoft.com/office/officeart/2005/8/layout/orgChart1"/>
    <dgm:cxn modelId="{33B0AC71-8F0E-4942-B3F0-D8EFBCE5C363}" type="presParOf" srcId="{C959B527-BB4A-4121-AA5F-C58AED2B7C0C}" destId="{66FB7C22-2B21-436C-A8E4-E879D8688251}" srcOrd="1" destOrd="0" presId="urn:microsoft.com/office/officeart/2005/8/layout/orgChart1"/>
    <dgm:cxn modelId="{A638CB6F-3277-4B98-9F2D-C70EF22A5D90}" type="presParOf" srcId="{BA7D36F5-DAB5-4047-9BCD-D60A8483F4CB}" destId="{62C7726B-A535-4658-9422-EEBC0C63A126}" srcOrd="1" destOrd="0" presId="urn:microsoft.com/office/officeart/2005/8/layout/orgChart1"/>
    <dgm:cxn modelId="{1E4CB4BF-D124-4251-9366-7840AB7E41DC}" type="presParOf" srcId="{BA7D36F5-DAB5-4047-9BCD-D60A8483F4CB}" destId="{91779264-0D4D-4E88-BF9F-A82ECDB67E35}" srcOrd="2" destOrd="0" presId="urn:microsoft.com/office/officeart/2005/8/layout/orgChart1"/>
    <dgm:cxn modelId="{9ACD50B8-75A0-45C8-AF71-E05438F4714D}" type="presParOf" srcId="{7D919ED1-DBBF-42EA-A107-8DBA2A95D8F7}" destId="{68D49059-F342-4B85-882D-38753D2AF012}" srcOrd="2" destOrd="0" presId="urn:microsoft.com/office/officeart/2005/8/layout/orgChart1"/>
    <dgm:cxn modelId="{3BB4140D-AC6A-45F0-B033-CFC082B42152}" type="presParOf" srcId="{0FE96579-82A1-4F09-BC50-81D32E224895}" destId="{2ECA5EE0-4373-415B-856B-911AB1D35CDD}" srcOrd="2" destOrd="0" presId="urn:microsoft.com/office/officeart/2005/8/layout/orgChart1"/>
    <dgm:cxn modelId="{E030AD14-D948-4373-A9E0-65EFCFF80DCD}" type="presParOf" srcId="{0FE96579-82A1-4F09-BC50-81D32E224895}" destId="{C46EF238-9551-4897-8988-AEE6B3072B4F}" srcOrd="3" destOrd="0" presId="urn:microsoft.com/office/officeart/2005/8/layout/orgChart1"/>
    <dgm:cxn modelId="{53934330-6748-47EB-94F6-4A0CFF1D9DB1}" type="presParOf" srcId="{C46EF238-9551-4897-8988-AEE6B3072B4F}" destId="{F7ECEC6A-A43B-4A91-B4B3-1FF3036DFA7A}" srcOrd="0" destOrd="0" presId="urn:microsoft.com/office/officeart/2005/8/layout/orgChart1"/>
    <dgm:cxn modelId="{80FA1827-3BA6-4D03-BC20-3D84CC3D7D4B}" type="presParOf" srcId="{F7ECEC6A-A43B-4A91-B4B3-1FF3036DFA7A}" destId="{68708279-B6C3-4AE6-AC7D-57ED2BD8954F}" srcOrd="0" destOrd="0" presId="urn:microsoft.com/office/officeart/2005/8/layout/orgChart1"/>
    <dgm:cxn modelId="{A41016BC-ACFA-443D-9BA9-647D630F5E4E}" type="presParOf" srcId="{F7ECEC6A-A43B-4A91-B4B3-1FF3036DFA7A}" destId="{D3359C9C-165D-428C-9B12-BB65A6F8C86B}" srcOrd="1" destOrd="0" presId="urn:microsoft.com/office/officeart/2005/8/layout/orgChart1"/>
    <dgm:cxn modelId="{87FBC1F3-3AA0-4A19-BC83-FA83A96C7DA6}" type="presParOf" srcId="{C46EF238-9551-4897-8988-AEE6B3072B4F}" destId="{6D5441B7-2913-472D-8C7C-46FF712A0C5C}" srcOrd="1" destOrd="0" presId="urn:microsoft.com/office/officeart/2005/8/layout/orgChart1"/>
    <dgm:cxn modelId="{902D4F02-B158-4A9E-9794-A620EC7C3C89}" type="presParOf" srcId="{6D5441B7-2913-472D-8C7C-46FF712A0C5C}" destId="{2B3C3955-3BD6-4245-94E3-DCD33B6E331D}" srcOrd="0" destOrd="0" presId="urn:microsoft.com/office/officeart/2005/8/layout/orgChart1"/>
    <dgm:cxn modelId="{4D5682A8-4632-48F9-9EF1-1FFDE0B6A7D9}" type="presParOf" srcId="{6D5441B7-2913-472D-8C7C-46FF712A0C5C}" destId="{37F9D067-2AC2-43E0-A7FC-3A7C5B79E474}" srcOrd="1" destOrd="0" presId="urn:microsoft.com/office/officeart/2005/8/layout/orgChart1"/>
    <dgm:cxn modelId="{942FFD78-9341-4D78-8EA7-4F13A1771E75}" type="presParOf" srcId="{37F9D067-2AC2-43E0-A7FC-3A7C5B79E474}" destId="{E051B5BB-6343-4163-B66C-FF7B19A85A5E}" srcOrd="0" destOrd="0" presId="urn:microsoft.com/office/officeart/2005/8/layout/orgChart1"/>
    <dgm:cxn modelId="{58ADE75E-C7AE-41F5-AD6E-F349D7D3CFDD}" type="presParOf" srcId="{E051B5BB-6343-4163-B66C-FF7B19A85A5E}" destId="{0D983406-2403-42BD-81CB-6A075F86FDF9}" srcOrd="0" destOrd="0" presId="urn:microsoft.com/office/officeart/2005/8/layout/orgChart1"/>
    <dgm:cxn modelId="{361A409E-BBD1-4C0F-8A2E-8CC0156C18AB}" type="presParOf" srcId="{E051B5BB-6343-4163-B66C-FF7B19A85A5E}" destId="{586B1A47-90F1-4532-AC56-C3C72913E051}" srcOrd="1" destOrd="0" presId="urn:microsoft.com/office/officeart/2005/8/layout/orgChart1"/>
    <dgm:cxn modelId="{D86AAA27-7392-4040-B0E6-3E1F91E445AE}" type="presParOf" srcId="{37F9D067-2AC2-43E0-A7FC-3A7C5B79E474}" destId="{548A6A84-5DA9-4483-9C0B-ECE914334057}" srcOrd="1" destOrd="0" presId="urn:microsoft.com/office/officeart/2005/8/layout/orgChart1"/>
    <dgm:cxn modelId="{9EFF10F8-796C-46EF-BFB9-CDAF45EEDF3D}" type="presParOf" srcId="{37F9D067-2AC2-43E0-A7FC-3A7C5B79E474}" destId="{2B1343AB-6F78-45BA-A5D4-65A9B2CEFF01}" srcOrd="2" destOrd="0" presId="urn:microsoft.com/office/officeart/2005/8/layout/orgChart1"/>
    <dgm:cxn modelId="{B7278E49-F9BF-4C49-AA4A-3816CC12AB54}" type="presParOf" srcId="{6D5441B7-2913-472D-8C7C-46FF712A0C5C}" destId="{115BB887-53FB-412D-86DA-ECD77710780B}" srcOrd="2" destOrd="0" presId="urn:microsoft.com/office/officeart/2005/8/layout/orgChart1"/>
    <dgm:cxn modelId="{1FA61624-0727-4F0F-9CF3-4EF7B4F95C96}" type="presParOf" srcId="{6D5441B7-2913-472D-8C7C-46FF712A0C5C}" destId="{8413DFA8-8D4A-4590-8370-1E8693A8DC51}" srcOrd="3" destOrd="0" presId="urn:microsoft.com/office/officeart/2005/8/layout/orgChart1"/>
    <dgm:cxn modelId="{10D10CE7-6F4F-4C3B-ACD8-603F1F30F0E7}" type="presParOf" srcId="{8413DFA8-8D4A-4590-8370-1E8693A8DC51}" destId="{230B0034-65D6-4B2B-A39E-B792714A2247}" srcOrd="0" destOrd="0" presId="urn:microsoft.com/office/officeart/2005/8/layout/orgChart1"/>
    <dgm:cxn modelId="{B89133DF-F4F9-4377-A2C3-328658B85DD4}" type="presParOf" srcId="{230B0034-65D6-4B2B-A39E-B792714A2247}" destId="{1A31EF6D-BC04-478D-BE3C-9CAE4FB2D9BC}" srcOrd="0" destOrd="0" presId="urn:microsoft.com/office/officeart/2005/8/layout/orgChart1"/>
    <dgm:cxn modelId="{B28D5FA2-D3D5-4997-8F70-55DD29E197DC}" type="presParOf" srcId="{230B0034-65D6-4B2B-A39E-B792714A2247}" destId="{E15B1101-40BA-4833-8212-22F2C6923F5D}" srcOrd="1" destOrd="0" presId="urn:microsoft.com/office/officeart/2005/8/layout/orgChart1"/>
    <dgm:cxn modelId="{CF354FA1-C7B5-46B8-9F77-8BB56161D8CD}" type="presParOf" srcId="{8413DFA8-8D4A-4590-8370-1E8693A8DC51}" destId="{48C5493E-B101-46D9-A3BA-3F07D139E3DD}" srcOrd="1" destOrd="0" presId="urn:microsoft.com/office/officeart/2005/8/layout/orgChart1"/>
    <dgm:cxn modelId="{485048E8-334A-4589-98C3-902377095C33}" type="presParOf" srcId="{8413DFA8-8D4A-4590-8370-1E8693A8DC51}" destId="{35AE2650-2F88-472B-8E8C-84FF3DBA2942}" srcOrd="2" destOrd="0" presId="urn:microsoft.com/office/officeart/2005/8/layout/orgChart1"/>
    <dgm:cxn modelId="{F26893E4-7734-4EF2-8909-6462DEDF6FA4}" type="presParOf" srcId="{C46EF238-9551-4897-8988-AEE6B3072B4F}" destId="{140E149F-BCCF-47E8-BA17-6EB7027D6D5E}" srcOrd="2" destOrd="0" presId="urn:microsoft.com/office/officeart/2005/8/layout/orgChart1"/>
    <dgm:cxn modelId="{99F15EE7-1187-4993-B519-77F9DAFBEB62}" type="presParOf" srcId="{0FE96579-82A1-4F09-BC50-81D32E224895}" destId="{E32B0557-2961-4858-8E5B-475777D22274}" srcOrd="4" destOrd="0" presId="urn:microsoft.com/office/officeart/2005/8/layout/orgChart1"/>
    <dgm:cxn modelId="{23640B31-4334-4698-ACD8-1EBD90242B68}" type="presParOf" srcId="{0FE96579-82A1-4F09-BC50-81D32E224895}" destId="{5896BDE3-706A-43C1-8AF0-8902D5E32EC8}" srcOrd="5" destOrd="0" presId="urn:microsoft.com/office/officeart/2005/8/layout/orgChart1"/>
    <dgm:cxn modelId="{09899A8A-1B95-4F6E-82FF-69F82CC0646F}" type="presParOf" srcId="{5896BDE3-706A-43C1-8AF0-8902D5E32EC8}" destId="{4450297C-A2B1-424E-A27D-A7D85A1739FE}" srcOrd="0" destOrd="0" presId="urn:microsoft.com/office/officeart/2005/8/layout/orgChart1"/>
    <dgm:cxn modelId="{87BD025C-6B49-42BF-B32B-42DCA94187AC}" type="presParOf" srcId="{4450297C-A2B1-424E-A27D-A7D85A1739FE}" destId="{193C8A81-4D98-40D1-BA74-8EFF2A071041}" srcOrd="0" destOrd="0" presId="urn:microsoft.com/office/officeart/2005/8/layout/orgChart1"/>
    <dgm:cxn modelId="{2EDC6A12-5FB5-434E-8D4B-A65A8E872399}" type="presParOf" srcId="{4450297C-A2B1-424E-A27D-A7D85A1739FE}" destId="{1805C43F-A7D4-4F19-B82D-ABC3633DF5AE}" srcOrd="1" destOrd="0" presId="urn:microsoft.com/office/officeart/2005/8/layout/orgChart1"/>
    <dgm:cxn modelId="{872EEB5D-C66A-498C-B340-4144ADA675FB}" type="presParOf" srcId="{5896BDE3-706A-43C1-8AF0-8902D5E32EC8}" destId="{61FE120C-B515-4704-BD0F-5E074204A5DF}" srcOrd="1" destOrd="0" presId="urn:microsoft.com/office/officeart/2005/8/layout/orgChart1"/>
    <dgm:cxn modelId="{B75AF36E-0AB2-4D3D-AB20-F784369C8729}" type="presParOf" srcId="{61FE120C-B515-4704-BD0F-5E074204A5DF}" destId="{01AE1ADC-D145-4FE5-AEF3-A95BCE2478CB}" srcOrd="0" destOrd="0" presId="urn:microsoft.com/office/officeart/2005/8/layout/orgChart1"/>
    <dgm:cxn modelId="{14FB17E4-000A-4538-9DB5-856FD2B63794}" type="presParOf" srcId="{61FE120C-B515-4704-BD0F-5E074204A5DF}" destId="{3CF7DDF8-3490-44E4-9956-AA372949B492}" srcOrd="1" destOrd="0" presId="urn:microsoft.com/office/officeart/2005/8/layout/orgChart1"/>
    <dgm:cxn modelId="{86CED306-453D-43BD-916B-280A4EE9CDC2}" type="presParOf" srcId="{3CF7DDF8-3490-44E4-9956-AA372949B492}" destId="{815F4A49-6C75-4719-963E-BA5DC1C6DEA3}" srcOrd="0" destOrd="0" presId="urn:microsoft.com/office/officeart/2005/8/layout/orgChart1"/>
    <dgm:cxn modelId="{22BA7AF4-A0A0-4A7B-B155-F7D31FDB53E4}" type="presParOf" srcId="{815F4A49-6C75-4719-963E-BA5DC1C6DEA3}" destId="{388B2EA5-2CDC-4E89-B8C1-922680C62C46}" srcOrd="0" destOrd="0" presId="urn:microsoft.com/office/officeart/2005/8/layout/orgChart1"/>
    <dgm:cxn modelId="{4793D59F-9506-4B3A-B306-B766E02DCC98}" type="presParOf" srcId="{815F4A49-6C75-4719-963E-BA5DC1C6DEA3}" destId="{E2EAC413-998F-4265-AC6B-2086712F4284}" srcOrd="1" destOrd="0" presId="urn:microsoft.com/office/officeart/2005/8/layout/orgChart1"/>
    <dgm:cxn modelId="{845A46CF-B905-469E-8DE5-E6BE4B8CBE82}" type="presParOf" srcId="{3CF7DDF8-3490-44E4-9956-AA372949B492}" destId="{4E6BDA7C-8EFF-4C54-BD0E-58CB5011059C}" srcOrd="1" destOrd="0" presId="urn:microsoft.com/office/officeart/2005/8/layout/orgChart1"/>
    <dgm:cxn modelId="{ADBF7A9B-7246-49A2-A661-7B0958BD3E1E}" type="presParOf" srcId="{3CF7DDF8-3490-44E4-9956-AA372949B492}" destId="{F22D2A2C-D922-4784-B275-705CFC5E1B0C}" srcOrd="2" destOrd="0" presId="urn:microsoft.com/office/officeart/2005/8/layout/orgChart1"/>
    <dgm:cxn modelId="{0012AED8-F014-4B2F-A712-CCC864A36F52}" type="presParOf" srcId="{61FE120C-B515-4704-BD0F-5E074204A5DF}" destId="{A1724485-A30C-4A99-A29C-13F687099BA9}" srcOrd="2" destOrd="0" presId="urn:microsoft.com/office/officeart/2005/8/layout/orgChart1"/>
    <dgm:cxn modelId="{82BC03E0-3890-4DA9-8786-C435CBA12186}" type="presParOf" srcId="{61FE120C-B515-4704-BD0F-5E074204A5DF}" destId="{AA975032-BF10-4494-BE34-8D362F31CF4D}" srcOrd="3" destOrd="0" presId="urn:microsoft.com/office/officeart/2005/8/layout/orgChart1"/>
    <dgm:cxn modelId="{B7A803CD-65FA-4B99-A2C7-A1B258BF5B56}" type="presParOf" srcId="{AA975032-BF10-4494-BE34-8D362F31CF4D}" destId="{D8AE87E4-6F9A-4CE5-BEA7-B58012117003}" srcOrd="0" destOrd="0" presId="urn:microsoft.com/office/officeart/2005/8/layout/orgChart1"/>
    <dgm:cxn modelId="{E8AEC7DD-89E3-4566-B3F6-160ED73A2112}" type="presParOf" srcId="{D8AE87E4-6F9A-4CE5-BEA7-B58012117003}" destId="{FC2E23EB-D912-4BA7-BE18-83B5FAB4BF30}" srcOrd="0" destOrd="0" presId="urn:microsoft.com/office/officeart/2005/8/layout/orgChart1"/>
    <dgm:cxn modelId="{535CD9A2-0A7C-4BB4-85AB-1B5D053D0B55}" type="presParOf" srcId="{D8AE87E4-6F9A-4CE5-BEA7-B58012117003}" destId="{1D42259A-61FE-4C01-9481-396D09D37219}" srcOrd="1" destOrd="0" presId="urn:microsoft.com/office/officeart/2005/8/layout/orgChart1"/>
    <dgm:cxn modelId="{6AAF600F-2A85-49C2-BFB7-691F441D7B06}" type="presParOf" srcId="{AA975032-BF10-4494-BE34-8D362F31CF4D}" destId="{3B843B94-4870-456C-8058-E399DB5A9292}" srcOrd="1" destOrd="0" presId="urn:microsoft.com/office/officeart/2005/8/layout/orgChart1"/>
    <dgm:cxn modelId="{1E067260-AE4E-4E5F-99E2-8904FBEA3D8E}" type="presParOf" srcId="{AA975032-BF10-4494-BE34-8D362F31CF4D}" destId="{426D9718-CF3F-4B32-ABB0-0BA488229A98}" srcOrd="2" destOrd="0" presId="urn:microsoft.com/office/officeart/2005/8/layout/orgChart1"/>
    <dgm:cxn modelId="{6C57D685-F9E2-4DCB-A9C2-F0BF5ABBF664}" type="presParOf" srcId="{61FE120C-B515-4704-BD0F-5E074204A5DF}" destId="{848ADCAF-4CDA-4705-9234-1174DE5CF33B}" srcOrd="4" destOrd="0" presId="urn:microsoft.com/office/officeart/2005/8/layout/orgChart1"/>
    <dgm:cxn modelId="{616ACFF1-CC92-415E-824D-BA10812852DA}" type="presParOf" srcId="{61FE120C-B515-4704-BD0F-5E074204A5DF}" destId="{C61E7FB4-1438-44BD-AF91-E92B97F43C01}" srcOrd="5" destOrd="0" presId="urn:microsoft.com/office/officeart/2005/8/layout/orgChart1"/>
    <dgm:cxn modelId="{C687ECAF-6AC8-454F-8007-A15683B470FD}" type="presParOf" srcId="{C61E7FB4-1438-44BD-AF91-E92B97F43C01}" destId="{9DFD6975-9F70-484D-BE50-F8B62BADD95B}" srcOrd="0" destOrd="0" presId="urn:microsoft.com/office/officeart/2005/8/layout/orgChart1"/>
    <dgm:cxn modelId="{45B3A14F-BB63-4EE4-8DEE-FD5E8A75F135}" type="presParOf" srcId="{9DFD6975-9F70-484D-BE50-F8B62BADD95B}" destId="{9DFA006F-3215-487A-9D8E-B72AA16D8DE0}" srcOrd="0" destOrd="0" presId="urn:microsoft.com/office/officeart/2005/8/layout/orgChart1"/>
    <dgm:cxn modelId="{7F034AE6-2847-4848-A57F-E717AE2849D3}" type="presParOf" srcId="{9DFD6975-9F70-484D-BE50-F8B62BADD95B}" destId="{D12B7EC7-95F6-49DE-9E57-6C31AE406C0A}" srcOrd="1" destOrd="0" presId="urn:microsoft.com/office/officeart/2005/8/layout/orgChart1"/>
    <dgm:cxn modelId="{455E4B31-805D-45CF-9FFE-2E2C9AC2EC9B}" type="presParOf" srcId="{C61E7FB4-1438-44BD-AF91-E92B97F43C01}" destId="{6DA36375-F066-4926-AF34-565262A68F21}" srcOrd="1" destOrd="0" presId="urn:microsoft.com/office/officeart/2005/8/layout/orgChart1"/>
    <dgm:cxn modelId="{75E6ECDD-16F7-4833-9A18-070BB5D41029}" type="presParOf" srcId="{C61E7FB4-1438-44BD-AF91-E92B97F43C01}" destId="{C5D22BDC-A381-44C9-8BBE-3DFB336681D0}" srcOrd="2" destOrd="0" presId="urn:microsoft.com/office/officeart/2005/8/layout/orgChart1"/>
    <dgm:cxn modelId="{2B3B29B3-8B52-4590-A956-97C2871BF2DD}" type="presParOf" srcId="{5896BDE3-706A-43C1-8AF0-8902D5E32EC8}" destId="{365CAD44-83B4-4E7A-9F4A-DB843052740E}" srcOrd="2" destOrd="0" presId="urn:microsoft.com/office/officeart/2005/8/layout/orgChart1"/>
    <dgm:cxn modelId="{9B7C0F6E-0E8E-42FC-AF34-408F0BD8BD3B}" type="presParOf" srcId="{0FE96579-82A1-4F09-BC50-81D32E224895}" destId="{315387F2-B085-4B5A-BB64-236B09D05C30}" srcOrd="6" destOrd="0" presId="urn:microsoft.com/office/officeart/2005/8/layout/orgChart1"/>
    <dgm:cxn modelId="{750DFB20-68C6-48D9-AE75-225CBA02F9DE}" type="presParOf" srcId="{0FE96579-82A1-4F09-BC50-81D32E224895}" destId="{CD9392FE-1FBF-4E2F-9747-A22D3EB86B26}" srcOrd="7" destOrd="0" presId="urn:microsoft.com/office/officeart/2005/8/layout/orgChart1"/>
    <dgm:cxn modelId="{2102D226-96D0-467C-9D2A-8B434AFCCA5A}" type="presParOf" srcId="{CD9392FE-1FBF-4E2F-9747-A22D3EB86B26}" destId="{9F496D16-09AB-4243-B523-0C08DB61135F}" srcOrd="0" destOrd="0" presId="urn:microsoft.com/office/officeart/2005/8/layout/orgChart1"/>
    <dgm:cxn modelId="{17E2D226-31B6-467F-8A8A-FB9E5773D719}" type="presParOf" srcId="{9F496D16-09AB-4243-B523-0C08DB61135F}" destId="{6DBEAC53-4374-4BEF-90C0-BD8EA926C72A}" srcOrd="0" destOrd="0" presId="urn:microsoft.com/office/officeart/2005/8/layout/orgChart1"/>
    <dgm:cxn modelId="{E757F45F-5D0C-4F79-8646-AD555B42875D}" type="presParOf" srcId="{9F496D16-09AB-4243-B523-0C08DB61135F}" destId="{5D3D3D1F-9BD3-4B72-8FFD-20B16785A382}" srcOrd="1" destOrd="0" presId="urn:microsoft.com/office/officeart/2005/8/layout/orgChart1"/>
    <dgm:cxn modelId="{64129EF5-0070-4C5F-8C64-8EEF27DB950F}" type="presParOf" srcId="{CD9392FE-1FBF-4E2F-9747-A22D3EB86B26}" destId="{92020E66-5BB0-40C5-BF2F-E38258A44E7D}" srcOrd="1" destOrd="0" presId="urn:microsoft.com/office/officeart/2005/8/layout/orgChart1"/>
    <dgm:cxn modelId="{A81A009F-54E1-4ADD-AF04-98A758C5C276}" type="presParOf" srcId="{92020E66-5BB0-40C5-BF2F-E38258A44E7D}" destId="{CB36A151-C7D3-4BA5-8616-3FB1131ED37F}" srcOrd="0" destOrd="0" presId="urn:microsoft.com/office/officeart/2005/8/layout/orgChart1"/>
    <dgm:cxn modelId="{DC72686F-D7CB-4C3D-94DF-91E23A88B7FC}" type="presParOf" srcId="{92020E66-5BB0-40C5-BF2F-E38258A44E7D}" destId="{AF270934-0F41-4EDC-9DFA-3D35888C149A}" srcOrd="1" destOrd="0" presId="urn:microsoft.com/office/officeart/2005/8/layout/orgChart1"/>
    <dgm:cxn modelId="{93B29FAA-6FD5-4D0C-862E-42295C651E79}" type="presParOf" srcId="{AF270934-0F41-4EDC-9DFA-3D35888C149A}" destId="{0A218FE1-F3C5-4319-BDFD-3BEF139BC197}" srcOrd="0" destOrd="0" presId="urn:microsoft.com/office/officeart/2005/8/layout/orgChart1"/>
    <dgm:cxn modelId="{7C418C37-4F4D-4001-8617-7EB8D0459E54}" type="presParOf" srcId="{0A218FE1-F3C5-4319-BDFD-3BEF139BC197}" destId="{21EBAB59-61CB-49CF-9C05-5455C0597578}" srcOrd="0" destOrd="0" presId="urn:microsoft.com/office/officeart/2005/8/layout/orgChart1"/>
    <dgm:cxn modelId="{9F5BBC04-4B0B-43C3-820E-17EE4DE3FBCF}" type="presParOf" srcId="{0A218FE1-F3C5-4319-BDFD-3BEF139BC197}" destId="{6768F7C9-A931-455B-A52E-F054F90DD3CE}" srcOrd="1" destOrd="0" presId="urn:microsoft.com/office/officeart/2005/8/layout/orgChart1"/>
    <dgm:cxn modelId="{6459D54C-84FC-4741-8F8A-C8A0586B9189}" type="presParOf" srcId="{AF270934-0F41-4EDC-9DFA-3D35888C149A}" destId="{3E8BD2EE-2741-44CF-B7C3-3728436A2D44}" srcOrd="1" destOrd="0" presId="urn:microsoft.com/office/officeart/2005/8/layout/orgChart1"/>
    <dgm:cxn modelId="{8A0E38E4-401C-4A16-B0BF-9DD14A22F38C}" type="presParOf" srcId="{AF270934-0F41-4EDC-9DFA-3D35888C149A}" destId="{CAC16C27-3D5F-4319-B077-DABD23DA8025}" srcOrd="2" destOrd="0" presId="urn:microsoft.com/office/officeart/2005/8/layout/orgChart1"/>
    <dgm:cxn modelId="{B9E0EA77-70F9-46D9-AB2E-84AA0B1AA435}" type="presParOf" srcId="{92020E66-5BB0-40C5-BF2F-E38258A44E7D}" destId="{7FDEB4EA-50DB-4890-A733-8AFA5159DE9A}" srcOrd="2" destOrd="0" presId="urn:microsoft.com/office/officeart/2005/8/layout/orgChart1"/>
    <dgm:cxn modelId="{55BEC852-F586-4042-995C-0B864615C1C0}" type="presParOf" srcId="{92020E66-5BB0-40C5-BF2F-E38258A44E7D}" destId="{867BB018-71BA-470F-909D-7A60358FA39B}" srcOrd="3" destOrd="0" presId="urn:microsoft.com/office/officeart/2005/8/layout/orgChart1"/>
    <dgm:cxn modelId="{5C0E3CA1-BD09-41A2-AE1B-0DDA2C7A0EE5}" type="presParOf" srcId="{867BB018-71BA-470F-909D-7A60358FA39B}" destId="{86E3F2D6-C70A-4FE0-A9E9-635CDDD54A97}" srcOrd="0" destOrd="0" presId="urn:microsoft.com/office/officeart/2005/8/layout/orgChart1"/>
    <dgm:cxn modelId="{52975169-1FE0-4A1D-B274-80C3C100339F}" type="presParOf" srcId="{86E3F2D6-C70A-4FE0-A9E9-635CDDD54A97}" destId="{01552958-4705-4A8E-AF3B-989E47907168}" srcOrd="0" destOrd="0" presId="urn:microsoft.com/office/officeart/2005/8/layout/orgChart1"/>
    <dgm:cxn modelId="{20684D4D-DFDC-48F9-BAFE-6A9E7689B138}" type="presParOf" srcId="{86E3F2D6-C70A-4FE0-A9E9-635CDDD54A97}" destId="{89943DF0-808D-460B-88FD-859FC9537549}" srcOrd="1" destOrd="0" presId="urn:microsoft.com/office/officeart/2005/8/layout/orgChart1"/>
    <dgm:cxn modelId="{2448E245-893B-4404-9860-5AEC76ABED71}" type="presParOf" srcId="{867BB018-71BA-470F-909D-7A60358FA39B}" destId="{45DAFA51-1A8E-47B3-A657-5C5773604FE5}" srcOrd="1" destOrd="0" presId="urn:microsoft.com/office/officeart/2005/8/layout/orgChart1"/>
    <dgm:cxn modelId="{B45876AB-BD70-4377-AFBC-2341EE64E89D}" type="presParOf" srcId="{867BB018-71BA-470F-909D-7A60358FA39B}" destId="{B7DEA90C-B1B5-402A-B7CB-E0AF43F901E9}" srcOrd="2" destOrd="0" presId="urn:microsoft.com/office/officeart/2005/8/layout/orgChart1"/>
    <dgm:cxn modelId="{FB14016E-0239-47CA-93C3-07327317BB09}" type="presParOf" srcId="{CD9392FE-1FBF-4E2F-9747-A22D3EB86B26}" destId="{61D62805-CD04-47BE-933F-CC3526D28091}" srcOrd="2" destOrd="0" presId="urn:microsoft.com/office/officeart/2005/8/layout/orgChart1"/>
    <dgm:cxn modelId="{B0794717-8931-4E2E-8AE8-4F0216F2ED6D}" type="presParOf" srcId="{0FE96579-82A1-4F09-BC50-81D32E224895}" destId="{655EC4C2-5C95-4945-AC8E-570D07C7EEAD}" srcOrd="8" destOrd="0" presId="urn:microsoft.com/office/officeart/2005/8/layout/orgChart1"/>
    <dgm:cxn modelId="{DBC726A9-561A-49F0-8DD3-BF01206B57C2}" type="presParOf" srcId="{0FE96579-82A1-4F09-BC50-81D32E224895}" destId="{C7A9531D-98E6-4B54-B5E9-810A1FFC17E7}" srcOrd="9" destOrd="0" presId="urn:microsoft.com/office/officeart/2005/8/layout/orgChart1"/>
    <dgm:cxn modelId="{38C541B2-D049-4B3F-BA4C-1FFFBD3E4B5D}" type="presParOf" srcId="{C7A9531D-98E6-4B54-B5E9-810A1FFC17E7}" destId="{23D29F17-A4A2-4575-BD7A-1483AB731D15}" srcOrd="0" destOrd="0" presId="urn:microsoft.com/office/officeart/2005/8/layout/orgChart1"/>
    <dgm:cxn modelId="{AF246464-EC87-418D-94D5-931C94C17219}" type="presParOf" srcId="{23D29F17-A4A2-4575-BD7A-1483AB731D15}" destId="{DC844560-572E-483F-B9F0-B0490153546E}" srcOrd="0" destOrd="0" presId="urn:microsoft.com/office/officeart/2005/8/layout/orgChart1"/>
    <dgm:cxn modelId="{D914580A-794E-4FA5-8A8B-EB3C3FB8D2D3}" type="presParOf" srcId="{23D29F17-A4A2-4575-BD7A-1483AB731D15}" destId="{A40D27C5-7F86-4A07-A480-1FA69BF4493E}" srcOrd="1" destOrd="0" presId="urn:microsoft.com/office/officeart/2005/8/layout/orgChart1"/>
    <dgm:cxn modelId="{06DA82E8-EFA2-45C9-9D69-8DAD454D9EB6}" type="presParOf" srcId="{C7A9531D-98E6-4B54-B5E9-810A1FFC17E7}" destId="{7569816F-E8CE-499F-9ACD-82AF872F28B9}" srcOrd="1" destOrd="0" presId="urn:microsoft.com/office/officeart/2005/8/layout/orgChart1"/>
    <dgm:cxn modelId="{F8E72C81-63FA-4B62-BEC8-ACD1818B3454}" type="presParOf" srcId="{7569816F-E8CE-499F-9ACD-82AF872F28B9}" destId="{239B1DE2-1C06-464E-862B-7373A45B085A}" srcOrd="0" destOrd="0" presId="urn:microsoft.com/office/officeart/2005/8/layout/orgChart1"/>
    <dgm:cxn modelId="{9F5114D5-A003-468B-BA99-E8CA0D16568E}" type="presParOf" srcId="{7569816F-E8CE-499F-9ACD-82AF872F28B9}" destId="{58CD7FA5-640E-4231-BA1F-E3331AF7EAA6}" srcOrd="1" destOrd="0" presId="urn:microsoft.com/office/officeart/2005/8/layout/orgChart1"/>
    <dgm:cxn modelId="{288D2AE6-811B-400B-BFED-18951B431088}" type="presParOf" srcId="{58CD7FA5-640E-4231-BA1F-E3331AF7EAA6}" destId="{C3487658-78FA-49FD-9398-3DC1207DEC0D}" srcOrd="0" destOrd="0" presId="urn:microsoft.com/office/officeart/2005/8/layout/orgChart1"/>
    <dgm:cxn modelId="{7F6E29E8-67B3-4704-985F-5E70709D3345}" type="presParOf" srcId="{C3487658-78FA-49FD-9398-3DC1207DEC0D}" destId="{A41391C4-0CC6-48B5-A27C-77E6B37F0A4B}" srcOrd="0" destOrd="0" presId="urn:microsoft.com/office/officeart/2005/8/layout/orgChart1"/>
    <dgm:cxn modelId="{FA106627-2B09-45AA-BA4B-1CFAC47B9365}" type="presParOf" srcId="{C3487658-78FA-49FD-9398-3DC1207DEC0D}" destId="{E1BBA84A-B921-43B6-B38A-DCED83D3B83C}" srcOrd="1" destOrd="0" presId="urn:microsoft.com/office/officeart/2005/8/layout/orgChart1"/>
    <dgm:cxn modelId="{D69184BD-0E7D-49E1-95AD-56D62EDA6AC7}" type="presParOf" srcId="{58CD7FA5-640E-4231-BA1F-E3331AF7EAA6}" destId="{8C017742-844C-42AB-B238-2A4922650D73}" srcOrd="1" destOrd="0" presId="urn:microsoft.com/office/officeart/2005/8/layout/orgChart1"/>
    <dgm:cxn modelId="{7BA0497E-507D-4287-B243-CEF73365C4A9}" type="presParOf" srcId="{58CD7FA5-640E-4231-BA1F-E3331AF7EAA6}" destId="{C5212E20-1DB8-4EC2-871F-536F96CDD1EA}" srcOrd="2" destOrd="0" presId="urn:microsoft.com/office/officeart/2005/8/layout/orgChart1"/>
    <dgm:cxn modelId="{4C1060EE-F95B-4577-9324-3104A2C43459}" type="presParOf" srcId="{7569816F-E8CE-499F-9ACD-82AF872F28B9}" destId="{1D5C0A4C-553F-4334-BFC1-3872EC2C58DC}" srcOrd="2" destOrd="0" presId="urn:microsoft.com/office/officeart/2005/8/layout/orgChart1"/>
    <dgm:cxn modelId="{24F15778-A134-441B-9709-37F94ED50F13}" type="presParOf" srcId="{7569816F-E8CE-499F-9ACD-82AF872F28B9}" destId="{82B1980A-CF8A-432B-BAAA-66B8E6C00FD5}" srcOrd="3" destOrd="0" presId="urn:microsoft.com/office/officeart/2005/8/layout/orgChart1"/>
    <dgm:cxn modelId="{6389AF30-C6C0-464A-AEB3-DC12A65567EC}" type="presParOf" srcId="{82B1980A-CF8A-432B-BAAA-66B8E6C00FD5}" destId="{D722A6B2-FB32-4C7D-AFFD-CBB48F7E9C07}" srcOrd="0" destOrd="0" presId="urn:microsoft.com/office/officeart/2005/8/layout/orgChart1"/>
    <dgm:cxn modelId="{C1D8FAEE-B3AD-4639-B8DD-7BF3AE1180C1}" type="presParOf" srcId="{D722A6B2-FB32-4C7D-AFFD-CBB48F7E9C07}" destId="{9F3EAFE2-7BC5-49E5-A4EE-DDDD02E106BA}" srcOrd="0" destOrd="0" presId="urn:microsoft.com/office/officeart/2005/8/layout/orgChart1"/>
    <dgm:cxn modelId="{C139668C-4CC7-433C-AF92-3FAAF3E19FF1}" type="presParOf" srcId="{D722A6B2-FB32-4C7D-AFFD-CBB48F7E9C07}" destId="{6D5B4618-0733-4259-93AA-FCE071F66221}" srcOrd="1" destOrd="0" presId="urn:microsoft.com/office/officeart/2005/8/layout/orgChart1"/>
    <dgm:cxn modelId="{C46A97DF-D43F-4654-BD21-5AEECE4F1D04}" type="presParOf" srcId="{82B1980A-CF8A-432B-BAAA-66B8E6C00FD5}" destId="{BCC89C4A-D9C8-49A1-BB21-DE5E9F69EDD9}" srcOrd="1" destOrd="0" presId="urn:microsoft.com/office/officeart/2005/8/layout/orgChart1"/>
    <dgm:cxn modelId="{751AFF45-906F-4E90-BE96-5D4CB71B1108}" type="presParOf" srcId="{82B1980A-CF8A-432B-BAAA-66B8E6C00FD5}" destId="{A74B99C9-AD8A-457B-ABD9-6159E03AEDA7}" srcOrd="2" destOrd="0" presId="urn:microsoft.com/office/officeart/2005/8/layout/orgChart1"/>
    <dgm:cxn modelId="{3D6176AB-C028-478B-A0D2-5E8BE544E172}" type="presParOf" srcId="{7569816F-E8CE-499F-9ACD-82AF872F28B9}" destId="{5558374B-6B04-4E2C-BDFA-27478DBFFA4C}" srcOrd="4" destOrd="0" presId="urn:microsoft.com/office/officeart/2005/8/layout/orgChart1"/>
    <dgm:cxn modelId="{0C23363C-27DE-4E12-8E7D-58AA61761748}" type="presParOf" srcId="{7569816F-E8CE-499F-9ACD-82AF872F28B9}" destId="{BBB3E99A-CBEB-4B07-95E6-6AF120BFA8B1}" srcOrd="5" destOrd="0" presId="urn:microsoft.com/office/officeart/2005/8/layout/orgChart1"/>
    <dgm:cxn modelId="{2F051173-1D01-4985-8124-C47AE10E3738}" type="presParOf" srcId="{BBB3E99A-CBEB-4B07-95E6-6AF120BFA8B1}" destId="{521CA892-E34D-4E0F-9208-F8476400B5C8}" srcOrd="0" destOrd="0" presId="urn:microsoft.com/office/officeart/2005/8/layout/orgChart1"/>
    <dgm:cxn modelId="{36EF71B7-82F9-4078-8F74-935BDDFDFA00}" type="presParOf" srcId="{521CA892-E34D-4E0F-9208-F8476400B5C8}" destId="{819A9BB9-DE58-4A06-971F-A5389C5BBC75}" srcOrd="0" destOrd="0" presId="urn:microsoft.com/office/officeart/2005/8/layout/orgChart1"/>
    <dgm:cxn modelId="{C7984EC3-BD02-4782-BB2A-71DD2B1FCCB9}" type="presParOf" srcId="{521CA892-E34D-4E0F-9208-F8476400B5C8}" destId="{345E23BF-8ED2-440F-A4AA-17164D2C5649}" srcOrd="1" destOrd="0" presId="urn:microsoft.com/office/officeart/2005/8/layout/orgChart1"/>
    <dgm:cxn modelId="{381ED27A-59F8-4B87-84E6-33E4C694481A}" type="presParOf" srcId="{BBB3E99A-CBEB-4B07-95E6-6AF120BFA8B1}" destId="{6B97672B-B413-4349-AD8F-835D5FFA861C}" srcOrd="1" destOrd="0" presId="urn:microsoft.com/office/officeart/2005/8/layout/orgChart1"/>
    <dgm:cxn modelId="{CAEEC6D3-4FA8-4013-AC5A-5F8E499A11DA}" type="presParOf" srcId="{BBB3E99A-CBEB-4B07-95E6-6AF120BFA8B1}" destId="{6FCB62A5-DE14-4749-A76F-10A7F6D476A1}" srcOrd="2" destOrd="0" presId="urn:microsoft.com/office/officeart/2005/8/layout/orgChart1"/>
    <dgm:cxn modelId="{E40CFE9C-C5F0-4DD4-9C3B-ABDE680C6A58}" type="presParOf" srcId="{7569816F-E8CE-499F-9ACD-82AF872F28B9}" destId="{7FDFB02A-5A34-41F9-B505-A1C62058932C}" srcOrd="6" destOrd="0" presId="urn:microsoft.com/office/officeart/2005/8/layout/orgChart1"/>
    <dgm:cxn modelId="{3755DD94-11B4-4737-8AC7-6D29505E9D07}" type="presParOf" srcId="{7569816F-E8CE-499F-9ACD-82AF872F28B9}" destId="{A0D87728-6AF5-4F55-9493-D6D72111C230}" srcOrd="7" destOrd="0" presId="urn:microsoft.com/office/officeart/2005/8/layout/orgChart1"/>
    <dgm:cxn modelId="{EF4A0393-C266-4B22-88A9-FC032CE799DD}" type="presParOf" srcId="{A0D87728-6AF5-4F55-9493-D6D72111C230}" destId="{88A2C139-94CF-4111-9ADF-3B30439421AC}" srcOrd="0" destOrd="0" presId="urn:microsoft.com/office/officeart/2005/8/layout/orgChart1"/>
    <dgm:cxn modelId="{A6509CF0-8AEA-42D3-B428-C43DE5493908}" type="presParOf" srcId="{88A2C139-94CF-4111-9ADF-3B30439421AC}" destId="{1B83CE8B-C52D-40D4-9B50-E7E1AA0B0B8A}" srcOrd="0" destOrd="0" presId="urn:microsoft.com/office/officeart/2005/8/layout/orgChart1"/>
    <dgm:cxn modelId="{52616A32-34CE-442A-8FC6-88B2D89A8828}" type="presParOf" srcId="{88A2C139-94CF-4111-9ADF-3B30439421AC}" destId="{84FE82C6-2FF9-48DE-B02E-8960A7E2A5B2}" srcOrd="1" destOrd="0" presId="urn:microsoft.com/office/officeart/2005/8/layout/orgChart1"/>
    <dgm:cxn modelId="{7C0B217E-5672-46F5-9CE8-720993B6C07C}" type="presParOf" srcId="{A0D87728-6AF5-4F55-9493-D6D72111C230}" destId="{FDD012F3-030C-435A-BA9F-C0AF352133DC}" srcOrd="1" destOrd="0" presId="urn:microsoft.com/office/officeart/2005/8/layout/orgChart1"/>
    <dgm:cxn modelId="{2C965738-3049-4A4E-B159-3FC9CE99D441}" type="presParOf" srcId="{A0D87728-6AF5-4F55-9493-D6D72111C230}" destId="{C00C423F-602C-4DBE-BDD2-5C8DE866CD89}" srcOrd="2" destOrd="0" presId="urn:microsoft.com/office/officeart/2005/8/layout/orgChart1"/>
    <dgm:cxn modelId="{48F60A39-0C63-464E-AB40-E692F35D0EF2}" type="presParOf" srcId="{7569816F-E8CE-499F-9ACD-82AF872F28B9}" destId="{CD645A87-53C7-405E-B453-7A05FF5C269F}" srcOrd="8" destOrd="0" presId="urn:microsoft.com/office/officeart/2005/8/layout/orgChart1"/>
    <dgm:cxn modelId="{5CD7C83F-761F-4CC9-BC1C-BACE0CA3C4D9}" type="presParOf" srcId="{7569816F-E8CE-499F-9ACD-82AF872F28B9}" destId="{0E334F2F-470B-4D4F-A3FD-15275DE27DB0}" srcOrd="9" destOrd="0" presId="urn:microsoft.com/office/officeart/2005/8/layout/orgChart1"/>
    <dgm:cxn modelId="{D8BF0D43-188C-4DD6-BCFC-2CED664F50B3}" type="presParOf" srcId="{0E334F2F-470B-4D4F-A3FD-15275DE27DB0}" destId="{0E94000F-FC0B-4984-BAD3-0001B8292BB2}" srcOrd="0" destOrd="0" presId="urn:microsoft.com/office/officeart/2005/8/layout/orgChart1"/>
    <dgm:cxn modelId="{A7A4A42B-A42D-47E8-905D-09F7200D1C3D}" type="presParOf" srcId="{0E94000F-FC0B-4984-BAD3-0001B8292BB2}" destId="{55CFBE1B-79E7-48A1-B10B-94ADB0C3BCDC}" srcOrd="0" destOrd="0" presId="urn:microsoft.com/office/officeart/2005/8/layout/orgChart1"/>
    <dgm:cxn modelId="{E639F252-D8BB-4049-AAAB-DD1D0F2714C5}" type="presParOf" srcId="{0E94000F-FC0B-4984-BAD3-0001B8292BB2}" destId="{0A84C964-3157-475B-906F-1A179F3CC02D}" srcOrd="1" destOrd="0" presId="urn:microsoft.com/office/officeart/2005/8/layout/orgChart1"/>
    <dgm:cxn modelId="{F0B0B9F4-2D5B-45C6-83D6-13D12B8A0931}" type="presParOf" srcId="{0E334F2F-470B-4D4F-A3FD-15275DE27DB0}" destId="{86589795-F371-4A43-B7A5-569BA078637F}" srcOrd="1" destOrd="0" presId="urn:microsoft.com/office/officeart/2005/8/layout/orgChart1"/>
    <dgm:cxn modelId="{32CA9EE6-463B-46BF-964C-5D873B6A3A37}" type="presParOf" srcId="{0E334F2F-470B-4D4F-A3FD-15275DE27DB0}" destId="{3D1A8DAD-BBE3-4D1F-8E86-0A0FD1E6002F}" srcOrd="2" destOrd="0" presId="urn:microsoft.com/office/officeart/2005/8/layout/orgChart1"/>
    <dgm:cxn modelId="{44AF4CE2-FD5C-49CC-8887-16F27E96F8CF}" type="presParOf" srcId="{7569816F-E8CE-499F-9ACD-82AF872F28B9}" destId="{EDD4A4C7-5D43-4918-B1C0-32E73C85F306}" srcOrd="10" destOrd="0" presId="urn:microsoft.com/office/officeart/2005/8/layout/orgChart1"/>
    <dgm:cxn modelId="{6377EBD3-6AB4-4E38-8DD7-FF021F8CC78B}" type="presParOf" srcId="{7569816F-E8CE-499F-9ACD-82AF872F28B9}" destId="{039F0A26-772E-4FAB-B170-766E8711F36B}" srcOrd="11" destOrd="0" presId="urn:microsoft.com/office/officeart/2005/8/layout/orgChart1"/>
    <dgm:cxn modelId="{54439B92-BF5D-4A69-9229-7F23A08217D0}" type="presParOf" srcId="{039F0A26-772E-4FAB-B170-766E8711F36B}" destId="{FF028208-C896-4E30-AD83-1643ED201658}" srcOrd="0" destOrd="0" presId="urn:microsoft.com/office/officeart/2005/8/layout/orgChart1"/>
    <dgm:cxn modelId="{BB6F276D-14EB-43EF-9B6F-0F46A2C8CE43}" type="presParOf" srcId="{FF028208-C896-4E30-AD83-1643ED201658}" destId="{84361334-1E40-4DD5-B3DD-5427B53C5E36}" srcOrd="0" destOrd="0" presId="urn:microsoft.com/office/officeart/2005/8/layout/orgChart1"/>
    <dgm:cxn modelId="{F4915C11-FA0F-4BF0-AE00-4883ECE8A989}" type="presParOf" srcId="{FF028208-C896-4E30-AD83-1643ED201658}" destId="{981DEB41-7DF9-4003-AE23-55CF18506182}" srcOrd="1" destOrd="0" presId="urn:microsoft.com/office/officeart/2005/8/layout/orgChart1"/>
    <dgm:cxn modelId="{D76104D6-6BFD-4540-AAD4-720DF9A82104}" type="presParOf" srcId="{039F0A26-772E-4FAB-B170-766E8711F36B}" destId="{D212C511-FCA4-4B79-9FC8-A7150FBAE9A5}" srcOrd="1" destOrd="0" presId="urn:microsoft.com/office/officeart/2005/8/layout/orgChart1"/>
    <dgm:cxn modelId="{2F58A959-B19C-4B16-BAC3-7E60E7D263EA}" type="presParOf" srcId="{039F0A26-772E-4FAB-B170-766E8711F36B}" destId="{19E89242-E5D6-452D-8992-6C9E594F675B}" srcOrd="2" destOrd="0" presId="urn:microsoft.com/office/officeart/2005/8/layout/orgChart1"/>
    <dgm:cxn modelId="{A4F70408-C310-497A-BF55-3B3D5A9D3630}" type="presParOf" srcId="{7569816F-E8CE-499F-9ACD-82AF872F28B9}" destId="{39346974-50EE-42A0-9C61-99F5C256C2FE}" srcOrd="12" destOrd="0" presId="urn:microsoft.com/office/officeart/2005/8/layout/orgChart1"/>
    <dgm:cxn modelId="{1DF899B3-5C79-4991-A303-0AAB1DCEDE8A}" type="presParOf" srcId="{7569816F-E8CE-499F-9ACD-82AF872F28B9}" destId="{2555E613-D731-4628-9C07-6FFBD8E2A5B6}" srcOrd="13" destOrd="0" presId="urn:microsoft.com/office/officeart/2005/8/layout/orgChart1"/>
    <dgm:cxn modelId="{DC58E88D-136A-486D-8FF1-1A95F83C8B6B}" type="presParOf" srcId="{2555E613-D731-4628-9C07-6FFBD8E2A5B6}" destId="{DC99DD2D-F4A8-4976-9F07-BAEFACA8E0E2}" srcOrd="0" destOrd="0" presId="urn:microsoft.com/office/officeart/2005/8/layout/orgChart1"/>
    <dgm:cxn modelId="{2F16CFB9-7B3B-4810-A569-FFB161E49890}" type="presParOf" srcId="{DC99DD2D-F4A8-4976-9F07-BAEFACA8E0E2}" destId="{4FF0754E-90A7-41AA-9296-2119F04A17BF}" srcOrd="0" destOrd="0" presId="urn:microsoft.com/office/officeart/2005/8/layout/orgChart1"/>
    <dgm:cxn modelId="{8A6AD835-EDBC-4117-A38C-8EAF35FE46AA}" type="presParOf" srcId="{DC99DD2D-F4A8-4976-9F07-BAEFACA8E0E2}" destId="{575D206C-AF94-4C7D-A910-26773F038D65}" srcOrd="1" destOrd="0" presId="urn:microsoft.com/office/officeart/2005/8/layout/orgChart1"/>
    <dgm:cxn modelId="{E2CFB42E-E477-4A92-9645-EF5BBFA73CBC}" type="presParOf" srcId="{2555E613-D731-4628-9C07-6FFBD8E2A5B6}" destId="{0499D782-32D1-4FD1-B0D0-660ECE2400B7}" srcOrd="1" destOrd="0" presId="urn:microsoft.com/office/officeart/2005/8/layout/orgChart1"/>
    <dgm:cxn modelId="{1DE28DBD-9E26-4080-9F4B-9E4060961215}" type="presParOf" srcId="{2555E613-D731-4628-9C07-6FFBD8E2A5B6}" destId="{B8709357-F928-49B8-9536-FD341D1D90BD}" srcOrd="2" destOrd="0" presId="urn:microsoft.com/office/officeart/2005/8/layout/orgChart1"/>
    <dgm:cxn modelId="{44211F55-53C3-4C5C-A171-EC48C57B212A}" type="presParOf" srcId="{C7A9531D-98E6-4B54-B5E9-810A1FFC17E7}" destId="{02E65C17-7FE1-441F-AA8A-02872047E3C7}" srcOrd="2" destOrd="0" presId="urn:microsoft.com/office/officeart/2005/8/layout/orgChart1"/>
    <dgm:cxn modelId="{DA0F7C71-9AA7-4E42-A5B6-02DABEF1E6BF}" type="presParOf" srcId="{61F23884-21A7-4094-AFFC-EE976343A561}" destId="{5B36DB89-1108-47DC-A3D5-E58BF1AD4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</a:t>
          </a:r>
          <a:r>
            <a:rPr lang="en-US" sz="1800" b="1" dirty="0"/>
            <a:t>getting</a:t>
          </a:r>
          <a:r>
            <a:rPr lang="en-US" sz="1800" dirty="0"/>
            <a:t> elements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B6AAB3BE-D180-40D1-A1F8-7038BBF791EC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1800" dirty="0"/>
            <a:t>find()</a:t>
          </a:r>
        </a:p>
      </dgm:t>
    </dgm:pt>
    <dgm:pt modelId="{75B37862-E4F0-4005-A1B8-8F0296AB3594}" type="parTrans" cxnId="{0341B04F-9F77-433A-8E40-81E833FAE2B9}">
      <dgm:prSet/>
      <dgm:spPr/>
      <dgm:t>
        <a:bodyPr/>
        <a:lstStyle/>
        <a:p>
          <a:endParaRPr lang="en-IN" sz="1800"/>
        </a:p>
      </dgm:t>
    </dgm:pt>
    <dgm:pt modelId="{2FB908B0-910C-49BA-990A-B0C25DFD059A}" type="sibTrans" cxnId="{0341B04F-9F77-433A-8E40-81E833FAE2B9}">
      <dgm:prSet/>
      <dgm:spPr/>
      <dgm:t>
        <a:bodyPr/>
        <a:lstStyle/>
        <a:p>
          <a:endParaRPr lang="en-IN" sz="1800"/>
        </a:p>
      </dgm:t>
    </dgm:pt>
    <dgm:pt modelId="{204292D1-57B1-4C15-9DB8-BC274C2B337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712DD856-8D91-4626-9751-A33102BCAE5E}" type="parTrans" cxnId="{FC0C2741-3169-4283-A414-AD08370D6D28}">
      <dgm:prSet/>
      <dgm:spPr/>
      <dgm:t>
        <a:bodyPr/>
        <a:lstStyle/>
        <a:p>
          <a:endParaRPr lang="en-IN" sz="1800"/>
        </a:p>
      </dgm:t>
    </dgm:pt>
    <dgm:pt modelId="{7B5CE823-8767-4CC1-8C0C-403A74543C9F}" type="sibTrans" cxnId="{FC0C2741-3169-4283-A414-AD08370D6D28}">
      <dgm:prSet/>
      <dgm:spPr/>
      <dgm:t>
        <a:bodyPr/>
        <a:lstStyle/>
        <a:p>
          <a:endParaRPr lang="en-IN" sz="1800"/>
        </a:p>
      </dgm:t>
    </dgm:pt>
    <dgm:pt modelId="{75F76075-83C0-4F9A-8EFA-659189D1E873}">
      <dgm:prSet custT="1"/>
      <dgm:spPr/>
      <dgm:t>
        <a:bodyPr/>
        <a:lstStyle/>
        <a:p>
          <a:r>
            <a:rPr lang="en-IN" sz="1800" dirty="0"/>
            <a:t>slice()</a:t>
          </a:r>
        </a:p>
      </dgm:t>
    </dgm:pt>
    <dgm:pt modelId="{0C259E5F-5371-4BFE-9D49-6AE70CF184B5}" type="sibTrans" cxnId="{73CB1331-C98D-4B3C-9B9E-6B3BD5B4C9AE}">
      <dgm:prSet/>
      <dgm:spPr/>
      <dgm:t>
        <a:bodyPr/>
        <a:lstStyle/>
        <a:p>
          <a:endParaRPr lang="en-IN" sz="1800"/>
        </a:p>
      </dgm:t>
    </dgm:pt>
    <dgm:pt modelId="{FF9F5737-EC58-4A1A-B129-0397C77ABEF2}" type="parTrans" cxnId="{73CB1331-C98D-4B3C-9B9E-6B3BD5B4C9AE}">
      <dgm:prSet/>
      <dgm:spPr/>
      <dgm:t>
        <a:bodyPr/>
        <a:lstStyle/>
        <a:p>
          <a:endParaRPr lang="en-IN" sz="1800"/>
        </a:p>
      </dgm:t>
    </dgm:pt>
    <dgm:pt modelId="{C8153727-DFD0-4CF1-AC4F-684A77694537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06733CE-84FA-460F-89D8-762BE8318FCF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EE0814EF-F4F8-4683-9877-CB6E0242FD48}" type="pres">
      <dgm:prSet presAssocID="{72C598DC-11CA-438A-B8B6-E60E37C35F7E}" presName="rootComposite1" presStyleCnt="0"/>
      <dgm:spPr/>
    </dgm:pt>
    <dgm:pt modelId="{0D783230-3B86-4152-B69D-5DFB41DE8B5E}" type="pres">
      <dgm:prSet presAssocID="{72C598DC-11CA-438A-B8B6-E60E37C35F7E}" presName="rootText1" presStyleLbl="node0" presStyleIdx="0" presStyleCnt="1" custScaleX="339815">
        <dgm:presLayoutVars>
          <dgm:chPref val="3"/>
        </dgm:presLayoutVars>
      </dgm:prSet>
      <dgm:spPr>
        <a:prstGeom prst="roundRect">
          <a:avLst/>
        </a:prstGeom>
      </dgm:spPr>
    </dgm:pt>
    <dgm:pt modelId="{E04EA6B0-B503-4F1B-9ECB-B5740EACFBA6}" type="pres">
      <dgm:prSet presAssocID="{72C598DC-11CA-438A-B8B6-E60E37C35F7E}" presName="rootConnector1" presStyleLbl="node1" presStyleIdx="0" presStyleCnt="0"/>
      <dgm:spPr/>
    </dgm:pt>
    <dgm:pt modelId="{6D84B214-DC94-4796-A326-9A862CB4C53A}" type="pres">
      <dgm:prSet presAssocID="{72C598DC-11CA-438A-B8B6-E60E37C35F7E}" presName="hierChild2" presStyleCnt="0"/>
      <dgm:spPr/>
    </dgm:pt>
    <dgm:pt modelId="{D9D10A9B-5063-4970-96CF-4A34773A9516}" type="pres">
      <dgm:prSet presAssocID="{75B37862-E4F0-4005-A1B8-8F0296AB3594}" presName="Name37" presStyleLbl="parChTrans1D2" presStyleIdx="0" presStyleCnt="3"/>
      <dgm:spPr/>
    </dgm:pt>
    <dgm:pt modelId="{97B2ED28-3382-43EA-92B8-146F06A03862}" type="pres">
      <dgm:prSet presAssocID="{B6AAB3BE-D180-40D1-A1F8-7038BBF791EC}" presName="hierRoot2" presStyleCnt="0">
        <dgm:presLayoutVars>
          <dgm:hierBranch val="init"/>
        </dgm:presLayoutVars>
      </dgm:prSet>
      <dgm:spPr/>
    </dgm:pt>
    <dgm:pt modelId="{41F0D9C1-AE53-4A7A-8E3E-9960E57FA5D7}" type="pres">
      <dgm:prSet presAssocID="{B6AAB3BE-D180-40D1-A1F8-7038BBF791EC}" presName="rootComposite" presStyleCnt="0"/>
      <dgm:spPr/>
    </dgm:pt>
    <dgm:pt modelId="{32463675-8731-4F69-AF46-372BF9C94F87}" type="pres">
      <dgm:prSet presAssocID="{B6AAB3BE-D180-40D1-A1F8-7038BBF791EC}" presName="rootText" presStyleLbl="node2" presStyleIdx="0" presStyleCnt="3" custScaleX="295183" custLinFactX="-45697" custLinFactNeighborX="-100000" custLinFactNeighborY="10333">
        <dgm:presLayoutVars>
          <dgm:chPref val="3"/>
        </dgm:presLayoutVars>
      </dgm:prSet>
      <dgm:spPr>
        <a:prstGeom prst="roundRect">
          <a:avLst/>
        </a:prstGeom>
      </dgm:spPr>
    </dgm:pt>
    <dgm:pt modelId="{66CFDA9C-6594-403D-BE1F-85109E6BA629}" type="pres">
      <dgm:prSet presAssocID="{B6AAB3BE-D180-40D1-A1F8-7038BBF791EC}" presName="rootConnector" presStyleLbl="node2" presStyleIdx="0" presStyleCnt="3"/>
      <dgm:spPr/>
    </dgm:pt>
    <dgm:pt modelId="{45CC41B1-1828-427F-9037-45F31A9CF77A}" type="pres">
      <dgm:prSet presAssocID="{B6AAB3BE-D180-40D1-A1F8-7038BBF791EC}" presName="hierChild4" presStyleCnt="0"/>
      <dgm:spPr/>
    </dgm:pt>
    <dgm:pt modelId="{43C9D74D-8312-4250-B72E-D949DEEBD6E0}" type="pres">
      <dgm:prSet presAssocID="{B6AAB3BE-D180-40D1-A1F8-7038BBF791EC}" presName="hierChild5" presStyleCnt="0"/>
      <dgm:spPr/>
    </dgm:pt>
    <dgm:pt modelId="{9E910024-5C50-4358-8FD6-02257CEE399D}" type="pres">
      <dgm:prSet presAssocID="{712DD856-8D91-4626-9751-A33102BCAE5E}" presName="Name37" presStyleLbl="parChTrans1D2" presStyleIdx="1" presStyleCnt="3"/>
      <dgm:spPr/>
    </dgm:pt>
    <dgm:pt modelId="{9FEDC679-512B-41FA-9EE6-DDCCD9C12162}" type="pres">
      <dgm:prSet presAssocID="{204292D1-57B1-4C15-9DB8-BC274C2B337B}" presName="hierRoot2" presStyleCnt="0">
        <dgm:presLayoutVars>
          <dgm:hierBranch val="init"/>
        </dgm:presLayoutVars>
      </dgm:prSet>
      <dgm:spPr/>
    </dgm:pt>
    <dgm:pt modelId="{C2703932-73D2-4F4F-85A7-4DCFDA5F11E4}" type="pres">
      <dgm:prSet presAssocID="{204292D1-57B1-4C15-9DB8-BC274C2B337B}" presName="rootComposite" presStyleCnt="0"/>
      <dgm:spPr/>
    </dgm:pt>
    <dgm:pt modelId="{B98B11CA-D39A-4A9D-9D12-1B2D1E6B44AE}" type="pres">
      <dgm:prSet presAssocID="{204292D1-57B1-4C15-9DB8-BC274C2B337B}" presName="rootText" presStyleLbl="node2" presStyleIdx="1" presStyleCnt="3" custScaleX="295183">
        <dgm:presLayoutVars>
          <dgm:chPref val="3"/>
        </dgm:presLayoutVars>
      </dgm:prSet>
      <dgm:spPr>
        <a:prstGeom prst="roundRect">
          <a:avLst/>
        </a:prstGeom>
      </dgm:spPr>
    </dgm:pt>
    <dgm:pt modelId="{11C55785-4731-4B85-9BC9-69A5561649C6}" type="pres">
      <dgm:prSet presAssocID="{204292D1-57B1-4C15-9DB8-BC274C2B337B}" presName="rootConnector" presStyleLbl="node2" presStyleIdx="1" presStyleCnt="3"/>
      <dgm:spPr/>
    </dgm:pt>
    <dgm:pt modelId="{B7521329-78C5-4D7C-BB08-3AB819644DA5}" type="pres">
      <dgm:prSet presAssocID="{204292D1-57B1-4C15-9DB8-BC274C2B337B}" presName="hierChild4" presStyleCnt="0"/>
      <dgm:spPr/>
    </dgm:pt>
    <dgm:pt modelId="{11AB2AB8-A42D-4D96-87AF-EFBF6A3D6E48}" type="pres">
      <dgm:prSet presAssocID="{204292D1-57B1-4C15-9DB8-BC274C2B337B}" presName="hierChild5" presStyleCnt="0"/>
      <dgm:spPr/>
    </dgm:pt>
    <dgm:pt modelId="{0833D751-1750-430E-823A-258C442F3EA3}" type="pres">
      <dgm:prSet presAssocID="{FF9F5737-EC58-4A1A-B129-0397C77ABEF2}" presName="Name37" presStyleLbl="parChTrans1D2" presStyleIdx="2" presStyleCnt="3"/>
      <dgm:spPr/>
    </dgm:pt>
    <dgm:pt modelId="{22526F25-CF3E-40C5-9ECB-7C50D55E2D04}" type="pres">
      <dgm:prSet presAssocID="{75F76075-83C0-4F9A-8EFA-659189D1E873}" presName="hierRoot2" presStyleCnt="0">
        <dgm:presLayoutVars>
          <dgm:hierBranch val="init"/>
        </dgm:presLayoutVars>
      </dgm:prSet>
      <dgm:spPr/>
    </dgm:pt>
    <dgm:pt modelId="{46442043-0E43-4AA3-84D4-BE38CFF8C510}" type="pres">
      <dgm:prSet presAssocID="{75F76075-83C0-4F9A-8EFA-659189D1E873}" presName="rootComposite" presStyleCnt="0"/>
      <dgm:spPr/>
    </dgm:pt>
    <dgm:pt modelId="{95F71D0F-73D8-4572-8365-03C0EFE6FE26}" type="pres">
      <dgm:prSet presAssocID="{75F76075-83C0-4F9A-8EFA-659189D1E873}" presName="rootText" presStyleLbl="node2" presStyleIdx="2" presStyleCnt="3" custScaleX="295183" custLinFactNeighborX="67618" custLinFactNeighborY="171">
        <dgm:presLayoutVars>
          <dgm:chPref val="3"/>
        </dgm:presLayoutVars>
      </dgm:prSet>
      <dgm:spPr>
        <a:prstGeom prst="roundRect">
          <a:avLst/>
        </a:prstGeom>
      </dgm:spPr>
    </dgm:pt>
    <dgm:pt modelId="{AF0F91CE-2096-4E50-BC68-2272FF44D153}" type="pres">
      <dgm:prSet presAssocID="{75F76075-83C0-4F9A-8EFA-659189D1E873}" presName="rootConnector" presStyleLbl="node2" presStyleIdx="2" presStyleCnt="3"/>
      <dgm:spPr/>
    </dgm:pt>
    <dgm:pt modelId="{E5D0D23D-E8E6-4849-BC83-242A02031297}" type="pres">
      <dgm:prSet presAssocID="{75F76075-83C0-4F9A-8EFA-659189D1E873}" presName="hierChild4" presStyleCnt="0"/>
      <dgm:spPr/>
    </dgm:pt>
    <dgm:pt modelId="{54ADCEA0-9B30-428B-A5BE-DA05BF2F5C87}" type="pres">
      <dgm:prSet presAssocID="{75F76075-83C0-4F9A-8EFA-659189D1E873}" presName="hierChild5" presStyleCnt="0"/>
      <dgm:spPr/>
    </dgm:pt>
    <dgm:pt modelId="{DF3B0A02-50DC-4A70-BB6E-5291165E5580}" type="pres">
      <dgm:prSet presAssocID="{72C598DC-11CA-438A-B8B6-E60E37C35F7E}" presName="hierChild3" presStyleCnt="0"/>
      <dgm:spPr/>
    </dgm:pt>
  </dgm:ptLst>
  <dgm:cxnLst>
    <dgm:cxn modelId="{AAA9481E-ABB8-42A1-8D4F-1E4728FC48A2}" type="presOf" srcId="{204292D1-57B1-4C15-9DB8-BC274C2B337B}" destId="{B98B11CA-D39A-4A9D-9D12-1B2D1E6B44AE}" srcOrd="0" destOrd="0" presId="urn:microsoft.com/office/officeart/2005/8/layout/orgChart1"/>
    <dgm:cxn modelId="{73CB1331-C98D-4B3C-9B9E-6B3BD5B4C9AE}" srcId="{72C598DC-11CA-438A-B8B6-E60E37C35F7E}" destId="{75F76075-83C0-4F9A-8EFA-659189D1E873}" srcOrd="2" destOrd="0" parTransId="{FF9F5737-EC58-4A1A-B129-0397C77ABEF2}" sibTransId="{0C259E5F-5371-4BFE-9D49-6AE70CF184B5}"/>
    <dgm:cxn modelId="{CC6A9832-D7B1-4601-B4BA-2C108C66FBCE}" type="presOf" srcId="{E8F413EF-B69A-44AD-BEF5-269A53317A58}" destId="{C8153727-DFD0-4CF1-AC4F-684A77694537}" srcOrd="0" destOrd="0" presId="urn:microsoft.com/office/officeart/2005/8/layout/orgChart1"/>
    <dgm:cxn modelId="{FC0C2741-3169-4283-A414-AD08370D6D28}" srcId="{72C598DC-11CA-438A-B8B6-E60E37C35F7E}" destId="{204292D1-57B1-4C15-9DB8-BC274C2B337B}" srcOrd="1" destOrd="0" parTransId="{712DD856-8D91-4626-9751-A33102BCAE5E}" sibTransId="{7B5CE823-8767-4CC1-8C0C-403A74543C9F}"/>
    <dgm:cxn modelId="{F939BB6B-27E4-49A3-AC28-91863968F79A}" type="presOf" srcId="{75B37862-E4F0-4005-A1B8-8F0296AB3594}" destId="{D9D10A9B-5063-4970-96CF-4A34773A9516}" srcOrd="0" destOrd="0" presId="urn:microsoft.com/office/officeart/2005/8/layout/orgChart1"/>
    <dgm:cxn modelId="{FD1E9A4D-4335-49C7-A61D-60B4E5E90FA8}" type="presOf" srcId="{72C598DC-11CA-438A-B8B6-E60E37C35F7E}" destId="{0D783230-3B86-4152-B69D-5DFB41DE8B5E}" srcOrd="0" destOrd="0" presId="urn:microsoft.com/office/officeart/2005/8/layout/orgChart1"/>
    <dgm:cxn modelId="{0341B04F-9F77-433A-8E40-81E833FAE2B9}" srcId="{72C598DC-11CA-438A-B8B6-E60E37C35F7E}" destId="{B6AAB3BE-D180-40D1-A1F8-7038BBF791EC}" srcOrd="0" destOrd="0" parTransId="{75B37862-E4F0-4005-A1B8-8F0296AB3594}" sibTransId="{2FB908B0-910C-49BA-990A-B0C25DFD059A}"/>
    <dgm:cxn modelId="{0F14E896-15F0-4F34-A04E-7C14EA4CF4B5}" type="presOf" srcId="{FF9F5737-EC58-4A1A-B129-0397C77ABEF2}" destId="{0833D751-1750-430E-823A-258C442F3EA3}" srcOrd="0" destOrd="0" presId="urn:microsoft.com/office/officeart/2005/8/layout/orgChart1"/>
    <dgm:cxn modelId="{EA38C1AE-D1FC-452C-8E6A-AF213378390C}" type="presOf" srcId="{B6AAB3BE-D180-40D1-A1F8-7038BBF791EC}" destId="{32463675-8731-4F69-AF46-372BF9C94F87}" srcOrd="0" destOrd="0" presId="urn:microsoft.com/office/officeart/2005/8/layout/orgChart1"/>
    <dgm:cxn modelId="{A801A4B1-856C-4174-A08F-443A5D31AB26}" type="presOf" srcId="{204292D1-57B1-4C15-9DB8-BC274C2B337B}" destId="{11C55785-4731-4B85-9BC9-69A5561649C6}" srcOrd="1" destOrd="0" presId="urn:microsoft.com/office/officeart/2005/8/layout/orgChart1"/>
    <dgm:cxn modelId="{5EE3FDBC-CD6C-4A2C-B6A1-679BD96FBD9E}" type="presOf" srcId="{75F76075-83C0-4F9A-8EFA-659189D1E873}" destId="{95F71D0F-73D8-4572-8365-03C0EFE6FE26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A28F29D2-EBBB-4890-B10E-E458FAE20360}" type="presOf" srcId="{72C598DC-11CA-438A-B8B6-E60E37C35F7E}" destId="{E04EA6B0-B503-4F1B-9ECB-B5740EACFBA6}" srcOrd="1" destOrd="0" presId="urn:microsoft.com/office/officeart/2005/8/layout/orgChart1"/>
    <dgm:cxn modelId="{699EA2F2-91ED-47B4-8AC2-324E83AFE112}" type="presOf" srcId="{B6AAB3BE-D180-40D1-A1F8-7038BBF791EC}" destId="{66CFDA9C-6594-403D-BE1F-85109E6BA629}" srcOrd="1" destOrd="0" presId="urn:microsoft.com/office/officeart/2005/8/layout/orgChart1"/>
    <dgm:cxn modelId="{17ABB6FB-F7EE-490A-9B90-9488D2EA75CF}" type="presOf" srcId="{75F76075-83C0-4F9A-8EFA-659189D1E873}" destId="{AF0F91CE-2096-4E50-BC68-2272FF44D153}" srcOrd="1" destOrd="0" presId="urn:microsoft.com/office/officeart/2005/8/layout/orgChart1"/>
    <dgm:cxn modelId="{DBD3CEFF-D09F-4025-AC42-D0FC9D248255}" type="presOf" srcId="{712DD856-8D91-4626-9751-A33102BCAE5E}" destId="{9E910024-5C50-4358-8FD6-02257CEE399D}" srcOrd="0" destOrd="0" presId="urn:microsoft.com/office/officeart/2005/8/layout/orgChart1"/>
    <dgm:cxn modelId="{A24FAABF-BB7C-4D4D-8F01-BE2AFC4DBEA5}" type="presParOf" srcId="{C8153727-DFD0-4CF1-AC4F-684A77694537}" destId="{306733CE-84FA-460F-89D8-762BE8318FCF}" srcOrd="0" destOrd="0" presId="urn:microsoft.com/office/officeart/2005/8/layout/orgChart1"/>
    <dgm:cxn modelId="{7A6112B8-5B85-4233-8681-F384D89510A5}" type="presParOf" srcId="{306733CE-84FA-460F-89D8-762BE8318FCF}" destId="{EE0814EF-F4F8-4683-9877-CB6E0242FD48}" srcOrd="0" destOrd="0" presId="urn:microsoft.com/office/officeart/2005/8/layout/orgChart1"/>
    <dgm:cxn modelId="{BD3B4C03-7E8E-43CD-9D59-DA26848DF6C5}" type="presParOf" srcId="{EE0814EF-F4F8-4683-9877-CB6E0242FD48}" destId="{0D783230-3B86-4152-B69D-5DFB41DE8B5E}" srcOrd="0" destOrd="0" presId="urn:microsoft.com/office/officeart/2005/8/layout/orgChart1"/>
    <dgm:cxn modelId="{8CB6D069-48C1-4099-A8AE-A9BDE21539FE}" type="presParOf" srcId="{EE0814EF-F4F8-4683-9877-CB6E0242FD48}" destId="{E04EA6B0-B503-4F1B-9ECB-B5740EACFBA6}" srcOrd="1" destOrd="0" presId="urn:microsoft.com/office/officeart/2005/8/layout/orgChart1"/>
    <dgm:cxn modelId="{64C6A51B-9255-4CB4-9A83-E347BA13B5A8}" type="presParOf" srcId="{306733CE-84FA-460F-89D8-762BE8318FCF}" destId="{6D84B214-DC94-4796-A326-9A862CB4C53A}" srcOrd="1" destOrd="0" presId="urn:microsoft.com/office/officeart/2005/8/layout/orgChart1"/>
    <dgm:cxn modelId="{A4A87EB0-4DDF-4C35-9F7E-A6AAAB1B67BD}" type="presParOf" srcId="{6D84B214-DC94-4796-A326-9A862CB4C53A}" destId="{D9D10A9B-5063-4970-96CF-4A34773A9516}" srcOrd="0" destOrd="0" presId="urn:microsoft.com/office/officeart/2005/8/layout/orgChart1"/>
    <dgm:cxn modelId="{58CD8F6F-6BAC-4F15-B7DA-EB40FEE25092}" type="presParOf" srcId="{6D84B214-DC94-4796-A326-9A862CB4C53A}" destId="{97B2ED28-3382-43EA-92B8-146F06A03862}" srcOrd="1" destOrd="0" presId="urn:microsoft.com/office/officeart/2005/8/layout/orgChart1"/>
    <dgm:cxn modelId="{F205B012-0162-43D0-B040-8CA8D41CF7C7}" type="presParOf" srcId="{97B2ED28-3382-43EA-92B8-146F06A03862}" destId="{41F0D9C1-AE53-4A7A-8E3E-9960E57FA5D7}" srcOrd="0" destOrd="0" presId="urn:microsoft.com/office/officeart/2005/8/layout/orgChart1"/>
    <dgm:cxn modelId="{860A8AB6-D67B-41B3-BDF5-BBF3C8F90269}" type="presParOf" srcId="{41F0D9C1-AE53-4A7A-8E3E-9960E57FA5D7}" destId="{32463675-8731-4F69-AF46-372BF9C94F87}" srcOrd="0" destOrd="0" presId="urn:microsoft.com/office/officeart/2005/8/layout/orgChart1"/>
    <dgm:cxn modelId="{0A0AD382-996D-44D0-82F5-F4221CB155D6}" type="presParOf" srcId="{41F0D9C1-AE53-4A7A-8E3E-9960E57FA5D7}" destId="{66CFDA9C-6594-403D-BE1F-85109E6BA629}" srcOrd="1" destOrd="0" presId="urn:microsoft.com/office/officeart/2005/8/layout/orgChart1"/>
    <dgm:cxn modelId="{8F84A730-AF0E-4940-9148-424F2181AEB9}" type="presParOf" srcId="{97B2ED28-3382-43EA-92B8-146F06A03862}" destId="{45CC41B1-1828-427F-9037-45F31A9CF77A}" srcOrd="1" destOrd="0" presId="urn:microsoft.com/office/officeart/2005/8/layout/orgChart1"/>
    <dgm:cxn modelId="{7E6288BD-0D7C-4ACB-8857-2349125E7967}" type="presParOf" srcId="{97B2ED28-3382-43EA-92B8-146F06A03862}" destId="{43C9D74D-8312-4250-B72E-D949DEEBD6E0}" srcOrd="2" destOrd="0" presId="urn:microsoft.com/office/officeart/2005/8/layout/orgChart1"/>
    <dgm:cxn modelId="{895C089F-B94C-4A47-920B-89E1D3CA26AE}" type="presParOf" srcId="{6D84B214-DC94-4796-A326-9A862CB4C53A}" destId="{9E910024-5C50-4358-8FD6-02257CEE399D}" srcOrd="2" destOrd="0" presId="urn:microsoft.com/office/officeart/2005/8/layout/orgChart1"/>
    <dgm:cxn modelId="{152E1317-9E87-4C94-8AA6-20F027661812}" type="presParOf" srcId="{6D84B214-DC94-4796-A326-9A862CB4C53A}" destId="{9FEDC679-512B-41FA-9EE6-DDCCD9C12162}" srcOrd="3" destOrd="0" presId="urn:microsoft.com/office/officeart/2005/8/layout/orgChart1"/>
    <dgm:cxn modelId="{797DD005-C590-4D03-89EC-D98D1FFD3936}" type="presParOf" srcId="{9FEDC679-512B-41FA-9EE6-DDCCD9C12162}" destId="{C2703932-73D2-4F4F-85A7-4DCFDA5F11E4}" srcOrd="0" destOrd="0" presId="urn:microsoft.com/office/officeart/2005/8/layout/orgChart1"/>
    <dgm:cxn modelId="{C0090E05-B7EE-484A-A08C-D0BB11312B40}" type="presParOf" srcId="{C2703932-73D2-4F4F-85A7-4DCFDA5F11E4}" destId="{B98B11CA-D39A-4A9D-9D12-1B2D1E6B44AE}" srcOrd="0" destOrd="0" presId="urn:microsoft.com/office/officeart/2005/8/layout/orgChart1"/>
    <dgm:cxn modelId="{83B09E74-032C-4AD2-B99D-598913F59D48}" type="presParOf" srcId="{C2703932-73D2-4F4F-85A7-4DCFDA5F11E4}" destId="{11C55785-4731-4B85-9BC9-69A5561649C6}" srcOrd="1" destOrd="0" presId="urn:microsoft.com/office/officeart/2005/8/layout/orgChart1"/>
    <dgm:cxn modelId="{F7B7A6B6-232B-4DE9-B958-C619B1AB928E}" type="presParOf" srcId="{9FEDC679-512B-41FA-9EE6-DDCCD9C12162}" destId="{B7521329-78C5-4D7C-BB08-3AB819644DA5}" srcOrd="1" destOrd="0" presId="urn:microsoft.com/office/officeart/2005/8/layout/orgChart1"/>
    <dgm:cxn modelId="{EC34D7F2-DA10-4DED-BA38-C21AEFF4D258}" type="presParOf" srcId="{9FEDC679-512B-41FA-9EE6-DDCCD9C12162}" destId="{11AB2AB8-A42D-4D96-87AF-EFBF6A3D6E48}" srcOrd="2" destOrd="0" presId="urn:microsoft.com/office/officeart/2005/8/layout/orgChart1"/>
    <dgm:cxn modelId="{A623B25F-1BF8-44B1-8D12-9FAB93EFCA80}" type="presParOf" srcId="{6D84B214-DC94-4796-A326-9A862CB4C53A}" destId="{0833D751-1750-430E-823A-258C442F3EA3}" srcOrd="4" destOrd="0" presId="urn:microsoft.com/office/officeart/2005/8/layout/orgChart1"/>
    <dgm:cxn modelId="{2DA547B8-32EE-4FF9-A2C0-732A92E003AB}" type="presParOf" srcId="{6D84B214-DC94-4796-A326-9A862CB4C53A}" destId="{22526F25-CF3E-40C5-9ECB-7C50D55E2D04}" srcOrd="5" destOrd="0" presId="urn:microsoft.com/office/officeart/2005/8/layout/orgChart1"/>
    <dgm:cxn modelId="{33D0D8A4-6BDA-4D58-BDAF-58B29E1AB33C}" type="presParOf" srcId="{22526F25-CF3E-40C5-9ECB-7C50D55E2D04}" destId="{46442043-0E43-4AA3-84D4-BE38CFF8C510}" srcOrd="0" destOrd="0" presId="urn:microsoft.com/office/officeart/2005/8/layout/orgChart1"/>
    <dgm:cxn modelId="{CD2798C1-5C90-4E37-A643-7E9D6EC68503}" type="presParOf" srcId="{46442043-0E43-4AA3-84D4-BE38CFF8C510}" destId="{95F71D0F-73D8-4572-8365-03C0EFE6FE26}" srcOrd="0" destOrd="0" presId="urn:microsoft.com/office/officeart/2005/8/layout/orgChart1"/>
    <dgm:cxn modelId="{9060715F-7F45-43B0-86F1-50A7BB104BD3}" type="presParOf" srcId="{46442043-0E43-4AA3-84D4-BE38CFF8C510}" destId="{AF0F91CE-2096-4E50-BC68-2272FF44D153}" srcOrd="1" destOrd="0" presId="urn:microsoft.com/office/officeart/2005/8/layout/orgChart1"/>
    <dgm:cxn modelId="{52069E8E-D00C-4A13-B2AC-BCD75A4267BF}" type="presParOf" srcId="{22526F25-CF3E-40C5-9ECB-7C50D55E2D04}" destId="{E5D0D23D-E8E6-4849-BC83-242A02031297}" srcOrd="1" destOrd="0" presId="urn:microsoft.com/office/officeart/2005/8/layout/orgChart1"/>
    <dgm:cxn modelId="{665E8154-40E7-4DE2-A8AE-FCA63F84D58A}" type="presParOf" srcId="{22526F25-CF3E-40C5-9ECB-7C50D55E2D04}" destId="{54ADCEA0-9B30-428B-A5BE-DA05BF2F5C87}" srcOrd="2" destOrd="0" presId="urn:microsoft.com/office/officeart/2005/8/layout/orgChart1"/>
    <dgm:cxn modelId="{63416B0C-BF39-4C49-95E1-04079E7FF96B}" type="presParOf" srcId="{306733CE-84FA-460F-89D8-762BE8318FCF}" destId="{DF3B0A02-50DC-4A70-BB6E-5291165E558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</a:t>
          </a:r>
          <a:r>
            <a:rPr lang="en-US" sz="1800" b="1" dirty="0"/>
            <a:t>getting</a:t>
          </a:r>
          <a:r>
            <a:rPr lang="en-US" sz="1800" dirty="0"/>
            <a:t> elements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B6AAB3BE-D180-40D1-A1F8-7038BBF791EC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1800" dirty="0"/>
            <a:t>find()</a:t>
          </a:r>
        </a:p>
      </dgm:t>
    </dgm:pt>
    <dgm:pt modelId="{75B37862-E4F0-4005-A1B8-8F0296AB3594}" type="parTrans" cxnId="{0341B04F-9F77-433A-8E40-81E833FAE2B9}">
      <dgm:prSet/>
      <dgm:spPr/>
      <dgm:t>
        <a:bodyPr/>
        <a:lstStyle/>
        <a:p>
          <a:endParaRPr lang="en-IN" sz="1800"/>
        </a:p>
      </dgm:t>
    </dgm:pt>
    <dgm:pt modelId="{2FB908B0-910C-49BA-990A-B0C25DFD059A}" type="sibTrans" cxnId="{0341B04F-9F77-433A-8E40-81E833FAE2B9}">
      <dgm:prSet/>
      <dgm:spPr/>
      <dgm:t>
        <a:bodyPr/>
        <a:lstStyle/>
        <a:p>
          <a:endParaRPr lang="en-IN" sz="1800"/>
        </a:p>
      </dgm:t>
    </dgm:pt>
    <dgm:pt modelId="{204292D1-57B1-4C15-9DB8-BC274C2B337B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712DD856-8D91-4626-9751-A33102BCAE5E}" type="parTrans" cxnId="{FC0C2741-3169-4283-A414-AD08370D6D28}">
      <dgm:prSet/>
      <dgm:spPr/>
      <dgm:t>
        <a:bodyPr/>
        <a:lstStyle/>
        <a:p>
          <a:endParaRPr lang="en-IN" sz="1800"/>
        </a:p>
      </dgm:t>
    </dgm:pt>
    <dgm:pt modelId="{7B5CE823-8767-4CC1-8C0C-403A74543C9F}" type="sibTrans" cxnId="{FC0C2741-3169-4283-A414-AD08370D6D28}">
      <dgm:prSet/>
      <dgm:spPr/>
      <dgm:t>
        <a:bodyPr/>
        <a:lstStyle/>
        <a:p>
          <a:endParaRPr lang="en-IN" sz="1800"/>
        </a:p>
      </dgm:t>
    </dgm:pt>
    <dgm:pt modelId="{75F76075-83C0-4F9A-8EFA-659189D1E873}">
      <dgm:prSet custT="1"/>
      <dgm:spPr/>
      <dgm:t>
        <a:bodyPr/>
        <a:lstStyle/>
        <a:p>
          <a:r>
            <a:rPr lang="en-IN" sz="1800" dirty="0"/>
            <a:t>slice()</a:t>
          </a:r>
        </a:p>
      </dgm:t>
    </dgm:pt>
    <dgm:pt modelId="{0C259E5F-5371-4BFE-9D49-6AE70CF184B5}" type="sibTrans" cxnId="{73CB1331-C98D-4B3C-9B9E-6B3BD5B4C9AE}">
      <dgm:prSet/>
      <dgm:spPr/>
      <dgm:t>
        <a:bodyPr/>
        <a:lstStyle/>
        <a:p>
          <a:endParaRPr lang="en-IN" sz="1800"/>
        </a:p>
      </dgm:t>
    </dgm:pt>
    <dgm:pt modelId="{FF9F5737-EC58-4A1A-B129-0397C77ABEF2}" type="parTrans" cxnId="{73CB1331-C98D-4B3C-9B9E-6B3BD5B4C9AE}">
      <dgm:prSet/>
      <dgm:spPr/>
      <dgm:t>
        <a:bodyPr/>
        <a:lstStyle/>
        <a:p>
          <a:endParaRPr lang="en-IN" sz="1800"/>
        </a:p>
      </dgm:t>
    </dgm:pt>
    <dgm:pt modelId="{C8153727-DFD0-4CF1-AC4F-684A77694537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06733CE-84FA-460F-89D8-762BE8318FCF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EE0814EF-F4F8-4683-9877-CB6E0242FD48}" type="pres">
      <dgm:prSet presAssocID="{72C598DC-11CA-438A-B8B6-E60E37C35F7E}" presName="rootComposite1" presStyleCnt="0"/>
      <dgm:spPr/>
    </dgm:pt>
    <dgm:pt modelId="{0D783230-3B86-4152-B69D-5DFB41DE8B5E}" type="pres">
      <dgm:prSet presAssocID="{72C598DC-11CA-438A-B8B6-E60E37C35F7E}" presName="rootText1" presStyleLbl="node0" presStyleIdx="0" presStyleCnt="1" custScaleX="339815">
        <dgm:presLayoutVars>
          <dgm:chPref val="3"/>
        </dgm:presLayoutVars>
      </dgm:prSet>
      <dgm:spPr>
        <a:prstGeom prst="roundRect">
          <a:avLst/>
        </a:prstGeom>
      </dgm:spPr>
    </dgm:pt>
    <dgm:pt modelId="{E04EA6B0-B503-4F1B-9ECB-B5740EACFBA6}" type="pres">
      <dgm:prSet presAssocID="{72C598DC-11CA-438A-B8B6-E60E37C35F7E}" presName="rootConnector1" presStyleLbl="node1" presStyleIdx="0" presStyleCnt="0"/>
      <dgm:spPr/>
    </dgm:pt>
    <dgm:pt modelId="{6D84B214-DC94-4796-A326-9A862CB4C53A}" type="pres">
      <dgm:prSet presAssocID="{72C598DC-11CA-438A-B8B6-E60E37C35F7E}" presName="hierChild2" presStyleCnt="0"/>
      <dgm:spPr/>
    </dgm:pt>
    <dgm:pt modelId="{D9D10A9B-5063-4970-96CF-4A34773A9516}" type="pres">
      <dgm:prSet presAssocID="{75B37862-E4F0-4005-A1B8-8F0296AB3594}" presName="Name37" presStyleLbl="parChTrans1D2" presStyleIdx="0" presStyleCnt="3"/>
      <dgm:spPr/>
    </dgm:pt>
    <dgm:pt modelId="{97B2ED28-3382-43EA-92B8-146F06A03862}" type="pres">
      <dgm:prSet presAssocID="{B6AAB3BE-D180-40D1-A1F8-7038BBF791EC}" presName="hierRoot2" presStyleCnt="0">
        <dgm:presLayoutVars>
          <dgm:hierBranch val="init"/>
        </dgm:presLayoutVars>
      </dgm:prSet>
      <dgm:spPr/>
    </dgm:pt>
    <dgm:pt modelId="{41F0D9C1-AE53-4A7A-8E3E-9960E57FA5D7}" type="pres">
      <dgm:prSet presAssocID="{B6AAB3BE-D180-40D1-A1F8-7038BBF791EC}" presName="rootComposite" presStyleCnt="0"/>
      <dgm:spPr/>
    </dgm:pt>
    <dgm:pt modelId="{32463675-8731-4F69-AF46-372BF9C94F87}" type="pres">
      <dgm:prSet presAssocID="{B6AAB3BE-D180-40D1-A1F8-7038BBF791EC}" presName="rootText" presStyleLbl="node2" presStyleIdx="0" presStyleCnt="3" custScaleX="295183" custLinFactX="-45697" custLinFactNeighborX="-100000" custLinFactNeighborY="10333">
        <dgm:presLayoutVars>
          <dgm:chPref val="3"/>
        </dgm:presLayoutVars>
      </dgm:prSet>
      <dgm:spPr>
        <a:prstGeom prst="roundRect">
          <a:avLst/>
        </a:prstGeom>
      </dgm:spPr>
    </dgm:pt>
    <dgm:pt modelId="{66CFDA9C-6594-403D-BE1F-85109E6BA629}" type="pres">
      <dgm:prSet presAssocID="{B6AAB3BE-D180-40D1-A1F8-7038BBF791EC}" presName="rootConnector" presStyleLbl="node2" presStyleIdx="0" presStyleCnt="3"/>
      <dgm:spPr/>
    </dgm:pt>
    <dgm:pt modelId="{45CC41B1-1828-427F-9037-45F31A9CF77A}" type="pres">
      <dgm:prSet presAssocID="{B6AAB3BE-D180-40D1-A1F8-7038BBF791EC}" presName="hierChild4" presStyleCnt="0"/>
      <dgm:spPr/>
    </dgm:pt>
    <dgm:pt modelId="{43C9D74D-8312-4250-B72E-D949DEEBD6E0}" type="pres">
      <dgm:prSet presAssocID="{B6AAB3BE-D180-40D1-A1F8-7038BBF791EC}" presName="hierChild5" presStyleCnt="0"/>
      <dgm:spPr/>
    </dgm:pt>
    <dgm:pt modelId="{9E910024-5C50-4358-8FD6-02257CEE399D}" type="pres">
      <dgm:prSet presAssocID="{712DD856-8D91-4626-9751-A33102BCAE5E}" presName="Name37" presStyleLbl="parChTrans1D2" presStyleIdx="1" presStyleCnt="3"/>
      <dgm:spPr/>
    </dgm:pt>
    <dgm:pt modelId="{9FEDC679-512B-41FA-9EE6-DDCCD9C12162}" type="pres">
      <dgm:prSet presAssocID="{204292D1-57B1-4C15-9DB8-BC274C2B337B}" presName="hierRoot2" presStyleCnt="0">
        <dgm:presLayoutVars>
          <dgm:hierBranch val="init"/>
        </dgm:presLayoutVars>
      </dgm:prSet>
      <dgm:spPr/>
    </dgm:pt>
    <dgm:pt modelId="{C2703932-73D2-4F4F-85A7-4DCFDA5F11E4}" type="pres">
      <dgm:prSet presAssocID="{204292D1-57B1-4C15-9DB8-BC274C2B337B}" presName="rootComposite" presStyleCnt="0"/>
      <dgm:spPr/>
    </dgm:pt>
    <dgm:pt modelId="{B98B11CA-D39A-4A9D-9D12-1B2D1E6B44AE}" type="pres">
      <dgm:prSet presAssocID="{204292D1-57B1-4C15-9DB8-BC274C2B337B}" presName="rootText" presStyleLbl="node2" presStyleIdx="1" presStyleCnt="3" custScaleX="295183">
        <dgm:presLayoutVars>
          <dgm:chPref val="3"/>
        </dgm:presLayoutVars>
      </dgm:prSet>
      <dgm:spPr>
        <a:prstGeom prst="roundRect">
          <a:avLst/>
        </a:prstGeom>
      </dgm:spPr>
    </dgm:pt>
    <dgm:pt modelId="{11C55785-4731-4B85-9BC9-69A5561649C6}" type="pres">
      <dgm:prSet presAssocID="{204292D1-57B1-4C15-9DB8-BC274C2B337B}" presName="rootConnector" presStyleLbl="node2" presStyleIdx="1" presStyleCnt="3"/>
      <dgm:spPr/>
    </dgm:pt>
    <dgm:pt modelId="{B7521329-78C5-4D7C-BB08-3AB819644DA5}" type="pres">
      <dgm:prSet presAssocID="{204292D1-57B1-4C15-9DB8-BC274C2B337B}" presName="hierChild4" presStyleCnt="0"/>
      <dgm:spPr/>
    </dgm:pt>
    <dgm:pt modelId="{11AB2AB8-A42D-4D96-87AF-EFBF6A3D6E48}" type="pres">
      <dgm:prSet presAssocID="{204292D1-57B1-4C15-9DB8-BC274C2B337B}" presName="hierChild5" presStyleCnt="0"/>
      <dgm:spPr/>
    </dgm:pt>
    <dgm:pt modelId="{0833D751-1750-430E-823A-258C442F3EA3}" type="pres">
      <dgm:prSet presAssocID="{FF9F5737-EC58-4A1A-B129-0397C77ABEF2}" presName="Name37" presStyleLbl="parChTrans1D2" presStyleIdx="2" presStyleCnt="3"/>
      <dgm:spPr/>
    </dgm:pt>
    <dgm:pt modelId="{22526F25-CF3E-40C5-9ECB-7C50D55E2D04}" type="pres">
      <dgm:prSet presAssocID="{75F76075-83C0-4F9A-8EFA-659189D1E873}" presName="hierRoot2" presStyleCnt="0">
        <dgm:presLayoutVars>
          <dgm:hierBranch val="init"/>
        </dgm:presLayoutVars>
      </dgm:prSet>
      <dgm:spPr/>
    </dgm:pt>
    <dgm:pt modelId="{46442043-0E43-4AA3-84D4-BE38CFF8C510}" type="pres">
      <dgm:prSet presAssocID="{75F76075-83C0-4F9A-8EFA-659189D1E873}" presName="rootComposite" presStyleCnt="0"/>
      <dgm:spPr/>
    </dgm:pt>
    <dgm:pt modelId="{95F71D0F-73D8-4572-8365-03C0EFE6FE26}" type="pres">
      <dgm:prSet presAssocID="{75F76075-83C0-4F9A-8EFA-659189D1E873}" presName="rootText" presStyleLbl="node2" presStyleIdx="2" presStyleCnt="3" custScaleX="295183" custLinFactNeighborX="67618" custLinFactNeighborY="171">
        <dgm:presLayoutVars>
          <dgm:chPref val="3"/>
        </dgm:presLayoutVars>
      </dgm:prSet>
      <dgm:spPr>
        <a:prstGeom prst="roundRect">
          <a:avLst/>
        </a:prstGeom>
      </dgm:spPr>
    </dgm:pt>
    <dgm:pt modelId="{AF0F91CE-2096-4E50-BC68-2272FF44D153}" type="pres">
      <dgm:prSet presAssocID="{75F76075-83C0-4F9A-8EFA-659189D1E873}" presName="rootConnector" presStyleLbl="node2" presStyleIdx="2" presStyleCnt="3"/>
      <dgm:spPr/>
    </dgm:pt>
    <dgm:pt modelId="{E5D0D23D-E8E6-4849-BC83-242A02031297}" type="pres">
      <dgm:prSet presAssocID="{75F76075-83C0-4F9A-8EFA-659189D1E873}" presName="hierChild4" presStyleCnt="0"/>
      <dgm:spPr/>
    </dgm:pt>
    <dgm:pt modelId="{54ADCEA0-9B30-428B-A5BE-DA05BF2F5C87}" type="pres">
      <dgm:prSet presAssocID="{75F76075-83C0-4F9A-8EFA-659189D1E873}" presName="hierChild5" presStyleCnt="0"/>
      <dgm:spPr/>
    </dgm:pt>
    <dgm:pt modelId="{DF3B0A02-50DC-4A70-BB6E-5291165E5580}" type="pres">
      <dgm:prSet presAssocID="{72C598DC-11CA-438A-B8B6-E60E37C35F7E}" presName="hierChild3" presStyleCnt="0"/>
      <dgm:spPr/>
    </dgm:pt>
  </dgm:ptLst>
  <dgm:cxnLst>
    <dgm:cxn modelId="{AAA9481E-ABB8-42A1-8D4F-1E4728FC48A2}" type="presOf" srcId="{204292D1-57B1-4C15-9DB8-BC274C2B337B}" destId="{B98B11CA-D39A-4A9D-9D12-1B2D1E6B44AE}" srcOrd="0" destOrd="0" presId="urn:microsoft.com/office/officeart/2005/8/layout/orgChart1"/>
    <dgm:cxn modelId="{73CB1331-C98D-4B3C-9B9E-6B3BD5B4C9AE}" srcId="{72C598DC-11CA-438A-B8B6-E60E37C35F7E}" destId="{75F76075-83C0-4F9A-8EFA-659189D1E873}" srcOrd="2" destOrd="0" parTransId="{FF9F5737-EC58-4A1A-B129-0397C77ABEF2}" sibTransId="{0C259E5F-5371-4BFE-9D49-6AE70CF184B5}"/>
    <dgm:cxn modelId="{CC6A9832-D7B1-4601-B4BA-2C108C66FBCE}" type="presOf" srcId="{E8F413EF-B69A-44AD-BEF5-269A53317A58}" destId="{C8153727-DFD0-4CF1-AC4F-684A77694537}" srcOrd="0" destOrd="0" presId="urn:microsoft.com/office/officeart/2005/8/layout/orgChart1"/>
    <dgm:cxn modelId="{FC0C2741-3169-4283-A414-AD08370D6D28}" srcId="{72C598DC-11CA-438A-B8B6-E60E37C35F7E}" destId="{204292D1-57B1-4C15-9DB8-BC274C2B337B}" srcOrd="1" destOrd="0" parTransId="{712DD856-8D91-4626-9751-A33102BCAE5E}" sibTransId="{7B5CE823-8767-4CC1-8C0C-403A74543C9F}"/>
    <dgm:cxn modelId="{F939BB6B-27E4-49A3-AC28-91863968F79A}" type="presOf" srcId="{75B37862-E4F0-4005-A1B8-8F0296AB3594}" destId="{D9D10A9B-5063-4970-96CF-4A34773A9516}" srcOrd="0" destOrd="0" presId="urn:microsoft.com/office/officeart/2005/8/layout/orgChart1"/>
    <dgm:cxn modelId="{FD1E9A4D-4335-49C7-A61D-60B4E5E90FA8}" type="presOf" srcId="{72C598DC-11CA-438A-B8B6-E60E37C35F7E}" destId="{0D783230-3B86-4152-B69D-5DFB41DE8B5E}" srcOrd="0" destOrd="0" presId="urn:microsoft.com/office/officeart/2005/8/layout/orgChart1"/>
    <dgm:cxn modelId="{0341B04F-9F77-433A-8E40-81E833FAE2B9}" srcId="{72C598DC-11CA-438A-B8B6-E60E37C35F7E}" destId="{B6AAB3BE-D180-40D1-A1F8-7038BBF791EC}" srcOrd="0" destOrd="0" parTransId="{75B37862-E4F0-4005-A1B8-8F0296AB3594}" sibTransId="{2FB908B0-910C-49BA-990A-B0C25DFD059A}"/>
    <dgm:cxn modelId="{0F14E896-15F0-4F34-A04E-7C14EA4CF4B5}" type="presOf" srcId="{FF9F5737-EC58-4A1A-B129-0397C77ABEF2}" destId="{0833D751-1750-430E-823A-258C442F3EA3}" srcOrd="0" destOrd="0" presId="urn:microsoft.com/office/officeart/2005/8/layout/orgChart1"/>
    <dgm:cxn modelId="{EA38C1AE-D1FC-452C-8E6A-AF213378390C}" type="presOf" srcId="{B6AAB3BE-D180-40D1-A1F8-7038BBF791EC}" destId="{32463675-8731-4F69-AF46-372BF9C94F87}" srcOrd="0" destOrd="0" presId="urn:microsoft.com/office/officeart/2005/8/layout/orgChart1"/>
    <dgm:cxn modelId="{A801A4B1-856C-4174-A08F-443A5D31AB26}" type="presOf" srcId="{204292D1-57B1-4C15-9DB8-BC274C2B337B}" destId="{11C55785-4731-4B85-9BC9-69A5561649C6}" srcOrd="1" destOrd="0" presId="urn:microsoft.com/office/officeart/2005/8/layout/orgChart1"/>
    <dgm:cxn modelId="{5EE3FDBC-CD6C-4A2C-B6A1-679BD96FBD9E}" type="presOf" srcId="{75F76075-83C0-4F9A-8EFA-659189D1E873}" destId="{95F71D0F-73D8-4572-8365-03C0EFE6FE26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A28F29D2-EBBB-4890-B10E-E458FAE20360}" type="presOf" srcId="{72C598DC-11CA-438A-B8B6-E60E37C35F7E}" destId="{E04EA6B0-B503-4F1B-9ECB-B5740EACFBA6}" srcOrd="1" destOrd="0" presId="urn:microsoft.com/office/officeart/2005/8/layout/orgChart1"/>
    <dgm:cxn modelId="{699EA2F2-91ED-47B4-8AC2-324E83AFE112}" type="presOf" srcId="{B6AAB3BE-D180-40D1-A1F8-7038BBF791EC}" destId="{66CFDA9C-6594-403D-BE1F-85109E6BA629}" srcOrd="1" destOrd="0" presId="urn:microsoft.com/office/officeart/2005/8/layout/orgChart1"/>
    <dgm:cxn modelId="{17ABB6FB-F7EE-490A-9B90-9488D2EA75CF}" type="presOf" srcId="{75F76075-83C0-4F9A-8EFA-659189D1E873}" destId="{AF0F91CE-2096-4E50-BC68-2272FF44D153}" srcOrd="1" destOrd="0" presId="urn:microsoft.com/office/officeart/2005/8/layout/orgChart1"/>
    <dgm:cxn modelId="{DBD3CEFF-D09F-4025-AC42-D0FC9D248255}" type="presOf" srcId="{712DD856-8D91-4626-9751-A33102BCAE5E}" destId="{9E910024-5C50-4358-8FD6-02257CEE399D}" srcOrd="0" destOrd="0" presId="urn:microsoft.com/office/officeart/2005/8/layout/orgChart1"/>
    <dgm:cxn modelId="{A24FAABF-BB7C-4D4D-8F01-BE2AFC4DBEA5}" type="presParOf" srcId="{C8153727-DFD0-4CF1-AC4F-684A77694537}" destId="{306733CE-84FA-460F-89D8-762BE8318FCF}" srcOrd="0" destOrd="0" presId="urn:microsoft.com/office/officeart/2005/8/layout/orgChart1"/>
    <dgm:cxn modelId="{7A6112B8-5B85-4233-8681-F384D89510A5}" type="presParOf" srcId="{306733CE-84FA-460F-89D8-762BE8318FCF}" destId="{EE0814EF-F4F8-4683-9877-CB6E0242FD48}" srcOrd="0" destOrd="0" presId="urn:microsoft.com/office/officeart/2005/8/layout/orgChart1"/>
    <dgm:cxn modelId="{BD3B4C03-7E8E-43CD-9D59-DA26848DF6C5}" type="presParOf" srcId="{EE0814EF-F4F8-4683-9877-CB6E0242FD48}" destId="{0D783230-3B86-4152-B69D-5DFB41DE8B5E}" srcOrd="0" destOrd="0" presId="urn:microsoft.com/office/officeart/2005/8/layout/orgChart1"/>
    <dgm:cxn modelId="{8CB6D069-48C1-4099-A8AE-A9BDE21539FE}" type="presParOf" srcId="{EE0814EF-F4F8-4683-9877-CB6E0242FD48}" destId="{E04EA6B0-B503-4F1B-9ECB-B5740EACFBA6}" srcOrd="1" destOrd="0" presId="urn:microsoft.com/office/officeart/2005/8/layout/orgChart1"/>
    <dgm:cxn modelId="{64C6A51B-9255-4CB4-9A83-E347BA13B5A8}" type="presParOf" srcId="{306733CE-84FA-460F-89D8-762BE8318FCF}" destId="{6D84B214-DC94-4796-A326-9A862CB4C53A}" srcOrd="1" destOrd="0" presId="urn:microsoft.com/office/officeart/2005/8/layout/orgChart1"/>
    <dgm:cxn modelId="{A4A87EB0-4DDF-4C35-9F7E-A6AAAB1B67BD}" type="presParOf" srcId="{6D84B214-DC94-4796-A326-9A862CB4C53A}" destId="{D9D10A9B-5063-4970-96CF-4A34773A9516}" srcOrd="0" destOrd="0" presId="urn:microsoft.com/office/officeart/2005/8/layout/orgChart1"/>
    <dgm:cxn modelId="{58CD8F6F-6BAC-4F15-B7DA-EB40FEE25092}" type="presParOf" srcId="{6D84B214-DC94-4796-A326-9A862CB4C53A}" destId="{97B2ED28-3382-43EA-92B8-146F06A03862}" srcOrd="1" destOrd="0" presId="urn:microsoft.com/office/officeart/2005/8/layout/orgChart1"/>
    <dgm:cxn modelId="{F205B012-0162-43D0-B040-8CA8D41CF7C7}" type="presParOf" srcId="{97B2ED28-3382-43EA-92B8-146F06A03862}" destId="{41F0D9C1-AE53-4A7A-8E3E-9960E57FA5D7}" srcOrd="0" destOrd="0" presId="urn:microsoft.com/office/officeart/2005/8/layout/orgChart1"/>
    <dgm:cxn modelId="{860A8AB6-D67B-41B3-BDF5-BBF3C8F90269}" type="presParOf" srcId="{41F0D9C1-AE53-4A7A-8E3E-9960E57FA5D7}" destId="{32463675-8731-4F69-AF46-372BF9C94F87}" srcOrd="0" destOrd="0" presId="urn:microsoft.com/office/officeart/2005/8/layout/orgChart1"/>
    <dgm:cxn modelId="{0A0AD382-996D-44D0-82F5-F4221CB155D6}" type="presParOf" srcId="{41F0D9C1-AE53-4A7A-8E3E-9960E57FA5D7}" destId="{66CFDA9C-6594-403D-BE1F-85109E6BA629}" srcOrd="1" destOrd="0" presId="urn:microsoft.com/office/officeart/2005/8/layout/orgChart1"/>
    <dgm:cxn modelId="{8F84A730-AF0E-4940-9148-424F2181AEB9}" type="presParOf" srcId="{97B2ED28-3382-43EA-92B8-146F06A03862}" destId="{45CC41B1-1828-427F-9037-45F31A9CF77A}" srcOrd="1" destOrd="0" presId="urn:microsoft.com/office/officeart/2005/8/layout/orgChart1"/>
    <dgm:cxn modelId="{7E6288BD-0D7C-4ACB-8857-2349125E7967}" type="presParOf" srcId="{97B2ED28-3382-43EA-92B8-146F06A03862}" destId="{43C9D74D-8312-4250-B72E-D949DEEBD6E0}" srcOrd="2" destOrd="0" presId="urn:microsoft.com/office/officeart/2005/8/layout/orgChart1"/>
    <dgm:cxn modelId="{895C089F-B94C-4A47-920B-89E1D3CA26AE}" type="presParOf" srcId="{6D84B214-DC94-4796-A326-9A862CB4C53A}" destId="{9E910024-5C50-4358-8FD6-02257CEE399D}" srcOrd="2" destOrd="0" presId="urn:microsoft.com/office/officeart/2005/8/layout/orgChart1"/>
    <dgm:cxn modelId="{152E1317-9E87-4C94-8AA6-20F027661812}" type="presParOf" srcId="{6D84B214-DC94-4796-A326-9A862CB4C53A}" destId="{9FEDC679-512B-41FA-9EE6-DDCCD9C12162}" srcOrd="3" destOrd="0" presId="urn:microsoft.com/office/officeart/2005/8/layout/orgChart1"/>
    <dgm:cxn modelId="{797DD005-C590-4D03-89EC-D98D1FFD3936}" type="presParOf" srcId="{9FEDC679-512B-41FA-9EE6-DDCCD9C12162}" destId="{C2703932-73D2-4F4F-85A7-4DCFDA5F11E4}" srcOrd="0" destOrd="0" presId="urn:microsoft.com/office/officeart/2005/8/layout/orgChart1"/>
    <dgm:cxn modelId="{C0090E05-B7EE-484A-A08C-D0BB11312B40}" type="presParOf" srcId="{C2703932-73D2-4F4F-85A7-4DCFDA5F11E4}" destId="{B98B11CA-D39A-4A9D-9D12-1B2D1E6B44AE}" srcOrd="0" destOrd="0" presId="urn:microsoft.com/office/officeart/2005/8/layout/orgChart1"/>
    <dgm:cxn modelId="{83B09E74-032C-4AD2-B99D-598913F59D48}" type="presParOf" srcId="{C2703932-73D2-4F4F-85A7-4DCFDA5F11E4}" destId="{11C55785-4731-4B85-9BC9-69A5561649C6}" srcOrd="1" destOrd="0" presId="urn:microsoft.com/office/officeart/2005/8/layout/orgChart1"/>
    <dgm:cxn modelId="{F7B7A6B6-232B-4DE9-B958-C619B1AB928E}" type="presParOf" srcId="{9FEDC679-512B-41FA-9EE6-DDCCD9C12162}" destId="{B7521329-78C5-4D7C-BB08-3AB819644DA5}" srcOrd="1" destOrd="0" presId="urn:microsoft.com/office/officeart/2005/8/layout/orgChart1"/>
    <dgm:cxn modelId="{EC34D7F2-DA10-4DED-BA38-C21AEFF4D258}" type="presParOf" srcId="{9FEDC679-512B-41FA-9EE6-DDCCD9C12162}" destId="{11AB2AB8-A42D-4D96-87AF-EFBF6A3D6E48}" srcOrd="2" destOrd="0" presId="urn:microsoft.com/office/officeart/2005/8/layout/orgChart1"/>
    <dgm:cxn modelId="{A623B25F-1BF8-44B1-8D12-9FAB93EFCA80}" type="presParOf" srcId="{6D84B214-DC94-4796-A326-9A862CB4C53A}" destId="{0833D751-1750-430E-823A-258C442F3EA3}" srcOrd="4" destOrd="0" presId="urn:microsoft.com/office/officeart/2005/8/layout/orgChart1"/>
    <dgm:cxn modelId="{2DA547B8-32EE-4FF9-A2C0-732A92E003AB}" type="presParOf" srcId="{6D84B214-DC94-4796-A326-9A862CB4C53A}" destId="{22526F25-CF3E-40C5-9ECB-7C50D55E2D04}" srcOrd="5" destOrd="0" presId="urn:microsoft.com/office/officeart/2005/8/layout/orgChart1"/>
    <dgm:cxn modelId="{33D0D8A4-6BDA-4D58-BDAF-58B29E1AB33C}" type="presParOf" srcId="{22526F25-CF3E-40C5-9ECB-7C50D55E2D04}" destId="{46442043-0E43-4AA3-84D4-BE38CFF8C510}" srcOrd="0" destOrd="0" presId="urn:microsoft.com/office/officeart/2005/8/layout/orgChart1"/>
    <dgm:cxn modelId="{CD2798C1-5C90-4E37-A643-7E9D6EC68503}" type="presParOf" srcId="{46442043-0E43-4AA3-84D4-BE38CFF8C510}" destId="{95F71D0F-73D8-4572-8365-03C0EFE6FE26}" srcOrd="0" destOrd="0" presId="urn:microsoft.com/office/officeart/2005/8/layout/orgChart1"/>
    <dgm:cxn modelId="{9060715F-7F45-43B0-86F1-50A7BB104BD3}" type="presParOf" srcId="{46442043-0E43-4AA3-84D4-BE38CFF8C510}" destId="{AF0F91CE-2096-4E50-BC68-2272FF44D153}" srcOrd="1" destOrd="0" presId="urn:microsoft.com/office/officeart/2005/8/layout/orgChart1"/>
    <dgm:cxn modelId="{52069E8E-D00C-4A13-B2AC-BCD75A4267BF}" type="presParOf" srcId="{22526F25-CF3E-40C5-9ECB-7C50D55E2D04}" destId="{E5D0D23D-E8E6-4849-BC83-242A02031297}" srcOrd="1" destOrd="0" presId="urn:microsoft.com/office/officeart/2005/8/layout/orgChart1"/>
    <dgm:cxn modelId="{665E8154-40E7-4DE2-A8AE-FCA63F84D58A}" type="presParOf" srcId="{22526F25-CF3E-40C5-9ECB-7C50D55E2D04}" destId="{54ADCEA0-9B30-428B-A5BE-DA05BF2F5C87}" srcOrd="2" destOrd="0" presId="urn:microsoft.com/office/officeart/2005/8/layout/orgChart1"/>
    <dgm:cxn modelId="{63416B0C-BF39-4C49-95E1-04079E7FF96B}" type="presParOf" srcId="{306733CE-84FA-460F-89D8-762BE8318FCF}" destId="{DF3B0A02-50DC-4A70-BB6E-5291165E558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</a:t>
          </a:r>
          <a:r>
            <a:rPr lang="en-US" sz="1800" b="1" dirty="0"/>
            <a:t>adding</a:t>
          </a:r>
          <a:r>
            <a:rPr lang="en-US" sz="1800" dirty="0"/>
            <a:t> elements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B7C3411E-91E6-429D-99A3-1BE7C773BE2D}">
      <dgm:prSet custT="1"/>
      <dgm:spPr/>
      <dgm:t>
        <a:bodyPr/>
        <a:lstStyle/>
        <a:p>
          <a:r>
            <a:rPr lang="en-IN" sz="1800" dirty="0"/>
            <a:t>Push()</a:t>
          </a:r>
        </a:p>
      </dgm:t>
    </dgm:pt>
    <dgm:pt modelId="{C6200077-A8D6-4C39-9663-3FE86F14C296}" type="parTrans" cxnId="{7AB8FB31-5F1D-49C1-B52B-1DBB60115415}">
      <dgm:prSet/>
      <dgm:spPr/>
      <dgm:t>
        <a:bodyPr/>
        <a:lstStyle/>
        <a:p>
          <a:endParaRPr lang="en-IN" sz="1800"/>
        </a:p>
      </dgm:t>
    </dgm:pt>
    <dgm:pt modelId="{D1966BCF-4523-42AA-A4C2-59CEE24BBCF7}" type="sibTrans" cxnId="{7AB8FB31-5F1D-49C1-B52B-1DBB60115415}">
      <dgm:prSet/>
      <dgm:spPr/>
      <dgm:t>
        <a:bodyPr/>
        <a:lstStyle/>
        <a:p>
          <a:endParaRPr lang="en-IN" sz="1800"/>
        </a:p>
      </dgm:t>
    </dgm:pt>
    <dgm:pt modelId="{B6AAB3BE-D180-40D1-A1F8-7038BBF791EC}">
      <dgm:prSet custT="1"/>
      <dgm:spPr/>
      <dgm:t>
        <a:bodyPr/>
        <a:lstStyle/>
        <a:p>
          <a:r>
            <a:rPr lang="en-IN" sz="1800" dirty="0" err="1"/>
            <a:t>concat</a:t>
          </a:r>
          <a:r>
            <a:rPr lang="en-IN" sz="1800" dirty="0"/>
            <a:t>()</a:t>
          </a:r>
        </a:p>
      </dgm:t>
    </dgm:pt>
    <dgm:pt modelId="{75B37862-E4F0-4005-A1B8-8F0296AB3594}" type="parTrans" cxnId="{0341B04F-9F77-433A-8E40-81E833FAE2B9}">
      <dgm:prSet/>
      <dgm:spPr/>
      <dgm:t>
        <a:bodyPr/>
        <a:lstStyle/>
        <a:p>
          <a:endParaRPr lang="en-IN" sz="1800"/>
        </a:p>
      </dgm:t>
    </dgm:pt>
    <dgm:pt modelId="{2FB908B0-910C-49BA-990A-B0C25DFD059A}" type="sibTrans" cxnId="{0341B04F-9F77-433A-8E40-81E833FAE2B9}">
      <dgm:prSet/>
      <dgm:spPr/>
      <dgm:t>
        <a:bodyPr/>
        <a:lstStyle/>
        <a:p>
          <a:endParaRPr lang="en-IN" sz="1800"/>
        </a:p>
      </dgm:t>
    </dgm:pt>
    <dgm:pt modelId="{2BF565AE-A2CC-41D1-8B3E-341F4E6E51C8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63486D-CEFA-4ACB-A350-B08C386CCF0F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F56CF6CB-92B3-40D9-8749-47FEA4AC468A}" type="pres">
      <dgm:prSet presAssocID="{72C598DC-11CA-438A-B8B6-E60E37C35F7E}" presName="rootComposite1" presStyleCnt="0"/>
      <dgm:spPr/>
    </dgm:pt>
    <dgm:pt modelId="{05B86741-46B6-4EB9-AFC6-1D830BD86EBF}" type="pres">
      <dgm:prSet presAssocID="{72C598DC-11CA-438A-B8B6-E60E37C35F7E}" presName="rootText1" presStyleLbl="node0" presStyleIdx="0" presStyleCnt="1" custScaleX="238571" custScaleY="46710">
        <dgm:presLayoutVars>
          <dgm:chPref val="3"/>
        </dgm:presLayoutVars>
      </dgm:prSet>
      <dgm:spPr>
        <a:prstGeom prst="roundRect">
          <a:avLst/>
        </a:prstGeom>
      </dgm:spPr>
    </dgm:pt>
    <dgm:pt modelId="{19E0318B-DBD8-4A34-86AD-112440C7B9B5}" type="pres">
      <dgm:prSet presAssocID="{72C598DC-11CA-438A-B8B6-E60E37C35F7E}" presName="rootConnector1" presStyleLbl="node1" presStyleIdx="0" presStyleCnt="0"/>
      <dgm:spPr/>
    </dgm:pt>
    <dgm:pt modelId="{43D080BE-43F7-458F-8961-5177843752F4}" type="pres">
      <dgm:prSet presAssocID="{72C598DC-11CA-438A-B8B6-E60E37C35F7E}" presName="hierChild2" presStyleCnt="0"/>
      <dgm:spPr/>
    </dgm:pt>
    <dgm:pt modelId="{48B53F10-597C-481E-8802-ADDE8A68572A}" type="pres">
      <dgm:prSet presAssocID="{C6200077-A8D6-4C39-9663-3FE86F14C296}" presName="Name37" presStyleLbl="parChTrans1D2" presStyleIdx="0" presStyleCnt="2"/>
      <dgm:spPr/>
    </dgm:pt>
    <dgm:pt modelId="{2C1AC662-4ABB-47EE-B668-CD0167F5E695}" type="pres">
      <dgm:prSet presAssocID="{B7C3411E-91E6-429D-99A3-1BE7C773BE2D}" presName="hierRoot2" presStyleCnt="0">
        <dgm:presLayoutVars>
          <dgm:hierBranch val="init"/>
        </dgm:presLayoutVars>
      </dgm:prSet>
      <dgm:spPr/>
    </dgm:pt>
    <dgm:pt modelId="{1D3B0364-F215-452A-859B-F328DB2EEE26}" type="pres">
      <dgm:prSet presAssocID="{B7C3411E-91E6-429D-99A3-1BE7C773BE2D}" presName="rootComposite" presStyleCnt="0"/>
      <dgm:spPr/>
    </dgm:pt>
    <dgm:pt modelId="{A15AB8B8-D49C-4FC0-8C96-BE7743C4B190}" type="pres">
      <dgm:prSet presAssocID="{B7C3411E-91E6-429D-99A3-1BE7C773BE2D}" presName="rootText" presStyleLbl="node2" presStyleIdx="0" presStyleCnt="2" custScaleX="145997" custScaleY="39516" custLinFactNeighborX="-55104">
        <dgm:presLayoutVars>
          <dgm:chPref val="3"/>
        </dgm:presLayoutVars>
      </dgm:prSet>
      <dgm:spPr>
        <a:prstGeom prst="roundRect">
          <a:avLst/>
        </a:prstGeom>
      </dgm:spPr>
    </dgm:pt>
    <dgm:pt modelId="{C484A4D2-6B4B-4708-937A-9F68D76843C7}" type="pres">
      <dgm:prSet presAssocID="{B7C3411E-91E6-429D-99A3-1BE7C773BE2D}" presName="rootConnector" presStyleLbl="node2" presStyleIdx="0" presStyleCnt="2"/>
      <dgm:spPr/>
    </dgm:pt>
    <dgm:pt modelId="{EF70B766-E044-4326-8B5E-D664AB9A859E}" type="pres">
      <dgm:prSet presAssocID="{B7C3411E-91E6-429D-99A3-1BE7C773BE2D}" presName="hierChild4" presStyleCnt="0"/>
      <dgm:spPr/>
    </dgm:pt>
    <dgm:pt modelId="{D8538F94-8457-420B-9D79-8AD75DAD88E6}" type="pres">
      <dgm:prSet presAssocID="{B7C3411E-91E6-429D-99A3-1BE7C773BE2D}" presName="hierChild5" presStyleCnt="0"/>
      <dgm:spPr/>
    </dgm:pt>
    <dgm:pt modelId="{FE3748DC-4560-4ECF-ABE2-CFEE4086EBBA}" type="pres">
      <dgm:prSet presAssocID="{75B37862-E4F0-4005-A1B8-8F0296AB3594}" presName="Name37" presStyleLbl="parChTrans1D2" presStyleIdx="1" presStyleCnt="2"/>
      <dgm:spPr/>
    </dgm:pt>
    <dgm:pt modelId="{00D4F4D6-0686-4B4A-8C09-6B747E734CE4}" type="pres">
      <dgm:prSet presAssocID="{B6AAB3BE-D180-40D1-A1F8-7038BBF791EC}" presName="hierRoot2" presStyleCnt="0">
        <dgm:presLayoutVars>
          <dgm:hierBranch val="init"/>
        </dgm:presLayoutVars>
      </dgm:prSet>
      <dgm:spPr/>
    </dgm:pt>
    <dgm:pt modelId="{EAFF8236-4A3B-47F6-8B8E-D410D7CC9E6F}" type="pres">
      <dgm:prSet presAssocID="{B6AAB3BE-D180-40D1-A1F8-7038BBF791EC}" presName="rootComposite" presStyleCnt="0"/>
      <dgm:spPr/>
    </dgm:pt>
    <dgm:pt modelId="{F17EE9C7-33C2-42B9-AC79-3F7250547AEC}" type="pres">
      <dgm:prSet presAssocID="{B6AAB3BE-D180-40D1-A1F8-7038BBF791EC}" presName="rootText" presStyleLbl="node2" presStyleIdx="1" presStyleCnt="2" custScaleX="145997" custScaleY="39516" custLinFactNeighborX="54176">
        <dgm:presLayoutVars>
          <dgm:chPref val="3"/>
        </dgm:presLayoutVars>
      </dgm:prSet>
      <dgm:spPr>
        <a:prstGeom prst="roundRect">
          <a:avLst/>
        </a:prstGeom>
      </dgm:spPr>
    </dgm:pt>
    <dgm:pt modelId="{55E11A78-118D-4A60-9457-46D497BD9F84}" type="pres">
      <dgm:prSet presAssocID="{B6AAB3BE-D180-40D1-A1F8-7038BBF791EC}" presName="rootConnector" presStyleLbl="node2" presStyleIdx="1" presStyleCnt="2"/>
      <dgm:spPr/>
    </dgm:pt>
    <dgm:pt modelId="{745CF5AC-FB8C-4612-8AF0-5FFD84482878}" type="pres">
      <dgm:prSet presAssocID="{B6AAB3BE-D180-40D1-A1F8-7038BBF791EC}" presName="hierChild4" presStyleCnt="0"/>
      <dgm:spPr/>
    </dgm:pt>
    <dgm:pt modelId="{BF045D4C-2788-4F49-AF09-DAEB5D749BC2}" type="pres">
      <dgm:prSet presAssocID="{B6AAB3BE-D180-40D1-A1F8-7038BBF791EC}" presName="hierChild5" presStyleCnt="0"/>
      <dgm:spPr/>
    </dgm:pt>
    <dgm:pt modelId="{67922FC5-FBB6-484F-8E2D-D8FC0458A444}" type="pres">
      <dgm:prSet presAssocID="{72C598DC-11CA-438A-B8B6-E60E37C35F7E}" presName="hierChild3" presStyleCnt="0"/>
      <dgm:spPr/>
    </dgm:pt>
  </dgm:ptLst>
  <dgm:cxnLst>
    <dgm:cxn modelId="{AA39DD22-548A-41C0-BA8D-8D4A153B408F}" type="presOf" srcId="{E8F413EF-B69A-44AD-BEF5-269A53317A58}" destId="{2BF565AE-A2CC-41D1-8B3E-341F4E6E51C8}" srcOrd="0" destOrd="0" presId="urn:microsoft.com/office/officeart/2005/8/layout/orgChart1"/>
    <dgm:cxn modelId="{7AB8FB31-5F1D-49C1-B52B-1DBB60115415}" srcId="{72C598DC-11CA-438A-B8B6-E60E37C35F7E}" destId="{B7C3411E-91E6-429D-99A3-1BE7C773BE2D}" srcOrd="0" destOrd="0" parTransId="{C6200077-A8D6-4C39-9663-3FE86F14C296}" sibTransId="{D1966BCF-4523-42AA-A4C2-59CEE24BBCF7}"/>
    <dgm:cxn modelId="{0859224D-D2AB-47A6-89D5-73E5881E980B}" type="presOf" srcId="{B6AAB3BE-D180-40D1-A1F8-7038BBF791EC}" destId="{55E11A78-118D-4A60-9457-46D497BD9F84}" srcOrd="1" destOrd="0" presId="urn:microsoft.com/office/officeart/2005/8/layout/orgChart1"/>
    <dgm:cxn modelId="{0341B04F-9F77-433A-8E40-81E833FAE2B9}" srcId="{72C598DC-11CA-438A-B8B6-E60E37C35F7E}" destId="{B6AAB3BE-D180-40D1-A1F8-7038BBF791EC}" srcOrd="1" destOrd="0" parTransId="{75B37862-E4F0-4005-A1B8-8F0296AB3594}" sibTransId="{2FB908B0-910C-49BA-990A-B0C25DFD059A}"/>
    <dgm:cxn modelId="{93299388-2241-4AE3-B817-92BB95519029}" type="presOf" srcId="{B7C3411E-91E6-429D-99A3-1BE7C773BE2D}" destId="{A15AB8B8-D49C-4FC0-8C96-BE7743C4B190}" srcOrd="0" destOrd="0" presId="urn:microsoft.com/office/officeart/2005/8/layout/orgChart1"/>
    <dgm:cxn modelId="{A5C6C589-9DDA-4937-A095-E5A8B456554A}" type="presOf" srcId="{75B37862-E4F0-4005-A1B8-8F0296AB3594}" destId="{FE3748DC-4560-4ECF-ABE2-CFEE4086EBBA}" srcOrd="0" destOrd="0" presId="urn:microsoft.com/office/officeart/2005/8/layout/orgChart1"/>
    <dgm:cxn modelId="{87951B8D-F8C3-44B3-8002-DB75CF978A0A}" type="presOf" srcId="{C6200077-A8D6-4C39-9663-3FE86F14C296}" destId="{48B53F10-597C-481E-8802-ADDE8A68572A}" srcOrd="0" destOrd="0" presId="urn:microsoft.com/office/officeart/2005/8/layout/orgChart1"/>
    <dgm:cxn modelId="{F3889F91-A300-4189-9D07-491432C0E442}" type="presOf" srcId="{72C598DC-11CA-438A-B8B6-E60E37C35F7E}" destId="{19E0318B-DBD8-4A34-86AD-112440C7B9B5}" srcOrd="1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177E86C3-7502-4E5E-9612-BB8759269F82}" type="presOf" srcId="{B6AAB3BE-D180-40D1-A1F8-7038BBF791EC}" destId="{F17EE9C7-33C2-42B9-AC79-3F7250547AEC}" srcOrd="0" destOrd="0" presId="urn:microsoft.com/office/officeart/2005/8/layout/orgChart1"/>
    <dgm:cxn modelId="{55A087E8-7B28-493B-BB2C-C89B2FB52E2D}" type="presOf" srcId="{72C598DC-11CA-438A-B8B6-E60E37C35F7E}" destId="{05B86741-46B6-4EB9-AFC6-1D830BD86EBF}" srcOrd="0" destOrd="0" presId="urn:microsoft.com/office/officeart/2005/8/layout/orgChart1"/>
    <dgm:cxn modelId="{BD3CCAF9-E64A-4BDD-A1D5-AC77F6B57A97}" type="presOf" srcId="{B7C3411E-91E6-429D-99A3-1BE7C773BE2D}" destId="{C484A4D2-6B4B-4708-937A-9F68D76843C7}" srcOrd="1" destOrd="0" presId="urn:microsoft.com/office/officeart/2005/8/layout/orgChart1"/>
    <dgm:cxn modelId="{EFE7D1F4-5E5B-4AFA-8443-68704351B978}" type="presParOf" srcId="{2BF565AE-A2CC-41D1-8B3E-341F4E6E51C8}" destId="{7C63486D-CEFA-4ACB-A350-B08C386CCF0F}" srcOrd="0" destOrd="0" presId="urn:microsoft.com/office/officeart/2005/8/layout/orgChart1"/>
    <dgm:cxn modelId="{94B7747A-6460-4CF9-82EC-869A83647E72}" type="presParOf" srcId="{7C63486D-CEFA-4ACB-A350-B08C386CCF0F}" destId="{F56CF6CB-92B3-40D9-8749-47FEA4AC468A}" srcOrd="0" destOrd="0" presId="urn:microsoft.com/office/officeart/2005/8/layout/orgChart1"/>
    <dgm:cxn modelId="{1E82D88D-527E-4D88-83A7-697572BC21FB}" type="presParOf" srcId="{F56CF6CB-92B3-40D9-8749-47FEA4AC468A}" destId="{05B86741-46B6-4EB9-AFC6-1D830BD86EBF}" srcOrd="0" destOrd="0" presId="urn:microsoft.com/office/officeart/2005/8/layout/orgChart1"/>
    <dgm:cxn modelId="{F2631E19-DDB8-4742-9587-A71C0D0F487C}" type="presParOf" srcId="{F56CF6CB-92B3-40D9-8749-47FEA4AC468A}" destId="{19E0318B-DBD8-4A34-86AD-112440C7B9B5}" srcOrd="1" destOrd="0" presId="urn:microsoft.com/office/officeart/2005/8/layout/orgChart1"/>
    <dgm:cxn modelId="{5192776D-9C87-4793-BC66-87ED833C7969}" type="presParOf" srcId="{7C63486D-CEFA-4ACB-A350-B08C386CCF0F}" destId="{43D080BE-43F7-458F-8961-5177843752F4}" srcOrd="1" destOrd="0" presId="urn:microsoft.com/office/officeart/2005/8/layout/orgChart1"/>
    <dgm:cxn modelId="{9C89F56A-AAC6-4C31-B97D-BE34B828D351}" type="presParOf" srcId="{43D080BE-43F7-458F-8961-5177843752F4}" destId="{48B53F10-597C-481E-8802-ADDE8A68572A}" srcOrd="0" destOrd="0" presId="urn:microsoft.com/office/officeart/2005/8/layout/orgChart1"/>
    <dgm:cxn modelId="{8FBEA2AB-7260-48B5-B3E9-9D7CD058DFF6}" type="presParOf" srcId="{43D080BE-43F7-458F-8961-5177843752F4}" destId="{2C1AC662-4ABB-47EE-B668-CD0167F5E695}" srcOrd="1" destOrd="0" presId="urn:microsoft.com/office/officeart/2005/8/layout/orgChart1"/>
    <dgm:cxn modelId="{B17BDC44-87B9-4D53-B03E-D065FFD5AFD9}" type="presParOf" srcId="{2C1AC662-4ABB-47EE-B668-CD0167F5E695}" destId="{1D3B0364-F215-452A-859B-F328DB2EEE26}" srcOrd="0" destOrd="0" presId="urn:microsoft.com/office/officeart/2005/8/layout/orgChart1"/>
    <dgm:cxn modelId="{DA3255B2-6E35-4F25-B883-E5F5A5BB3753}" type="presParOf" srcId="{1D3B0364-F215-452A-859B-F328DB2EEE26}" destId="{A15AB8B8-D49C-4FC0-8C96-BE7743C4B190}" srcOrd="0" destOrd="0" presId="urn:microsoft.com/office/officeart/2005/8/layout/orgChart1"/>
    <dgm:cxn modelId="{DA85F01E-40D4-4C27-B6EA-CF41E802CA3E}" type="presParOf" srcId="{1D3B0364-F215-452A-859B-F328DB2EEE26}" destId="{C484A4D2-6B4B-4708-937A-9F68D76843C7}" srcOrd="1" destOrd="0" presId="urn:microsoft.com/office/officeart/2005/8/layout/orgChart1"/>
    <dgm:cxn modelId="{8054DD3A-E4E9-48C5-B48D-38516CF3569C}" type="presParOf" srcId="{2C1AC662-4ABB-47EE-B668-CD0167F5E695}" destId="{EF70B766-E044-4326-8B5E-D664AB9A859E}" srcOrd="1" destOrd="0" presId="urn:microsoft.com/office/officeart/2005/8/layout/orgChart1"/>
    <dgm:cxn modelId="{627BF551-14F0-4155-BD65-0EC89C83D977}" type="presParOf" srcId="{2C1AC662-4ABB-47EE-B668-CD0167F5E695}" destId="{D8538F94-8457-420B-9D79-8AD75DAD88E6}" srcOrd="2" destOrd="0" presId="urn:microsoft.com/office/officeart/2005/8/layout/orgChart1"/>
    <dgm:cxn modelId="{99B9FD73-065C-47C9-BBD3-5B0ECD374643}" type="presParOf" srcId="{43D080BE-43F7-458F-8961-5177843752F4}" destId="{FE3748DC-4560-4ECF-ABE2-CFEE4086EBBA}" srcOrd="2" destOrd="0" presId="urn:microsoft.com/office/officeart/2005/8/layout/orgChart1"/>
    <dgm:cxn modelId="{6B7D3CFD-66A2-4AA1-80FB-1187D68EEF5A}" type="presParOf" srcId="{43D080BE-43F7-458F-8961-5177843752F4}" destId="{00D4F4D6-0686-4B4A-8C09-6B747E734CE4}" srcOrd="3" destOrd="0" presId="urn:microsoft.com/office/officeart/2005/8/layout/orgChart1"/>
    <dgm:cxn modelId="{E6EB23B6-6DE2-4AD0-BF92-AE76E3BA083D}" type="presParOf" srcId="{00D4F4D6-0686-4B4A-8C09-6B747E734CE4}" destId="{EAFF8236-4A3B-47F6-8B8E-D410D7CC9E6F}" srcOrd="0" destOrd="0" presId="urn:microsoft.com/office/officeart/2005/8/layout/orgChart1"/>
    <dgm:cxn modelId="{F988E44F-52F4-41BF-B871-0C933E4DED2F}" type="presParOf" srcId="{EAFF8236-4A3B-47F6-8B8E-D410D7CC9E6F}" destId="{F17EE9C7-33C2-42B9-AC79-3F7250547AEC}" srcOrd="0" destOrd="0" presId="urn:microsoft.com/office/officeart/2005/8/layout/orgChart1"/>
    <dgm:cxn modelId="{7B8609B4-B335-42A8-AEEF-D599F7FC46C1}" type="presParOf" srcId="{EAFF8236-4A3B-47F6-8B8E-D410D7CC9E6F}" destId="{55E11A78-118D-4A60-9457-46D497BD9F84}" srcOrd="1" destOrd="0" presId="urn:microsoft.com/office/officeart/2005/8/layout/orgChart1"/>
    <dgm:cxn modelId="{9DE0F424-8580-4BBD-83DD-E0F78917E019}" type="presParOf" srcId="{00D4F4D6-0686-4B4A-8C09-6B747E734CE4}" destId="{745CF5AC-FB8C-4612-8AF0-5FFD84482878}" srcOrd="1" destOrd="0" presId="urn:microsoft.com/office/officeart/2005/8/layout/orgChart1"/>
    <dgm:cxn modelId="{B6154411-A221-49FF-8C72-0D15183FD310}" type="presParOf" srcId="{00D4F4D6-0686-4B4A-8C09-6B747E734CE4}" destId="{BF045D4C-2788-4F49-AF09-DAEB5D749BC2}" srcOrd="2" destOrd="0" presId="urn:microsoft.com/office/officeart/2005/8/layout/orgChart1"/>
    <dgm:cxn modelId="{0F6DECB0-96FA-4706-AE03-5A5E9843557C}" type="presParOf" srcId="{7C63486D-CEFA-4ACB-A350-B08C386CCF0F}" destId="{67922FC5-FBB6-484F-8E2D-D8FC0458A44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</a:t>
          </a:r>
          <a:r>
            <a:rPr lang="en-US" sz="1800" b="1" dirty="0"/>
            <a:t>removing</a:t>
          </a:r>
          <a:r>
            <a:rPr lang="en-US" sz="1800" dirty="0"/>
            <a:t> elements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dirty="0"/>
            <a:t>pop()  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CF1AC719-5F93-480A-9F97-9CF1307C4264}">
      <dgm:prSet custT="1"/>
      <dgm:spPr/>
      <dgm:t>
        <a:bodyPr/>
        <a:lstStyle/>
        <a:p>
          <a:r>
            <a:rPr lang="en-US" sz="1800" dirty="0"/>
            <a:t>shift()</a:t>
          </a:r>
          <a:endParaRPr lang="en-IN" sz="1800" dirty="0"/>
        </a:p>
      </dgm:t>
    </dgm:pt>
    <dgm:pt modelId="{D2C2B53C-BC94-4E4D-ADE4-7DAB3041E054}" type="parTrans" cxnId="{2933EE01-041C-47BD-9F10-3A5FCBC9E533}">
      <dgm:prSet/>
      <dgm:spPr/>
      <dgm:t>
        <a:bodyPr/>
        <a:lstStyle/>
        <a:p>
          <a:endParaRPr lang="en-IN" sz="1800"/>
        </a:p>
      </dgm:t>
    </dgm:pt>
    <dgm:pt modelId="{FD82E9CD-D48F-4A7D-AB45-1ADB41188BF3}" type="sibTrans" cxnId="{2933EE01-041C-47BD-9F10-3A5FCBC9E533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159338" custScaleY="36046" custLinFactNeighborX="-6726" custLinFactNeighborY="-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42D84777-BD55-4B10-BAD0-B2F540B111A9}" type="pres">
      <dgm:prSet presAssocID="{818C07ED-BCBA-41EA-8ED5-1569C2B0460F}" presName="Name37" presStyleLbl="parChTrans1D2" presStyleIdx="0" presStyleCnt="2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0" presStyleCnt="2" custScaleX="130923" custScaleY="35464" custLinFactNeighborX="-77218" custLinFactNeighborY="-1581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0" presStyleCnt="2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F6EB1824-A050-4617-9A53-886A21BFED15}" type="pres">
      <dgm:prSet presAssocID="{D2C2B53C-BC94-4E4D-ADE4-7DAB3041E054}" presName="Name37" presStyleLbl="parChTrans1D2" presStyleIdx="1" presStyleCnt="2"/>
      <dgm:spPr/>
    </dgm:pt>
    <dgm:pt modelId="{652E42A2-A019-4CCC-9317-FD4F64CF631D}" type="pres">
      <dgm:prSet presAssocID="{CF1AC719-5F93-480A-9F97-9CF1307C4264}" presName="hierRoot2" presStyleCnt="0">
        <dgm:presLayoutVars>
          <dgm:hierBranch val="init"/>
        </dgm:presLayoutVars>
      </dgm:prSet>
      <dgm:spPr/>
    </dgm:pt>
    <dgm:pt modelId="{5C4C9140-68C3-4A41-B87F-549E5B68545F}" type="pres">
      <dgm:prSet presAssocID="{CF1AC719-5F93-480A-9F97-9CF1307C4264}" presName="rootComposite" presStyleCnt="0"/>
      <dgm:spPr/>
    </dgm:pt>
    <dgm:pt modelId="{28A97B45-2931-4CD1-9265-D56A4DBF4451}" type="pres">
      <dgm:prSet presAssocID="{CF1AC719-5F93-480A-9F97-9CF1307C4264}" presName="rootText" presStyleLbl="node2" presStyleIdx="1" presStyleCnt="2" custScaleX="140764" custScaleY="39459" custLinFactNeighborX="77500" custLinFactNeighborY="-148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425DD1-06FE-4331-87DF-94B3AE6AF5A1}" type="pres">
      <dgm:prSet presAssocID="{CF1AC719-5F93-480A-9F97-9CF1307C4264}" presName="rootConnector" presStyleLbl="node2" presStyleIdx="1" presStyleCnt="2"/>
      <dgm:spPr/>
    </dgm:pt>
    <dgm:pt modelId="{8CF2B1D5-EE40-41A6-82E9-BCD3F271E7B1}" type="pres">
      <dgm:prSet presAssocID="{CF1AC719-5F93-480A-9F97-9CF1307C4264}" presName="hierChild4" presStyleCnt="0"/>
      <dgm:spPr/>
    </dgm:pt>
    <dgm:pt modelId="{06ED549F-3EEC-41E9-8BE0-8C04D0EF1F09}" type="pres">
      <dgm:prSet presAssocID="{CF1AC719-5F93-480A-9F97-9CF1307C4264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933EE01-041C-47BD-9F10-3A5FCBC9E533}" srcId="{72C598DC-11CA-438A-B8B6-E60E37C35F7E}" destId="{CF1AC719-5F93-480A-9F97-9CF1307C4264}" srcOrd="1" destOrd="0" parTransId="{D2C2B53C-BC94-4E4D-ADE4-7DAB3041E054}" sibTransId="{FD82E9CD-D48F-4A7D-AB45-1ADB41188BF3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502A5A6B-C0CC-4B9A-B988-49EDD92BFA2C}" type="presOf" srcId="{CF1AC719-5F93-480A-9F97-9CF1307C4264}" destId="{49425DD1-06FE-4331-87DF-94B3AE6AF5A1}" srcOrd="1" destOrd="0" presId="urn:microsoft.com/office/officeart/2005/8/layout/orgChart1"/>
    <dgm:cxn modelId="{7B66B983-AE13-4227-B151-07C26101FACE}" type="presOf" srcId="{D2C2B53C-BC94-4E4D-ADE4-7DAB3041E054}" destId="{F6EB1824-A050-4617-9A53-886A21BFED15}" srcOrd="0" destOrd="0" presId="urn:microsoft.com/office/officeart/2005/8/layout/orgChart1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BD8663BB-7C8E-4782-9C89-4FC34CA3E012}" srcId="{72C598DC-11CA-438A-B8B6-E60E37C35F7E}" destId="{24E7C279-788B-4758-8209-A553242DC8D9}" srcOrd="0" destOrd="0" parTransId="{818C07ED-BCBA-41EA-8ED5-1569C2B0460F}" sibTransId="{31C810B6-3113-477A-90A8-016C7E52E0AA}"/>
    <dgm:cxn modelId="{1E7ABCBE-A4D0-49D9-A768-8C64D989C795}" type="presOf" srcId="{CF1AC719-5F93-480A-9F97-9CF1307C4264}" destId="{28A97B45-2931-4CD1-9265-D56A4DBF4451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918B1DCA-B10A-4276-812C-0C7823CA1599}" type="presParOf" srcId="{933E44C4-E2E3-405D-A4D3-247BA52F4D45}" destId="{42D84777-BD55-4B10-BAD0-B2F540B111A9}" srcOrd="0" destOrd="0" presId="urn:microsoft.com/office/officeart/2005/8/layout/orgChart1"/>
    <dgm:cxn modelId="{A2410FD1-BA77-4075-9A43-7FF0295F9434}" type="presParOf" srcId="{933E44C4-E2E3-405D-A4D3-247BA52F4D45}" destId="{B46110E2-1320-4A97-87DF-6E9BAAED1522}" srcOrd="1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51C8F9B0-DB70-4CA7-8702-17E56BEAC960}" type="presParOf" srcId="{933E44C4-E2E3-405D-A4D3-247BA52F4D45}" destId="{F6EB1824-A050-4617-9A53-886A21BFED15}" srcOrd="2" destOrd="0" presId="urn:microsoft.com/office/officeart/2005/8/layout/orgChart1"/>
    <dgm:cxn modelId="{286E5B96-EE2C-4C8F-843E-02E704BCA5D8}" type="presParOf" srcId="{933E44C4-E2E3-405D-A4D3-247BA52F4D45}" destId="{652E42A2-A019-4CCC-9317-FD4F64CF631D}" srcOrd="3" destOrd="0" presId="urn:microsoft.com/office/officeart/2005/8/layout/orgChart1"/>
    <dgm:cxn modelId="{C8F193B1-1569-47EA-9C6B-23F61705EF5A}" type="presParOf" srcId="{652E42A2-A019-4CCC-9317-FD4F64CF631D}" destId="{5C4C9140-68C3-4A41-B87F-549E5B68545F}" srcOrd="0" destOrd="0" presId="urn:microsoft.com/office/officeart/2005/8/layout/orgChart1"/>
    <dgm:cxn modelId="{1BC4234B-12BC-4D1B-B1E2-093CA1BB52E3}" type="presParOf" srcId="{5C4C9140-68C3-4A41-B87F-549E5B68545F}" destId="{28A97B45-2931-4CD1-9265-D56A4DBF4451}" srcOrd="0" destOrd="0" presId="urn:microsoft.com/office/officeart/2005/8/layout/orgChart1"/>
    <dgm:cxn modelId="{5BBFEF93-38D8-4FEC-888A-9FCA947015E9}" type="presParOf" srcId="{5C4C9140-68C3-4A41-B87F-549E5B68545F}" destId="{49425DD1-06FE-4331-87DF-94B3AE6AF5A1}" srcOrd="1" destOrd="0" presId="urn:microsoft.com/office/officeart/2005/8/layout/orgChart1"/>
    <dgm:cxn modelId="{2816ABF7-0338-4E04-905A-48144BE4FFF4}" type="presParOf" srcId="{652E42A2-A019-4CCC-9317-FD4F64CF631D}" destId="{8CF2B1D5-EE40-41A6-82E9-BCD3F271E7B1}" srcOrd="1" destOrd="0" presId="urn:microsoft.com/office/officeart/2005/8/layout/orgChart1"/>
    <dgm:cxn modelId="{C13CC250-C364-477A-B09F-A7BDB894110C}" type="presParOf" srcId="{652E42A2-A019-4CCC-9317-FD4F64CF631D}" destId="{06ED549F-3EEC-41E9-8BE0-8C04D0EF1F0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 methods for modification and iteration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dirty="0"/>
            <a:t>map()  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CF1AC719-5F93-480A-9F97-9CF1307C4264}">
      <dgm:prSet custT="1"/>
      <dgm:spPr/>
      <dgm:t>
        <a:bodyPr/>
        <a:lstStyle/>
        <a:p>
          <a:r>
            <a:rPr lang="en-US" sz="1800" dirty="0" err="1"/>
            <a:t>forEach</a:t>
          </a:r>
          <a:r>
            <a:rPr lang="en-US" sz="1800" dirty="0"/>
            <a:t>()</a:t>
          </a:r>
          <a:endParaRPr lang="en-IN" sz="1800" dirty="0"/>
        </a:p>
      </dgm:t>
    </dgm:pt>
    <dgm:pt modelId="{D2C2B53C-BC94-4E4D-ADE4-7DAB3041E054}" type="parTrans" cxnId="{2933EE01-041C-47BD-9F10-3A5FCBC9E533}">
      <dgm:prSet/>
      <dgm:spPr/>
      <dgm:t>
        <a:bodyPr/>
        <a:lstStyle/>
        <a:p>
          <a:endParaRPr lang="en-IN"/>
        </a:p>
      </dgm:t>
    </dgm:pt>
    <dgm:pt modelId="{FD82E9CD-D48F-4A7D-AB45-1ADB41188BF3}" type="sibTrans" cxnId="{2933EE01-041C-47BD-9F10-3A5FCBC9E533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13534" custScaleY="44162" custLinFactNeighborY="-10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42D84777-BD55-4B10-BAD0-B2F540B111A9}" type="pres">
      <dgm:prSet presAssocID="{818C07ED-BCBA-41EA-8ED5-1569C2B0460F}" presName="Name37" presStyleLbl="parChTrans1D2" presStyleIdx="0" presStyleCnt="2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0" presStyleCnt="2" custScaleX="128857" custScaleY="26283" custLinFactNeighborX="-38732" custLinFactNeighborY="-1583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0" presStyleCnt="2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F6EB1824-A050-4617-9A53-886A21BFED15}" type="pres">
      <dgm:prSet presAssocID="{D2C2B53C-BC94-4E4D-ADE4-7DAB3041E054}" presName="Name37" presStyleLbl="parChTrans1D2" presStyleIdx="1" presStyleCnt="2"/>
      <dgm:spPr/>
    </dgm:pt>
    <dgm:pt modelId="{652E42A2-A019-4CCC-9317-FD4F64CF631D}" type="pres">
      <dgm:prSet presAssocID="{CF1AC719-5F93-480A-9F97-9CF1307C4264}" presName="hierRoot2" presStyleCnt="0">
        <dgm:presLayoutVars>
          <dgm:hierBranch val="init"/>
        </dgm:presLayoutVars>
      </dgm:prSet>
      <dgm:spPr/>
    </dgm:pt>
    <dgm:pt modelId="{5C4C9140-68C3-4A41-B87F-549E5B68545F}" type="pres">
      <dgm:prSet presAssocID="{CF1AC719-5F93-480A-9F97-9CF1307C4264}" presName="rootComposite" presStyleCnt="0"/>
      <dgm:spPr/>
    </dgm:pt>
    <dgm:pt modelId="{28A97B45-2931-4CD1-9265-D56A4DBF4451}" type="pres">
      <dgm:prSet presAssocID="{CF1AC719-5F93-480A-9F97-9CF1307C4264}" presName="rootText" presStyleLbl="node2" presStyleIdx="1" presStyleCnt="2" custScaleX="105261" custScaleY="29244" custLinFactNeighborX="50013" custLinFactNeighborY="-1620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425DD1-06FE-4331-87DF-94B3AE6AF5A1}" type="pres">
      <dgm:prSet presAssocID="{CF1AC719-5F93-480A-9F97-9CF1307C4264}" presName="rootConnector" presStyleLbl="node2" presStyleIdx="1" presStyleCnt="2"/>
      <dgm:spPr/>
    </dgm:pt>
    <dgm:pt modelId="{8CF2B1D5-EE40-41A6-82E9-BCD3F271E7B1}" type="pres">
      <dgm:prSet presAssocID="{CF1AC719-5F93-480A-9F97-9CF1307C4264}" presName="hierChild4" presStyleCnt="0"/>
      <dgm:spPr/>
    </dgm:pt>
    <dgm:pt modelId="{06ED549F-3EEC-41E9-8BE0-8C04D0EF1F09}" type="pres">
      <dgm:prSet presAssocID="{CF1AC719-5F93-480A-9F97-9CF1307C4264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933EE01-041C-47BD-9F10-3A5FCBC9E533}" srcId="{72C598DC-11CA-438A-B8B6-E60E37C35F7E}" destId="{CF1AC719-5F93-480A-9F97-9CF1307C4264}" srcOrd="1" destOrd="0" parTransId="{D2C2B53C-BC94-4E4D-ADE4-7DAB3041E054}" sibTransId="{FD82E9CD-D48F-4A7D-AB45-1ADB41188BF3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502A5A6B-C0CC-4B9A-B988-49EDD92BFA2C}" type="presOf" srcId="{CF1AC719-5F93-480A-9F97-9CF1307C4264}" destId="{49425DD1-06FE-4331-87DF-94B3AE6AF5A1}" srcOrd="1" destOrd="0" presId="urn:microsoft.com/office/officeart/2005/8/layout/orgChart1"/>
    <dgm:cxn modelId="{7B66B983-AE13-4227-B151-07C26101FACE}" type="presOf" srcId="{D2C2B53C-BC94-4E4D-ADE4-7DAB3041E054}" destId="{F6EB1824-A050-4617-9A53-886A21BFED15}" srcOrd="0" destOrd="0" presId="urn:microsoft.com/office/officeart/2005/8/layout/orgChart1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BD8663BB-7C8E-4782-9C89-4FC34CA3E012}" srcId="{72C598DC-11CA-438A-B8B6-E60E37C35F7E}" destId="{24E7C279-788B-4758-8209-A553242DC8D9}" srcOrd="0" destOrd="0" parTransId="{818C07ED-BCBA-41EA-8ED5-1569C2B0460F}" sibTransId="{31C810B6-3113-477A-90A8-016C7E52E0AA}"/>
    <dgm:cxn modelId="{1E7ABCBE-A4D0-49D9-A768-8C64D989C795}" type="presOf" srcId="{CF1AC719-5F93-480A-9F97-9CF1307C4264}" destId="{28A97B45-2931-4CD1-9265-D56A4DBF4451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918B1DCA-B10A-4276-812C-0C7823CA1599}" type="presParOf" srcId="{933E44C4-E2E3-405D-A4D3-247BA52F4D45}" destId="{42D84777-BD55-4B10-BAD0-B2F540B111A9}" srcOrd="0" destOrd="0" presId="urn:microsoft.com/office/officeart/2005/8/layout/orgChart1"/>
    <dgm:cxn modelId="{A2410FD1-BA77-4075-9A43-7FF0295F9434}" type="presParOf" srcId="{933E44C4-E2E3-405D-A4D3-247BA52F4D45}" destId="{B46110E2-1320-4A97-87DF-6E9BAAED1522}" srcOrd="1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51C8F9B0-DB70-4CA7-8702-17E56BEAC960}" type="presParOf" srcId="{933E44C4-E2E3-405D-A4D3-247BA52F4D45}" destId="{F6EB1824-A050-4617-9A53-886A21BFED15}" srcOrd="2" destOrd="0" presId="urn:microsoft.com/office/officeart/2005/8/layout/orgChart1"/>
    <dgm:cxn modelId="{286E5B96-EE2C-4C8F-843E-02E704BCA5D8}" type="presParOf" srcId="{933E44C4-E2E3-405D-A4D3-247BA52F4D45}" destId="{652E42A2-A019-4CCC-9317-FD4F64CF631D}" srcOrd="3" destOrd="0" presId="urn:microsoft.com/office/officeart/2005/8/layout/orgChart1"/>
    <dgm:cxn modelId="{C8F193B1-1569-47EA-9C6B-23F61705EF5A}" type="presParOf" srcId="{652E42A2-A019-4CCC-9317-FD4F64CF631D}" destId="{5C4C9140-68C3-4A41-B87F-549E5B68545F}" srcOrd="0" destOrd="0" presId="urn:microsoft.com/office/officeart/2005/8/layout/orgChart1"/>
    <dgm:cxn modelId="{1BC4234B-12BC-4D1B-B1E2-093CA1BB52E3}" type="presParOf" srcId="{5C4C9140-68C3-4A41-B87F-549E5B68545F}" destId="{28A97B45-2931-4CD1-9265-D56A4DBF4451}" srcOrd="0" destOrd="0" presId="urn:microsoft.com/office/officeart/2005/8/layout/orgChart1"/>
    <dgm:cxn modelId="{5BBFEF93-38D8-4FEC-888A-9FCA947015E9}" type="presParOf" srcId="{5C4C9140-68C3-4A41-B87F-549E5B68545F}" destId="{49425DD1-06FE-4331-87DF-94B3AE6AF5A1}" srcOrd="1" destOrd="0" presId="urn:microsoft.com/office/officeart/2005/8/layout/orgChart1"/>
    <dgm:cxn modelId="{2816ABF7-0338-4E04-905A-48144BE4FFF4}" type="presParOf" srcId="{652E42A2-A019-4CCC-9317-FD4F64CF631D}" destId="{8CF2B1D5-EE40-41A6-82E9-BCD3F271E7B1}" srcOrd="1" destOrd="0" presId="urn:microsoft.com/office/officeart/2005/8/layout/orgChart1"/>
    <dgm:cxn modelId="{C13CC250-C364-477A-B09F-A7BDB894110C}" type="presParOf" srcId="{652E42A2-A019-4CCC-9317-FD4F64CF631D}" destId="{06ED549F-3EEC-41E9-8BE0-8C04D0EF1F0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600" dirty="0"/>
            <a:t>Types of array like object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600" b="0" i="0" dirty="0"/>
            <a:t>arguments</a:t>
          </a:r>
          <a:endParaRPr lang="en-IN" sz="1600" b="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Strings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b="0" i="0" dirty="0"/>
            <a:t>HTML collections</a:t>
          </a:r>
          <a:endParaRPr lang="en-IN" sz="1600" dirty="0"/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Y="-1703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3"/>
      <dgm:spPr/>
    </dgm:pt>
    <dgm:pt modelId="{F8CE198F-BCBD-4BA4-823B-DA141E37C1A1}" type="pres">
      <dgm:prSet presAssocID="{3C7574BD-DFEF-44E8-B378-D391289AB0C5}" presName="connTx" presStyleLbl="parChTrans1D2" presStyleIdx="0" presStyleCnt="3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3" custScaleY="86680" custLinFactY="-49329" custLinFactNeighborX="85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3"/>
      <dgm:spPr/>
    </dgm:pt>
    <dgm:pt modelId="{C514C880-B6E2-45CA-A78C-8A585B0FD5B6}" type="pres">
      <dgm:prSet presAssocID="{35272958-6A4F-4BD8-88CF-BF3BA51B35FF}" presName="connTx" presStyleLbl="parChTrans1D2" presStyleIdx="1" presStyleCnt="3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3" custScaleY="86680" custLinFactNeighborX="1426" custLinFactNeighborY="-8924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3"/>
      <dgm:spPr/>
    </dgm:pt>
    <dgm:pt modelId="{7B642622-A489-44D0-83E4-B3ACB334CCAA}" type="pres">
      <dgm:prSet presAssocID="{71CBB593-E837-4549-AD41-CF2DB8EF9B22}" presName="connTx" presStyleLbl="parChTrans1D2" presStyleIdx="2" presStyleCnt="3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3" custScaleY="86680" custLinFactNeighborX="979" custLinFactNeighborY="696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</dgm:ptLst>
  <dgm:cxnLst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600" dirty="0"/>
            <a:t>Methods to convert an array-like object into an array</a:t>
          </a:r>
          <a:endParaRPr lang="en-IN" sz="16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600" b="0" i="0" dirty="0" err="1"/>
            <a:t>Array.from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Spread Syntax (...)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b="0" i="0" dirty="0" err="1"/>
            <a:t>Array.prototype.slice.call</a:t>
          </a:r>
          <a:r>
            <a:rPr lang="en-IN" sz="1600" b="0" i="0" dirty="0"/>
            <a:t>()</a:t>
          </a:r>
          <a:endParaRPr lang="en-IN" sz="1600" dirty="0"/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Y="-755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3"/>
      <dgm:spPr/>
    </dgm:pt>
    <dgm:pt modelId="{F8CE198F-BCBD-4BA4-823B-DA141E37C1A1}" type="pres">
      <dgm:prSet presAssocID="{3C7574BD-DFEF-44E8-B378-D391289AB0C5}" presName="connTx" presStyleLbl="parChTrans1D2" presStyleIdx="0" presStyleCnt="3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3" custScaleX="107459" custScaleY="119399" custLinFactY="-28178" custLinFactNeighborX="429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3"/>
      <dgm:spPr/>
    </dgm:pt>
    <dgm:pt modelId="{C514C880-B6E2-45CA-A78C-8A585B0FD5B6}" type="pres">
      <dgm:prSet presAssocID="{35272958-6A4F-4BD8-88CF-BF3BA51B35FF}" presName="connTx" presStyleLbl="parChTrans1D2" presStyleIdx="1" presStyleCnt="3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3" custScaleX="107459" custScaleY="119399" custLinFactNeighborX="532" custLinFactNeighborY="-4043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3"/>
      <dgm:spPr/>
    </dgm:pt>
    <dgm:pt modelId="{7B642622-A489-44D0-83E4-B3ACB334CCAA}" type="pres">
      <dgm:prSet presAssocID="{71CBB593-E837-4549-AD41-CF2DB8EF9B22}" presName="connTx" presStyleLbl="parChTrans1D2" presStyleIdx="2" presStyleCnt="3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3" custScaleX="107459" custScaleY="119399" custLinFactNeighborX="652" custLinFactNeighborY="6514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</dgm:ptLst>
  <dgm:cxnLst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JavaScript loops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dirty="0"/>
            <a:t>for</a:t>
          </a:r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dirty="0"/>
            <a:t>while</a:t>
          </a:r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dirty="0"/>
            <a:t>do-while</a:t>
          </a:r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dirty="0"/>
            <a:t>for…of</a:t>
          </a:r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dirty="0"/>
            <a:t>for…in</a:t>
          </a:r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6C4EC166-DFE3-42C4-9846-EA18230F487B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D4CF42-FC1F-4E4F-A604-B1CA85D35F22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2A0BE97F-876C-44A4-822B-7E7D89942EA3}" type="pres">
      <dgm:prSet presAssocID="{E6D89FC3-19A5-4E45-8A94-4D03AE3A5F2C}" presName="rootComposite1" presStyleCnt="0"/>
      <dgm:spPr/>
    </dgm:pt>
    <dgm:pt modelId="{DC86E450-82B4-4EA9-882F-3B2919C7E90D}" type="pres">
      <dgm:prSet presAssocID="{E6D89FC3-19A5-4E45-8A94-4D03AE3A5F2C}" presName="rootText1" presStyleLbl="node0" presStyleIdx="0" presStyleCnt="1" custScaleX="201107" custLinFactNeighborX="-1141" custLinFactNeighborY="-43247">
        <dgm:presLayoutVars>
          <dgm:chPref val="3"/>
        </dgm:presLayoutVars>
      </dgm:prSet>
      <dgm:spPr>
        <a:prstGeom prst="roundRect">
          <a:avLst/>
        </a:prstGeom>
      </dgm:spPr>
    </dgm:pt>
    <dgm:pt modelId="{1164F5A5-8C08-4D9A-A841-42C465815AE8}" type="pres">
      <dgm:prSet presAssocID="{E6D89FC3-19A5-4E45-8A94-4D03AE3A5F2C}" presName="rootConnector1" presStyleLbl="node1" presStyleIdx="0" presStyleCnt="0"/>
      <dgm:spPr/>
    </dgm:pt>
    <dgm:pt modelId="{87712D3C-38AD-4B35-B4DC-D09E01A1614A}" type="pres">
      <dgm:prSet presAssocID="{E6D89FC3-19A5-4E45-8A94-4D03AE3A5F2C}" presName="hierChild2" presStyleCnt="0"/>
      <dgm:spPr/>
    </dgm:pt>
    <dgm:pt modelId="{F38FFFDE-42B0-4B5C-88D6-D65065EA8E4E}" type="pres">
      <dgm:prSet presAssocID="{3C7574BD-DFEF-44E8-B378-D391289AB0C5}" presName="Name37" presStyleLbl="parChTrans1D2" presStyleIdx="0" presStyleCnt="5"/>
      <dgm:spPr/>
    </dgm:pt>
    <dgm:pt modelId="{25626901-41C9-400F-8EF3-BCB60D5D6BC0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8272234F-95FA-4868-9869-0C6E581FF0B4}" type="pres">
      <dgm:prSet presAssocID="{C4EEA271-3D87-4C0C-912A-3F99AFAC0669}" presName="rootComposite" presStyleCnt="0"/>
      <dgm:spPr/>
    </dgm:pt>
    <dgm:pt modelId="{0730DB09-59C8-4DC1-942A-5DB94712B338}" type="pres">
      <dgm:prSet presAssocID="{C4EEA271-3D87-4C0C-912A-3F99AFAC0669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E9F33938-4172-41E9-811A-847271556DF2}" type="pres">
      <dgm:prSet presAssocID="{C4EEA271-3D87-4C0C-912A-3F99AFAC0669}" presName="rootConnector" presStyleLbl="node2" presStyleIdx="0" presStyleCnt="5"/>
      <dgm:spPr/>
    </dgm:pt>
    <dgm:pt modelId="{2F103CAB-4FDA-4D94-85AF-4FAC2687366F}" type="pres">
      <dgm:prSet presAssocID="{C4EEA271-3D87-4C0C-912A-3F99AFAC0669}" presName="hierChild4" presStyleCnt="0"/>
      <dgm:spPr/>
    </dgm:pt>
    <dgm:pt modelId="{BAD7D48A-6ABC-42C7-9C2E-5D105A37BE73}" type="pres">
      <dgm:prSet presAssocID="{C4EEA271-3D87-4C0C-912A-3F99AFAC0669}" presName="hierChild5" presStyleCnt="0"/>
      <dgm:spPr/>
    </dgm:pt>
    <dgm:pt modelId="{20DAB7C8-238F-4BF4-B234-5ED433D2E151}" type="pres">
      <dgm:prSet presAssocID="{35272958-6A4F-4BD8-88CF-BF3BA51B35FF}" presName="Name37" presStyleLbl="parChTrans1D2" presStyleIdx="1" presStyleCnt="5"/>
      <dgm:spPr/>
    </dgm:pt>
    <dgm:pt modelId="{1F2D62EB-F0CA-4BD6-B4A2-C6C719B8EBDD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7A0312E5-CF1C-4560-9E38-02018E3D7E90}" type="pres">
      <dgm:prSet presAssocID="{98638CDC-BE70-483E-A025-26870C3283CD}" presName="rootComposite" presStyleCnt="0"/>
      <dgm:spPr/>
    </dgm:pt>
    <dgm:pt modelId="{BC85BA3F-0761-423E-A099-8E82420F8DE8}" type="pres">
      <dgm:prSet presAssocID="{98638CDC-BE70-483E-A025-26870C3283CD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FB17C3F-AAFD-4798-B878-2292EE234D28}" type="pres">
      <dgm:prSet presAssocID="{98638CDC-BE70-483E-A025-26870C3283CD}" presName="rootConnector" presStyleLbl="node2" presStyleIdx="1" presStyleCnt="5"/>
      <dgm:spPr/>
    </dgm:pt>
    <dgm:pt modelId="{D01DDA99-E5F6-4FB3-9DE2-6F17CDDEB77C}" type="pres">
      <dgm:prSet presAssocID="{98638CDC-BE70-483E-A025-26870C3283CD}" presName="hierChild4" presStyleCnt="0"/>
      <dgm:spPr/>
    </dgm:pt>
    <dgm:pt modelId="{FE0B0E2C-060A-4373-8967-2CD69F732145}" type="pres">
      <dgm:prSet presAssocID="{98638CDC-BE70-483E-A025-26870C3283CD}" presName="hierChild5" presStyleCnt="0"/>
      <dgm:spPr/>
    </dgm:pt>
    <dgm:pt modelId="{14E9AE4B-1428-4F4D-A002-FBC75900E0F0}" type="pres">
      <dgm:prSet presAssocID="{3FA1BEFF-91E7-4C5F-BB5B-1F3EF63EA843}" presName="Name37" presStyleLbl="parChTrans1D2" presStyleIdx="2" presStyleCnt="5"/>
      <dgm:spPr/>
    </dgm:pt>
    <dgm:pt modelId="{B2FB483B-E438-40D4-B0D5-9D119AF9262E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D1D372E5-6107-4452-B7AE-32F3229F6C1F}" type="pres">
      <dgm:prSet presAssocID="{D8C112DC-D5D9-4F93-850E-0CB7D562F558}" presName="rootComposite" presStyleCnt="0"/>
      <dgm:spPr/>
    </dgm:pt>
    <dgm:pt modelId="{6FEC8DB6-F9B0-4AC1-9376-FF0571C3848B}" type="pres">
      <dgm:prSet presAssocID="{D8C112DC-D5D9-4F93-850E-0CB7D562F55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08E91F3-820C-4E0A-883F-D561EBB716FC}" type="pres">
      <dgm:prSet presAssocID="{D8C112DC-D5D9-4F93-850E-0CB7D562F558}" presName="rootConnector" presStyleLbl="node2" presStyleIdx="2" presStyleCnt="5"/>
      <dgm:spPr/>
    </dgm:pt>
    <dgm:pt modelId="{3C07EF1B-7F38-4477-A0DE-F59EBF944D76}" type="pres">
      <dgm:prSet presAssocID="{D8C112DC-D5D9-4F93-850E-0CB7D562F558}" presName="hierChild4" presStyleCnt="0"/>
      <dgm:spPr/>
    </dgm:pt>
    <dgm:pt modelId="{BFA5F75F-4074-43B1-A7E9-B0C311C73534}" type="pres">
      <dgm:prSet presAssocID="{D8C112DC-D5D9-4F93-850E-0CB7D562F558}" presName="hierChild5" presStyleCnt="0"/>
      <dgm:spPr/>
    </dgm:pt>
    <dgm:pt modelId="{04467866-CF16-4C06-9C33-D7E5DFFE28DB}" type="pres">
      <dgm:prSet presAssocID="{A71BB647-835D-4389-ACF8-CF71C5AAAC79}" presName="Name37" presStyleLbl="parChTrans1D2" presStyleIdx="3" presStyleCnt="5"/>
      <dgm:spPr/>
    </dgm:pt>
    <dgm:pt modelId="{98565301-5031-434C-914D-6326B50747A7}" type="pres">
      <dgm:prSet presAssocID="{8EF17BD3-ABC1-4914-92F7-E71083DC6502}" presName="hierRoot2" presStyleCnt="0">
        <dgm:presLayoutVars>
          <dgm:hierBranch val="init"/>
        </dgm:presLayoutVars>
      </dgm:prSet>
      <dgm:spPr/>
    </dgm:pt>
    <dgm:pt modelId="{6F515F29-9919-4D2E-AEF7-4EF6776D7844}" type="pres">
      <dgm:prSet presAssocID="{8EF17BD3-ABC1-4914-92F7-E71083DC6502}" presName="rootComposite" presStyleCnt="0"/>
      <dgm:spPr/>
    </dgm:pt>
    <dgm:pt modelId="{55F5A946-B009-48AD-AF38-EAF2166777A9}" type="pres">
      <dgm:prSet presAssocID="{8EF17BD3-ABC1-4914-92F7-E71083DC6502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ECAD6F7-16F9-4CC3-A595-2FC3445E54E6}" type="pres">
      <dgm:prSet presAssocID="{8EF17BD3-ABC1-4914-92F7-E71083DC6502}" presName="rootConnector" presStyleLbl="node2" presStyleIdx="3" presStyleCnt="5"/>
      <dgm:spPr/>
    </dgm:pt>
    <dgm:pt modelId="{2209099F-72D0-4BD0-93B4-2B6817DF6782}" type="pres">
      <dgm:prSet presAssocID="{8EF17BD3-ABC1-4914-92F7-E71083DC6502}" presName="hierChild4" presStyleCnt="0"/>
      <dgm:spPr/>
    </dgm:pt>
    <dgm:pt modelId="{235BB5C4-C6C3-41BD-80D4-837F02A4A9DD}" type="pres">
      <dgm:prSet presAssocID="{8EF17BD3-ABC1-4914-92F7-E71083DC6502}" presName="hierChild5" presStyleCnt="0"/>
      <dgm:spPr/>
    </dgm:pt>
    <dgm:pt modelId="{B6567308-30EA-4E99-9E12-475370AC7818}" type="pres">
      <dgm:prSet presAssocID="{0493CE3E-B075-4418-910D-DEBE06869E35}" presName="Name37" presStyleLbl="parChTrans1D2" presStyleIdx="4" presStyleCnt="5"/>
      <dgm:spPr/>
    </dgm:pt>
    <dgm:pt modelId="{273FE2AE-37C8-4961-8EA8-E92260EDC950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FA22DD4C-37A6-4CDA-B7AE-9113EA1E1C5D}" type="pres">
      <dgm:prSet presAssocID="{3DFD13A5-D89C-40C6-BC47-51E02996BD53}" presName="rootComposite" presStyleCnt="0"/>
      <dgm:spPr/>
    </dgm:pt>
    <dgm:pt modelId="{ECC52B63-31E0-4006-833C-ABB8D67FA20D}" type="pres">
      <dgm:prSet presAssocID="{3DFD13A5-D89C-40C6-BC47-51E02996BD53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B874431-CEA8-4CE6-B8E5-E7B6A2E8D1DA}" type="pres">
      <dgm:prSet presAssocID="{3DFD13A5-D89C-40C6-BC47-51E02996BD53}" presName="rootConnector" presStyleLbl="node2" presStyleIdx="4" presStyleCnt="5"/>
      <dgm:spPr/>
    </dgm:pt>
    <dgm:pt modelId="{CBC54F7C-659F-44A6-97DA-F0641BD80AEC}" type="pres">
      <dgm:prSet presAssocID="{3DFD13A5-D89C-40C6-BC47-51E02996BD53}" presName="hierChild4" presStyleCnt="0"/>
      <dgm:spPr/>
    </dgm:pt>
    <dgm:pt modelId="{795B237B-5ED3-40DC-9606-575074320CBF}" type="pres">
      <dgm:prSet presAssocID="{3DFD13A5-D89C-40C6-BC47-51E02996BD53}" presName="hierChild5" presStyleCnt="0"/>
      <dgm:spPr/>
    </dgm:pt>
    <dgm:pt modelId="{B2570863-0C0D-4B1C-A927-FD9FEA739FA4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2390221B-E25A-4D13-A82D-6412069E5BF7}" type="presOf" srcId="{0493CE3E-B075-4418-910D-DEBE06869E35}" destId="{B6567308-30EA-4E99-9E12-475370AC7818}" srcOrd="0" destOrd="0" presId="urn:microsoft.com/office/officeart/2005/8/layout/orgChart1"/>
    <dgm:cxn modelId="{6592951F-6F56-4935-A369-D9FCDE9263FB}" type="presOf" srcId="{C4EEA271-3D87-4C0C-912A-3F99AFAC0669}" destId="{E9F33938-4172-41E9-811A-847271556DF2}" srcOrd="1" destOrd="0" presId="urn:microsoft.com/office/officeart/2005/8/layout/orgChart1"/>
    <dgm:cxn modelId="{6582BF22-3322-405E-9E62-3CC0ED9241AF}" type="presOf" srcId="{8EF17BD3-ABC1-4914-92F7-E71083DC6502}" destId="{55F5A946-B009-48AD-AF38-EAF2166777A9}" srcOrd="0" destOrd="0" presId="urn:microsoft.com/office/officeart/2005/8/layout/orgChart1"/>
    <dgm:cxn modelId="{175D4D2A-048D-4A4B-AD80-182E24E2A10A}" type="presOf" srcId="{98638CDC-BE70-483E-A025-26870C3283CD}" destId="{5FB17C3F-AAFD-4798-B878-2292EE234D28}" srcOrd="1" destOrd="0" presId="urn:microsoft.com/office/officeart/2005/8/layout/orgChart1"/>
    <dgm:cxn modelId="{10475F37-7F9B-428A-96E7-B73B720E5BBD}" type="presOf" srcId="{98638CDC-BE70-483E-A025-26870C3283CD}" destId="{BC85BA3F-0761-423E-A099-8E82420F8DE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49000B6B-3002-4C3D-B2BC-0D3CF517AD41}" type="presOf" srcId="{8EF17BD3-ABC1-4914-92F7-E71083DC6502}" destId="{0ECAD6F7-16F9-4CC3-A595-2FC3445E54E6}" srcOrd="1" destOrd="0" presId="urn:microsoft.com/office/officeart/2005/8/layout/orgChart1"/>
    <dgm:cxn modelId="{4926874B-6A5E-43D1-8301-34B51E753A3A}" type="presOf" srcId="{A71BB647-835D-4389-ACF8-CF71C5AAAC79}" destId="{04467866-CF16-4C06-9C33-D7E5DFFE28DB}" srcOrd="0" destOrd="0" presId="urn:microsoft.com/office/officeart/2005/8/layout/orgChart1"/>
    <dgm:cxn modelId="{0A7F2C82-7B3B-4C6E-83F4-37FB94CA1C8C}" type="presOf" srcId="{2AA76CEC-4A49-446A-81B7-FEB22EC2776D}" destId="{6C4EC166-DFE3-42C4-9846-EA18230F487B}" srcOrd="0" destOrd="0" presId="urn:microsoft.com/office/officeart/2005/8/layout/orgChart1"/>
    <dgm:cxn modelId="{DFF8338F-79C0-489A-B397-EF04FDFD1D84}" type="presOf" srcId="{E6D89FC3-19A5-4E45-8A94-4D03AE3A5F2C}" destId="{1164F5A5-8C08-4D9A-A841-42C465815AE8}" srcOrd="1" destOrd="0" presId="urn:microsoft.com/office/officeart/2005/8/layout/orgChart1"/>
    <dgm:cxn modelId="{0DC9ABA1-E671-4268-B882-F5E2A0BB2A1E}" type="presOf" srcId="{35272958-6A4F-4BD8-88CF-BF3BA51B35FF}" destId="{20DAB7C8-238F-4BF4-B234-5ED433D2E151}" srcOrd="0" destOrd="0" presId="urn:microsoft.com/office/officeart/2005/8/layout/orgChart1"/>
    <dgm:cxn modelId="{BC63B6A3-556A-41B0-9380-1F7F8C1F9A17}" type="presOf" srcId="{D8C112DC-D5D9-4F93-850E-0CB7D562F558}" destId="{008E91F3-820C-4E0A-883F-D561EBB716FC}" srcOrd="1" destOrd="0" presId="urn:microsoft.com/office/officeart/2005/8/layout/orgChart1"/>
    <dgm:cxn modelId="{A2BBCEA7-2C23-4F58-9893-2A8B4581FA8C}" type="presOf" srcId="{C4EEA271-3D87-4C0C-912A-3F99AFAC0669}" destId="{0730DB09-59C8-4DC1-942A-5DB94712B338}" srcOrd="0" destOrd="0" presId="urn:microsoft.com/office/officeart/2005/8/layout/orgChart1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8A90FEC1-D760-4E85-843A-990DF81FB972}" type="presOf" srcId="{D8C112DC-D5D9-4F93-850E-0CB7D562F558}" destId="{6FEC8DB6-F9B0-4AC1-9376-FF0571C3848B}" srcOrd="0" destOrd="0" presId="urn:microsoft.com/office/officeart/2005/8/layout/orgChart1"/>
    <dgm:cxn modelId="{3E3F28CA-BA79-4D5C-82E0-F55F722EE35C}" type="presOf" srcId="{3FA1BEFF-91E7-4C5F-BB5B-1F3EF63EA843}" destId="{14E9AE4B-1428-4F4D-A002-FBC75900E0F0}" srcOrd="0" destOrd="0" presId="urn:microsoft.com/office/officeart/2005/8/layout/orgChart1"/>
    <dgm:cxn modelId="{D4AC61CC-D803-471E-9DA9-09B185271364}" type="presOf" srcId="{E6D89FC3-19A5-4E45-8A94-4D03AE3A5F2C}" destId="{DC86E450-82B4-4EA9-882F-3B2919C7E90D}" srcOrd="0" destOrd="0" presId="urn:microsoft.com/office/officeart/2005/8/layout/orgChart1"/>
    <dgm:cxn modelId="{A7BC8AEE-FF87-44C6-A080-FCFB24862F6A}" type="presOf" srcId="{3DFD13A5-D89C-40C6-BC47-51E02996BD53}" destId="{5B874431-CEA8-4CE6-B8E5-E7B6A2E8D1DA}" srcOrd="1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B351CFB-D81F-4FE1-86AA-B3B54BC44D51}" type="presOf" srcId="{3C7574BD-DFEF-44E8-B378-D391289AB0C5}" destId="{F38FFFDE-42B0-4B5C-88D6-D65065EA8E4E}" srcOrd="0" destOrd="0" presId="urn:microsoft.com/office/officeart/2005/8/layout/orgChart1"/>
    <dgm:cxn modelId="{39ABD8FB-F257-416D-ABE0-760BDA9155D1}" type="presOf" srcId="{3DFD13A5-D89C-40C6-BC47-51E02996BD53}" destId="{ECC52B63-31E0-4006-833C-ABB8D67FA20D}" srcOrd="0" destOrd="0" presId="urn:microsoft.com/office/officeart/2005/8/layout/orgChart1"/>
    <dgm:cxn modelId="{2962F64B-4B78-4025-93DD-71A9301AC7BD}" type="presParOf" srcId="{6C4EC166-DFE3-42C4-9846-EA18230F487B}" destId="{05D4CF42-FC1F-4E4F-A604-B1CA85D35F22}" srcOrd="0" destOrd="0" presId="urn:microsoft.com/office/officeart/2005/8/layout/orgChart1"/>
    <dgm:cxn modelId="{2E0B0E5F-E6FC-4C4D-B4AD-60BDE6D15846}" type="presParOf" srcId="{05D4CF42-FC1F-4E4F-A604-B1CA85D35F22}" destId="{2A0BE97F-876C-44A4-822B-7E7D89942EA3}" srcOrd="0" destOrd="0" presId="urn:microsoft.com/office/officeart/2005/8/layout/orgChart1"/>
    <dgm:cxn modelId="{33CBB1D4-B4C2-4462-8BB4-975E089F4B6D}" type="presParOf" srcId="{2A0BE97F-876C-44A4-822B-7E7D89942EA3}" destId="{DC86E450-82B4-4EA9-882F-3B2919C7E90D}" srcOrd="0" destOrd="0" presId="urn:microsoft.com/office/officeart/2005/8/layout/orgChart1"/>
    <dgm:cxn modelId="{D38E8F37-0B2A-43CD-92B2-320EC1C36199}" type="presParOf" srcId="{2A0BE97F-876C-44A4-822B-7E7D89942EA3}" destId="{1164F5A5-8C08-4D9A-A841-42C465815AE8}" srcOrd="1" destOrd="0" presId="urn:microsoft.com/office/officeart/2005/8/layout/orgChart1"/>
    <dgm:cxn modelId="{DD8AA1A9-32FF-411A-83C7-F27E76D29248}" type="presParOf" srcId="{05D4CF42-FC1F-4E4F-A604-B1CA85D35F22}" destId="{87712D3C-38AD-4B35-B4DC-D09E01A1614A}" srcOrd="1" destOrd="0" presId="urn:microsoft.com/office/officeart/2005/8/layout/orgChart1"/>
    <dgm:cxn modelId="{31D0E2AF-F6E4-425D-BDFF-14D092ED59F2}" type="presParOf" srcId="{87712D3C-38AD-4B35-B4DC-D09E01A1614A}" destId="{F38FFFDE-42B0-4B5C-88D6-D65065EA8E4E}" srcOrd="0" destOrd="0" presId="urn:microsoft.com/office/officeart/2005/8/layout/orgChart1"/>
    <dgm:cxn modelId="{2A79435B-1DAB-47B3-A3F1-93AD2B5C73B2}" type="presParOf" srcId="{87712D3C-38AD-4B35-B4DC-D09E01A1614A}" destId="{25626901-41C9-400F-8EF3-BCB60D5D6BC0}" srcOrd="1" destOrd="0" presId="urn:microsoft.com/office/officeart/2005/8/layout/orgChart1"/>
    <dgm:cxn modelId="{6EC7C43F-C360-49CF-B06E-03B155A59584}" type="presParOf" srcId="{25626901-41C9-400F-8EF3-BCB60D5D6BC0}" destId="{8272234F-95FA-4868-9869-0C6E581FF0B4}" srcOrd="0" destOrd="0" presId="urn:microsoft.com/office/officeart/2005/8/layout/orgChart1"/>
    <dgm:cxn modelId="{6259C10C-C5FC-421A-8CBE-682EC05F5395}" type="presParOf" srcId="{8272234F-95FA-4868-9869-0C6E581FF0B4}" destId="{0730DB09-59C8-4DC1-942A-5DB94712B338}" srcOrd="0" destOrd="0" presId="urn:microsoft.com/office/officeart/2005/8/layout/orgChart1"/>
    <dgm:cxn modelId="{1DD47858-4663-48FC-8D07-E37BC167DB04}" type="presParOf" srcId="{8272234F-95FA-4868-9869-0C6E581FF0B4}" destId="{E9F33938-4172-41E9-811A-847271556DF2}" srcOrd="1" destOrd="0" presId="urn:microsoft.com/office/officeart/2005/8/layout/orgChart1"/>
    <dgm:cxn modelId="{C5B308B6-9117-4532-8682-61AEE3AC935A}" type="presParOf" srcId="{25626901-41C9-400F-8EF3-BCB60D5D6BC0}" destId="{2F103CAB-4FDA-4D94-85AF-4FAC2687366F}" srcOrd="1" destOrd="0" presId="urn:microsoft.com/office/officeart/2005/8/layout/orgChart1"/>
    <dgm:cxn modelId="{C991E3B9-4B32-4DA2-B8CC-82286E355408}" type="presParOf" srcId="{25626901-41C9-400F-8EF3-BCB60D5D6BC0}" destId="{BAD7D48A-6ABC-42C7-9C2E-5D105A37BE73}" srcOrd="2" destOrd="0" presId="urn:microsoft.com/office/officeart/2005/8/layout/orgChart1"/>
    <dgm:cxn modelId="{DCC1784F-4A5E-4B62-A451-2467EC2298C6}" type="presParOf" srcId="{87712D3C-38AD-4B35-B4DC-D09E01A1614A}" destId="{20DAB7C8-238F-4BF4-B234-5ED433D2E151}" srcOrd="2" destOrd="0" presId="urn:microsoft.com/office/officeart/2005/8/layout/orgChart1"/>
    <dgm:cxn modelId="{97741259-C3DA-46A6-86D2-18E8BD63A710}" type="presParOf" srcId="{87712D3C-38AD-4B35-B4DC-D09E01A1614A}" destId="{1F2D62EB-F0CA-4BD6-B4A2-C6C719B8EBDD}" srcOrd="3" destOrd="0" presId="urn:microsoft.com/office/officeart/2005/8/layout/orgChart1"/>
    <dgm:cxn modelId="{225D5414-BBBF-4B57-BBDE-FB270EEF66CE}" type="presParOf" srcId="{1F2D62EB-F0CA-4BD6-B4A2-C6C719B8EBDD}" destId="{7A0312E5-CF1C-4560-9E38-02018E3D7E90}" srcOrd="0" destOrd="0" presId="urn:microsoft.com/office/officeart/2005/8/layout/orgChart1"/>
    <dgm:cxn modelId="{B83E59D9-BCA3-4FD1-BB7F-D52D03DC15BF}" type="presParOf" srcId="{7A0312E5-CF1C-4560-9E38-02018E3D7E90}" destId="{BC85BA3F-0761-423E-A099-8E82420F8DE8}" srcOrd="0" destOrd="0" presId="urn:microsoft.com/office/officeart/2005/8/layout/orgChart1"/>
    <dgm:cxn modelId="{0C9340FB-DDFA-42A6-A48F-4C3A86C295A3}" type="presParOf" srcId="{7A0312E5-CF1C-4560-9E38-02018E3D7E90}" destId="{5FB17C3F-AAFD-4798-B878-2292EE234D28}" srcOrd="1" destOrd="0" presId="urn:microsoft.com/office/officeart/2005/8/layout/orgChart1"/>
    <dgm:cxn modelId="{8F17EFA6-76FE-400E-A85A-24015EC0DCF0}" type="presParOf" srcId="{1F2D62EB-F0CA-4BD6-B4A2-C6C719B8EBDD}" destId="{D01DDA99-E5F6-4FB3-9DE2-6F17CDDEB77C}" srcOrd="1" destOrd="0" presId="urn:microsoft.com/office/officeart/2005/8/layout/orgChart1"/>
    <dgm:cxn modelId="{BD61F61C-F892-4227-9A7D-78F91D2C8AA0}" type="presParOf" srcId="{1F2D62EB-F0CA-4BD6-B4A2-C6C719B8EBDD}" destId="{FE0B0E2C-060A-4373-8967-2CD69F732145}" srcOrd="2" destOrd="0" presId="urn:microsoft.com/office/officeart/2005/8/layout/orgChart1"/>
    <dgm:cxn modelId="{6995D2BD-C5FF-41BE-B2BB-B1EB4D1D6B72}" type="presParOf" srcId="{87712D3C-38AD-4B35-B4DC-D09E01A1614A}" destId="{14E9AE4B-1428-4F4D-A002-FBC75900E0F0}" srcOrd="4" destOrd="0" presId="urn:microsoft.com/office/officeart/2005/8/layout/orgChart1"/>
    <dgm:cxn modelId="{E781FF5C-F7E9-4556-8540-2807E3A31534}" type="presParOf" srcId="{87712D3C-38AD-4B35-B4DC-D09E01A1614A}" destId="{B2FB483B-E438-40D4-B0D5-9D119AF9262E}" srcOrd="5" destOrd="0" presId="urn:microsoft.com/office/officeart/2005/8/layout/orgChart1"/>
    <dgm:cxn modelId="{2F2702EE-27C4-4D11-A634-F32EFDB338BD}" type="presParOf" srcId="{B2FB483B-E438-40D4-B0D5-9D119AF9262E}" destId="{D1D372E5-6107-4452-B7AE-32F3229F6C1F}" srcOrd="0" destOrd="0" presId="urn:microsoft.com/office/officeart/2005/8/layout/orgChart1"/>
    <dgm:cxn modelId="{B2027D1A-770B-4EFF-8AE6-5233A840294E}" type="presParOf" srcId="{D1D372E5-6107-4452-B7AE-32F3229F6C1F}" destId="{6FEC8DB6-F9B0-4AC1-9376-FF0571C3848B}" srcOrd="0" destOrd="0" presId="urn:microsoft.com/office/officeart/2005/8/layout/orgChart1"/>
    <dgm:cxn modelId="{2A2ACAAD-D701-4DFC-8628-3214E72F793F}" type="presParOf" srcId="{D1D372E5-6107-4452-B7AE-32F3229F6C1F}" destId="{008E91F3-820C-4E0A-883F-D561EBB716FC}" srcOrd="1" destOrd="0" presId="urn:microsoft.com/office/officeart/2005/8/layout/orgChart1"/>
    <dgm:cxn modelId="{9B5284F1-790F-43A0-9341-1505D7544022}" type="presParOf" srcId="{B2FB483B-E438-40D4-B0D5-9D119AF9262E}" destId="{3C07EF1B-7F38-4477-A0DE-F59EBF944D76}" srcOrd="1" destOrd="0" presId="urn:microsoft.com/office/officeart/2005/8/layout/orgChart1"/>
    <dgm:cxn modelId="{4D9DAF49-5AB3-4FF7-A887-9448A32E83EB}" type="presParOf" srcId="{B2FB483B-E438-40D4-B0D5-9D119AF9262E}" destId="{BFA5F75F-4074-43B1-A7E9-B0C311C73534}" srcOrd="2" destOrd="0" presId="urn:microsoft.com/office/officeart/2005/8/layout/orgChart1"/>
    <dgm:cxn modelId="{01784FB8-689A-4C9B-93DA-5D270CCB60B8}" type="presParOf" srcId="{87712D3C-38AD-4B35-B4DC-D09E01A1614A}" destId="{04467866-CF16-4C06-9C33-D7E5DFFE28DB}" srcOrd="6" destOrd="0" presId="urn:microsoft.com/office/officeart/2005/8/layout/orgChart1"/>
    <dgm:cxn modelId="{6B0E572C-AE21-47DD-8741-789AA0A2F200}" type="presParOf" srcId="{87712D3C-38AD-4B35-B4DC-D09E01A1614A}" destId="{98565301-5031-434C-914D-6326B50747A7}" srcOrd="7" destOrd="0" presId="urn:microsoft.com/office/officeart/2005/8/layout/orgChart1"/>
    <dgm:cxn modelId="{D14FE7F9-B612-4733-BE65-9145CAD6903B}" type="presParOf" srcId="{98565301-5031-434C-914D-6326B50747A7}" destId="{6F515F29-9919-4D2E-AEF7-4EF6776D7844}" srcOrd="0" destOrd="0" presId="urn:microsoft.com/office/officeart/2005/8/layout/orgChart1"/>
    <dgm:cxn modelId="{B3B61D9A-42BD-4E56-91C7-97EE371C96FD}" type="presParOf" srcId="{6F515F29-9919-4D2E-AEF7-4EF6776D7844}" destId="{55F5A946-B009-48AD-AF38-EAF2166777A9}" srcOrd="0" destOrd="0" presId="urn:microsoft.com/office/officeart/2005/8/layout/orgChart1"/>
    <dgm:cxn modelId="{4A5BBDB7-4D97-4182-B907-1D004DCA943D}" type="presParOf" srcId="{6F515F29-9919-4D2E-AEF7-4EF6776D7844}" destId="{0ECAD6F7-16F9-4CC3-A595-2FC3445E54E6}" srcOrd="1" destOrd="0" presId="urn:microsoft.com/office/officeart/2005/8/layout/orgChart1"/>
    <dgm:cxn modelId="{2E6F0C4E-790A-4937-B44A-2D067DE30109}" type="presParOf" srcId="{98565301-5031-434C-914D-6326B50747A7}" destId="{2209099F-72D0-4BD0-93B4-2B6817DF6782}" srcOrd="1" destOrd="0" presId="urn:microsoft.com/office/officeart/2005/8/layout/orgChart1"/>
    <dgm:cxn modelId="{EEFB1EB2-6616-437F-A932-31D72A05AC44}" type="presParOf" srcId="{98565301-5031-434C-914D-6326B50747A7}" destId="{235BB5C4-C6C3-41BD-80D4-837F02A4A9DD}" srcOrd="2" destOrd="0" presId="urn:microsoft.com/office/officeart/2005/8/layout/orgChart1"/>
    <dgm:cxn modelId="{4FE87C62-A24D-4C4A-803E-CB1E25DE2DAF}" type="presParOf" srcId="{87712D3C-38AD-4B35-B4DC-D09E01A1614A}" destId="{B6567308-30EA-4E99-9E12-475370AC7818}" srcOrd="8" destOrd="0" presId="urn:microsoft.com/office/officeart/2005/8/layout/orgChart1"/>
    <dgm:cxn modelId="{A4DD1E53-E97C-44BC-9450-50584FC82BD6}" type="presParOf" srcId="{87712D3C-38AD-4B35-B4DC-D09E01A1614A}" destId="{273FE2AE-37C8-4961-8EA8-E92260EDC950}" srcOrd="9" destOrd="0" presId="urn:microsoft.com/office/officeart/2005/8/layout/orgChart1"/>
    <dgm:cxn modelId="{B3C8893B-E72A-4C3B-BCCD-640609A9B6F2}" type="presParOf" srcId="{273FE2AE-37C8-4961-8EA8-E92260EDC950}" destId="{FA22DD4C-37A6-4CDA-B7AE-9113EA1E1C5D}" srcOrd="0" destOrd="0" presId="urn:microsoft.com/office/officeart/2005/8/layout/orgChart1"/>
    <dgm:cxn modelId="{A8654F17-A79A-4EA7-8676-5B6B49F7F01E}" type="presParOf" srcId="{FA22DD4C-37A6-4CDA-B7AE-9113EA1E1C5D}" destId="{ECC52B63-31E0-4006-833C-ABB8D67FA20D}" srcOrd="0" destOrd="0" presId="urn:microsoft.com/office/officeart/2005/8/layout/orgChart1"/>
    <dgm:cxn modelId="{A3D8EC98-A161-4951-8184-0A55C6D98E3B}" type="presParOf" srcId="{FA22DD4C-37A6-4CDA-B7AE-9113EA1E1C5D}" destId="{5B874431-CEA8-4CE6-B8E5-E7B6A2E8D1DA}" srcOrd="1" destOrd="0" presId="urn:microsoft.com/office/officeart/2005/8/layout/orgChart1"/>
    <dgm:cxn modelId="{D3E5B349-046B-452F-A0A5-EAA25983CF07}" type="presParOf" srcId="{273FE2AE-37C8-4961-8EA8-E92260EDC950}" destId="{CBC54F7C-659F-44A6-97DA-F0641BD80AEC}" srcOrd="1" destOrd="0" presId="urn:microsoft.com/office/officeart/2005/8/layout/orgChart1"/>
    <dgm:cxn modelId="{04B5617A-FC11-4FF9-8209-88FFC2DA1B30}" type="presParOf" srcId="{273FE2AE-37C8-4961-8EA8-E92260EDC950}" destId="{795B237B-5ED3-40DC-9606-575074320CBF}" srcOrd="2" destOrd="0" presId="urn:microsoft.com/office/officeart/2005/8/layout/orgChart1"/>
    <dgm:cxn modelId="{3AC9BCAE-108D-404F-B95D-2D3E5D118787}" type="presParOf" srcId="{05D4CF42-FC1F-4E4F-A604-B1CA85D35F22}" destId="{B2570863-0C0D-4B1C-A927-FD9FEA739F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>
              <a:solidFill>
                <a:schemeClr val="tx1"/>
              </a:solidFill>
            </a:rPr>
            <a:t>	</a:t>
          </a:r>
          <a:r>
            <a:rPr lang="en-IN" sz="1600" dirty="0">
              <a:solidFill>
                <a:schemeClr val="tx1"/>
              </a:solidFill>
            </a:rPr>
            <a:t>Scenario &amp; Coding (50 Questions)</a:t>
          </a:r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20. Tricky Short Questions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E24660A2-3C58-4852-BF83-D52FE1AC1052}">
      <dgm:prSet custT="1"/>
      <dgm:spPr/>
      <dgm:t>
        <a:bodyPr/>
        <a:lstStyle/>
        <a:p>
          <a:pPr algn="l"/>
          <a:r>
            <a:rPr lang="en-IN" sz="1600" b="0" i="0" u="none" dirty="0"/>
            <a:t>21. Feature Development</a:t>
          </a:r>
          <a:endParaRPr lang="en-IN" sz="1600" dirty="0"/>
        </a:p>
      </dgm:t>
    </dgm:pt>
    <dgm:pt modelId="{E13AA6D6-C8FF-4E20-A9F1-C9580473B3D3}" type="parTrans" cxnId="{843A629B-156B-44E4-87E7-CB5F2F63F21C}">
      <dgm:prSet/>
      <dgm:spPr/>
      <dgm:t>
        <a:bodyPr/>
        <a:lstStyle/>
        <a:p>
          <a:pPr algn="l"/>
          <a:endParaRPr lang="en-IN" sz="1600"/>
        </a:p>
      </dgm:t>
    </dgm:pt>
    <dgm:pt modelId="{B6108ED1-CF21-4F72-BABC-E3E08E400AD9}" type="sibTrans" cxnId="{843A629B-156B-44E4-87E7-CB5F2F63F21C}">
      <dgm:prSet/>
      <dgm:spPr/>
      <dgm:t>
        <a:bodyPr/>
        <a:lstStyle/>
        <a:p>
          <a:pPr algn="l"/>
          <a:endParaRPr lang="en-IN" sz="1600"/>
        </a:p>
      </dgm:t>
    </dgm:pt>
    <dgm:pt modelId="{D595D2BA-9005-4F20-9CC5-C1C778BB433E}">
      <dgm:prSet custT="1"/>
      <dgm:spPr/>
      <dgm:t>
        <a:bodyPr/>
        <a:lstStyle/>
        <a:p>
          <a:pPr algn="l"/>
          <a:r>
            <a:rPr lang="en-IN" sz="1600" b="0" i="0" u="none" dirty="0"/>
            <a:t>22. Coding Questions</a:t>
          </a:r>
          <a:endParaRPr lang="en-IN" sz="1600" dirty="0"/>
        </a:p>
      </dgm:t>
    </dgm:pt>
    <dgm:pt modelId="{DD7C7082-C008-456B-80EA-2FBAAACD3B96}" type="parTrans" cxnId="{D0C22732-0FAD-444F-A5B9-8B13E172CE8C}">
      <dgm:prSet/>
      <dgm:spPr/>
      <dgm:t>
        <a:bodyPr/>
        <a:lstStyle/>
        <a:p>
          <a:pPr algn="l"/>
          <a:endParaRPr lang="en-IN" sz="1600"/>
        </a:p>
      </dgm:t>
    </dgm:pt>
    <dgm:pt modelId="{1121B9FE-BA8D-4C28-A363-62529CDCFC18}" type="sibTrans" cxnId="{D0C22732-0FAD-444F-A5B9-8B13E172CE8C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02828"/>
      <dgm:spPr/>
    </dgm:pt>
    <dgm:pt modelId="{6CE72F2C-D762-49C0-B2DF-952707AA80AB}" type="pres">
      <dgm:prSet presAssocID="{E7AF3908-8732-4F54-A538-E3AE8E033722}" presName="rootConnector" presStyleLbl="node1" presStyleIdx="0" presStyleCnt="1"/>
      <dgm:spPr/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3" custSzX="458779"/>
      <dgm:spPr/>
    </dgm:pt>
    <dgm:pt modelId="{D26D0C22-96BC-4955-B855-B3A9EADE8240}" type="pres">
      <dgm:prSet presAssocID="{FDF1C9B5-20BB-4222-8433-F6D5DE350BF7}" presName="childText" presStyleLbl="bgAcc1" presStyleIdx="0" presStyleCnt="3" custFlipHor="1" custScaleX="403917">
        <dgm:presLayoutVars>
          <dgm:bulletEnabled val="1"/>
        </dgm:presLayoutVars>
      </dgm:prSet>
      <dgm:spPr/>
    </dgm:pt>
    <dgm:pt modelId="{3B07A29C-D6A3-4EDA-B3DE-AE236CD64155}" type="pres">
      <dgm:prSet presAssocID="{E13AA6D6-C8FF-4E20-A9F1-C9580473B3D3}" presName="Name13" presStyleLbl="parChTrans1D2" presStyleIdx="1" presStyleCnt="3"/>
      <dgm:spPr/>
    </dgm:pt>
    <dgm:pt modelId="{50F49BB1-478B-4174-A764-EE0602B1880C}" type="pres">
      <dgm:prSet presAssocID="{E24660A2-3C58-4852-BF83-D52FE1AC1052}" presName="childText" presStyleLbl="bgAcc1" presStyleIdx="1" presStyleCnt="3" custScaleX="404627">
        <dgm:presLayoutVars>
          <dgm:bulletEnabled val="1"/>
        </dgm:presLayoutVars>
      </dgm:prSet>
      <dgm:spPr/>
    </dgm:pt>
    <dgm:pt modelId="{D4E7A8BD-A56D-42B1-81D4-1688363FF486}" type="pres">
      <dgm:prSet presAssocID="{DD7C7082-C008-456B-80EA-2FBAAACD3B96}" presName="Name13" presStyleLbl="parChTrans1D2" presStyleIdx="2" presStyleCnt="3"/>
      <dgm:spPr/>
    </dgm:pt>
    <dgm:pt modelId="{E89FAFE5-F82C-4531-A8FF-E770EF641241}" type="pres">
      <dgm:prSet presAssocID="{D595D2BA-9005-4F20-9CC5-C1C778BB433E}" presName="childText" presStyleLbl="bgAcc1" presStyleIdx="2" presStyleCnt="3" custScaleX="404627">
        <dgm:presLayoutVars>
          <dgm:bulletEnabled val="1"/>
        </dgm:presLayoutVars>
      </dgm:prSet>
      <dgm:spPr/>
    </dgm:pt>
  </dgm:ptLst>
  <dgm:cxnLst>
    <dgm:cxn modelId="{BD327910-1873-4D89-BEAE-0BF96C12D696}" type="presOf" srcId="{D595D2BA-9005-4F20-9CC5-C1C778BB433E}" destId="{E89FAFE5-F82C-4531-A8FF-E770EF641241}" srcOrd="0" destOrd="0" presId="urn:microsoft.com/office/officeart/2005/8/layout/hierarchy3"/>
    <dgm:cxn modelId="{D0C22732-0FAD-444F-A5B9-8B13E172CE8C}" srcId="{E7AF3908-8732-4F54-A538-E3AE8E033722}" destId="{D595D2BA-9005-4F20-9CC5-C1C778BB433E}" srcOrd="2" destOrd="0" parTransId="{DD7C7082-C008-456B-80EA-2FBAAACD3B96}" sibTransId="{1121B9FE-BA8D-4C28-A363-62529CDCFC18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D5726057-8625-4BCD-B317-DDE64946139B}" type="presOf" srcId="{E13AA6D6-C8FF-4E20-A9F1-C9580473B3D3}" destId="{3B07A29C-D6A3-4EDA-B3DE-AE236CD64155}" srcOrd="0" destOrd="0" presId="urn:microsoft.com/office/officeart/2005/8/layout/hierarchy3"/>
    <dgm:cxn modelId="{843A629B-156B-44E4-87E7-CB5F2F63F21C}" srcId="{E7AF3908-8732-4F54-A538-E3AE8E033722}" destId="{E24660A2-3C58-4852-BF83-D52FE1AC1052}" srcOrd="1" destOrd="0" parTransId="{E13AA6D6-C8FF-4E20-A9F1-C9580473B3D3}" sibTransId="{B6108ED1-CF21-4F72-BABC-E3E08E400AD9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31A4A2AB-B61A-4362-A06F-5A36D8CEB5DD}" type="presOf" srcId="{E24660A2-3C58-4852-BF83-D52FE1AC1052}" destId="{50F49BB1-478B-4174-A764-EE0602B1880C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AE74B4D4-B45B-41DE-81A7-19C99D09BEA5}" type="presOf" srcId="{DD7C7082-C008-456B-80EA-2FBAAACD3B96}" destId="{D4E7A8BD-A56D-42B1-81D4-1688363FF486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6BBC75A-7CA9-4439-91AB-8C08C8CAB672}" type="presParOf" srcId="{B14548E4-56C1-4F09-B07A-DA0F85053086}" destId="{3B07A29C-D6A3-4EDA-B3DE-AE236CD64155}" srcOrd="2" destOrd="0" presId="urn:microsoft.com/office/officeart/2005/8/layout/hierarchy3"/>
    <dgm:cxn modelId="{65B4CF69-6916-4575-9195-9637BA1C5D3E}" type="presParOf" srcId="{B14548E4-56C1-4F09-B07A-DA0F85053086}" destId="{50F49BB1-478B-4174-A764-EE0602B1880C}" srcOrd="3" destOrd="0" presId="urn:microsoft.com/office/officeart/2005/8/layout/hierarchy3"/>
    <dgm:cxn modelId="{B10D0121-0569-41A5-9172-35EA4735C722}" type="presParOf" srcId="{B14548E4-56C1-4F09-B07A-DA0F85053086}" destId="{D4E7A8BD-A56D-42B1-81D4-1688363FF486}" srcOrd="4" destOrd="0" presId="urn:microsoft.com/office/officeart/2005/8/layout/hierarchy3"/>
    <dgm:cxn modelId="{47D664B6-95D8-41C4-9C6A-4C6D3A19102C}" type="presParOf" srcId="{B14548E4-56C1-4F09-B07A-DA0F85053086}" destId="{E89FAFE5-F82C-4531-A8FF-E770EF64124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Functions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Named Function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6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Anonymous Function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6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 Expression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6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/>
            <a:t>Arrow Function</a:t>
          </a:r>
          <a:endParaRPr lang="en-IN" sz="1800" dirty="0"/>
        </a:p>
      </dgm:t>
    </dgm:pt>
    <dgm:pt modelId="{CA41E56D-D406-4B9E-AC96-D0DA5A83005D}" type="parTrans" cxnId="{E322AFF3-9DE5-4D24-9D08-F0511071554A}">
      <dgm:prSet/>
      <dgm:spPr/>
      <dgm:t>
        <a:bodyPr/>
        <a:lstStyle/>
        <a:p>
          <a:endParaRPr lang="en-IN" sz="160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/>
            <a:t>IIFE</a:t>
          </a:r>
          <a:endParaRPr lang="en-IN" sz="1800"/>
        </a:p>
      </dgm:t>
    </dgm:pt>
    <dgm:pt modelId="{061DA9D6-33E8-43F7-91F2-FB0400F0573E}" type="parTrans" cxnId="{F945FBB9-F0DA-496F-8840-31450B4EAD1F}">
      <dgm:prSet/>
      <dgm:spPr/>
      <dgm:t>
        <a:bodyPr/>
        <a:lstStyle/>
        <a:p>
          <a:endParaRPr lang="en-IN" sz="160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/>
        </a:p>
      </dgm:t>
    </dgm:pt>
    <dgm:pt modelId="{A026173D-604F-45C2-8F48-4FB4E88BDB76}">
      <dgm:prSet custT="1"/>
      <dgm:spPr/>
      <dgm:t>
        <a:bodyPr/>
        <a:lstStyle/>
        <a:p>
          <a:r>
            <a:rPr lang="en-IN" sz="1800" b="0" i="0" dirty="0" err="1"/>
            <a:t>Callback</a:t>
          </a:r>
          <a:r>
            <a:rPr lang="en-IN" sz="1800" b="0" i="0" dirty="0"/>
            <a:t> Function</a:t>
          </a:r>
          <a:endParaRPr lang="en-IN" sz="1800" dirty="0"/>
        </a:p>
      </dgm:t>
    </dgm:pt>
    <dgm:pt modelId="{0C6A1560-CDCB-4723-B5D7-A2A921F9DD9A}" type="parTrans" cxnId="{7099CDC7-AE3E-4760-95B3-EA0DA0AEAEB3}">
      <dgm:prSet/>
      <dgm:spPr/>
      <dgm:t>
        <a:bodyPr/>
        <a:lstStyle/>
        <a:p>
          <a:endParaRPr lang="en-IN" sz="1600"/>
        </a:p>
      </dgm:t>
    </dgm:pt>
    <dgm:pt modelId="{49DA0B26-42FD-4F1A-89EB-D7040D4C5CB8}" type="sibTrans" cxnId="{7099CDC7-AE3E-4760-95B3-EA0DA0AEAEB3}">
      <dgm:prSet/>
      <dgm:spPr/>
      <dgm:t>
        <a:bodyPr/>
        <a:lstStyle/>
        <a:p>
          <a:endParaRPr lang="en-IN" sz="1600"/>
        </a:p>
      </dgm:t>
    </dgm:pt>
    <dgm:pt modelId="{571DE306-9045-417D-8D2B-9BF6E5FBFBE9}">
      <dgm:prSet custT="1"/>
      <dgm:spPr/>
      <dgm:t>
        <a:bodyPr/>
        <a:lstStyle/>
        <a:p>
          <a:r>
            <a:rPr lang="en-IN" sz="1800" b="0" i="0" dirty="0"/>
            <a:t>Higher-Order Function</a:t>
          </a:r>
          <a:endParaRPr lang="en-IN" sz="1800" dirty="0"/>
        </a:p>
      </dgm:t>
    </dgm:pt>
    <dgm:pt modelId="{DF17E72D-A051-454C-8D3F-9B5C409940EF}" type="parTrans" cxnId="{AB48D92F-8330-4B40-82B1-F7BB53849D7D}">
      <dgm:prSet/>
      <dgm:spPr/>
      <dgm:t>
        <a:bodyPr/>
        <a:lstStyle/>
        <a:p>
          <a:endParaRPr lang="en-IN" sz="1600"/>
        </a:p>
      </dgm:t>
    </dgm:pt>
    <dgm:pt modelId="{D9C33FBF-9266-4A50-A440-82A721312C93}" type="sibTrans" cxnId="{AB48D92F-8330-4B40-82B1-F7BB53849D7D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25312" custScaleY="35557" custLinFactX="-83434" custLinFactNeighborX="-100000" custLinFactNeighborY="14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7"/>
      <dgm:spPr/>
    </dgm:pt>
    <dgm:pt modelId="{8EE56DE1-87D9-4D11-823E-C0681F946DD9}" type="pres">
      <dgm:prSet presAssocID="{7DFC241E-6F0C-41DE-92D0-D822A9B34475}" presName="connTx" presStyleLbl="parChTrans1D2" presStyleIdx="0" presStyleCnt="7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7"/>
      <dgm:spPr/>
    </dgm:pt>
    <dgm:pt modelId="{D940EEA7-2AB1-455A-B815-C9DC4320B479}" type="pres">
      <dgm:prSet presAssocID="{818C07ED-BCBA-41EA-8ED5-1569C2B0460F}" presName="connTx" presStyleLbl="parChTrans1D2" presStyleIdx="1" presStyleCnt="7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7"/>
      <dgm:spPr/>
    </dgm:pt>
    <dgm:pt modelId="{782482D4-7340-44E8-85CB-F64C2D5A8BB6}" type="pres">
      <dgm:prSet presAssocID="{DA026AA3-D0F4-4A09-AB66-0D1E4C84272B}" presName="connTx" presStyleLbl="parChTrans1D2" presStyleIdx="2" presStyleCnt="7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7"/>
      <dgm:spPr/>
    </dgm:pt>
    <dgm:pt modelId="{5FACF3FF-DE0D-4A1D-BCD1-03DDBB07EAE5}" type="pres">
      <dgm:prSet presAssocID="{CA41E56D-D406-4B9E-AC96-D0DA5A83005D}" presName="connTx" presStyleLbl="parChTrans1D2" presStyleIdx="3" presStyleCnt="7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7" custScaleX="85494" custScaleY="48451" custLinFactNeighborY="787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7"/>
      <dgm:spPr/>
    </dgm:pt>
    <dgm:pt modelId="{CC37AD08-BC48-4D1A-9BE1-6FD79F0C2D53}" type="pres">
      <dgm:prSet presAssocID="{061DA9D6-33E8-43F7-91F2-FB0400F0573E}" presName="connTx" presStyleLbl="parChTrans1D2" presStyleIdx="4" presStyleCnt="7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B23C1C6F-D175-476E-B4EE-28B1F86A6440}" type="pres">
      <dgm:prSet presAssocID="{0C6A1560-CDCB-4723-B5D7-A2A921F9DD9A}" presName="conn2-1" presStyleLbl="parChTrans1D2" presStyleIdx="5" presStyleCnt="7"/>
      <dgm:spPr/>
    </dgm:pt>
    <dgm:pt modelId="{770B1F38-548E-475D-95B8-79AF8626DD36}" type="pres">
      <dgm:prSet presAssocID="{0C6A1560-CDCB-4723-B5D7-A2A921F9DD9A}" presName="connTx" presStyleLbl="parChTrans1D2" presStyleIdx="5" presStyleCnt="7"/>
      <dgm:spPr/>
    </dgm:pt>
    <dgm:pt modelId="{C70EDCEA-5C57-449C-B3AC-D62FE04EEA55}" type="pres">
      <dgm:prSet presAssocID="{A026173D-604F-45C2-8F48-4FB4E88BDB76}" presName="root2" presStyleCnt="0"/>
      <dgm:spPr/>
    </dgm:pt>
    <dgm:pt modelId="{16DE956C-26F8-429E-ACAB-CA24EDD1C3ED}" type="pres">
      <dgm:prSet presAssocID="{A026173D-604F-45C2-8F48-4FB4E88BDB76}" presName="LevelTwoTextNode" presStyleLbl="node2" presStyleIdx="5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4649692-0A04-4232-AEC1-C9ECD6947203}" type="pres">
      <dgm:prSet presAssocID="{A026173D-604F-45C2-8F48-4FB4E88BDB76}" presName="level3hierChild" presStyleCnt="0"/>
      <dgm:spPr/>
    </dgm:pt>
    <dgm:pt modelId="{FFE92474-6084-4D12-9B51-FBCC4DA15278}" type="pres">
      <dgm:prSet presAssocID="{DF17E72D-A051-454C-8D3F-9B5C409940EF}" presName="conn2-1" presStyleLbl="parChTrans1D2" presStyleIdx="6" presStyleCnt="7"/>
      <dgm:spPr/>
    </dgm:pt>
    <dgm:pt modelId="{51BCEDB2-F0DD-47BF-A964-0CBC92F5BFEB}" type="pres">
      <dgm:prSet presAssocID="{DF17E72D-A051-454C-8D3F-9B5C409940EF}" presName="connTx" presStyleLbl="parChTrans1D2" presStyleIdx="6" presStyleCnt="7"/>
      <dgm:spPr/>
    </dgm:pt>
    <dgm:pt modelId="{1537B3E4-4F0F-4BD8-9E69-8B3880205D47}" type="pres">
      <dgm:prSet presAssocID="{571DE306-9045-417D-8D2B-9BF6E5FBFBE9}" presName="root2" presStyleCnt="0"/>
      <dgm:spPr/>
    </dgm:pt>
    <dgm:pt modelId="{6C865D66-C8FB-4C2F-B4E8-3AEF71711B94}" type="pres">
      <dgm:prSet presAssocID="{571DE306-9045-417D-8D2B-9BF6E5FBFBE9}" presName="LevelTwoTextNode" presStyleLbl="node2" presStyleIdx="6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164358E-4270-40C0-8441-891CB1CFCE41}" type="pres">
      <dgm:prSet presAssocID="{571DE306-9045-417D-8D2B-9BF6E5FBFBE9}" presName="level3hierChild" presStyleCnt="0"/>
      <dgm:spPr/>
    </dgm:pt>
  </dgm:ptLst>
  <dgm:cxnLst>
    <dgm:cxn modelId="{508F9C2D-8EB5-450F-9F93-FA30FA493BB8}" type="presOf" srcId="{571DE306-9045-417D-8D2B-9BF6E5FBFBE9}" destId="{6C865D66-C8FB-4C2F-B4E8-3AEF71711B94}" srcOrd="0" destOrd="0" presId="urn:microsoft.com/office/officeart/2008/layout/HorizontalMultiLevelHierarchy"/>
    <dgm:cxn modelId="{AB48D92F-8330-4B40-82B1-F7BB53849D7D}" srcId="{72C598DC-11CA-438A-B8B6-E60E37C35F7E}" destId="{571DE306-9045-417D-8D2B-9BF6E5FBFBE9}" srcOrd="6" destOrd="0" parTransId="{DF17E72D-A051-454C-8D3F-9B5C409940EF}" sibTransId="{D9C33FBF-9266-4A50-A440-82A721312C93}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864EA46D-EAB9-4BB2-9B4A-7A8D98700428}" type="presOf" srcId="{A026173D-604F-45C2-8F48-4FB4E88BDB76}" destId="{16DE956C-26F8-429E-ACAB-CA24EDD1C3ED}" srcOrd="0" destOrd="0" presId="urn:microsoft.com/office/officeart/2008/layout/HorizontalMultiLevelHierarchy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07E8448D-D2EE-4CEC-AD43-77A8EF168C66}" type="presOf" srcId="{0C6A1560-CDCB-4723-B5D7-A2A921F9DD9A}" destId="{770B1F38-548E-475D-95B8-79AF8626DD36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4F577DB2-03DA-4DCB-A369-DE14B602F985}" type="presOf" srcId="{DF17E72D-A051-454C-8D3F-9B5C409940EF}" destId="{FFE92474-6084-4D12-9B51-FBCC4DA15278}" srcOrd="0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A851B3B8-E20B-489D-A0C3-30D9E9D026DA}" type="presOf" srcId="{0C6A1560-CDCB-4723-B5D7-A2A921F9DD9A}" destId="{B23C1C6F-D175-476E-B4EE-28B1F86A6440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07F5C8C1-FA1F-4499-A64E-115F71C50E6F}" type="presOf" srcId="{DF17E72D-A051-454C-8D3F-9B5C409940EF}" destId="{51BCEDB2-F0DD-47BF-A964-0CBC92F5BFEB}" srcOrd="1" destOrd="0" presId="urn:microsoft.com/office/officeart/2008/layout/HorizontalMultiLevelHierarchy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099CDC7-AE3E-4760-95B3-EA0DA0AEAEB3}" srcId="{72C598DC-11CA-438A-B8B6-E60E37C35F7E}" destId="{A026173D-604F-45C2-8F48-4FB4E88BDB76}" srcOrd="5" destOrd="0" parTransId="{0C6A1560-CDCB-4723-B5D7-A2A921F9DD9A}" sibTransId="{49DA0B26-42FD-4F1A-89EB-D7040D4C5CB8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E979CDD-8DC9-4480-B809-43E687E9D3B5}" type="presParOf" srcId="{D2E8EF69-5DD0-4970-BA12-7488C48ED55F}" destId="{B23C1C6F-D175-476E-B4EE-28B1F86A6440}" srcOrd="10" destOrd="0" presId="urn:microsoft.com/office/officeart/2008/layout/HorizontalMultiLevelHierarchy"/>
    <dgm:cxn modelId="{F2C1BFB0-694C-4C5F-A467-A7140DE29EA9}" type="presParOf" srcId="{B23C1C6F-D175-476E-B4EE-28B1F86A6440}" destId="{770B1F38-548E-475D-95B8-79AF8626DD36}" srcOrd="0" destOrd="0" presId="urn:microsoft.com/office/officeart/2008/layout/HorizontalMultiLevelHierarchy"/>
    <dgm:cxn modelId="{F9639716-137C-472C-8181-AA89079E4151}" type="presParOf" srcId="{D2E8EF69-5DD0-4970-BA12-7488C48ED55F}" destId="{C70EDCEA-5C57-449C-B3AC-D62FE04EEA55}" srcOrd="11" destOrd="0" presId="urn:microsoft.com/office/officeart/2008/layout/HorizontalMultiLevelHierarchy"/>
    <dgm:cxn modelId="{D0C3CA74-E97E-4BA4-8314-F3797D5859E0}" type="presParOf" srcId="{C70EDCEA-5C57-449C-B3AC-D62FE04EEA55}" destId="{16DE956C-26F8-429E-ACAB-CA24EDD1C3ED}" srcOrd="0" destOrd="0" presId="urn:microsoft.com/office/officeart/2008/layout/HorizontalMultiLevelHierarchy"/>
    <dgm:cxn modelId="{3071F16E-10C4-4E05-B03C-95A00F094660}" type="presParOf" srcId="{C70EDCEA-5C57-449C-B3AC-D62FE04EEA55}" destId="{04649692-0A04-4232-AEC1-C9ECD6947203}" srcOrd="1" destOrd="0" presId="urn:microsoft.com/office/officeart/2008/layout/HorizontalMultiLevelHierarchy"/>
    <dgm:cxn modelId="{AEF9D96F-2BCE-4BDB-9666-87A12295D308}" type="presParOf" srcId="{D2E8EF69-5DD0-4970-BA12-7488C48ED55F}" destId="{FFE92474-6084-4D12-9B51-FBCC4DA15278}" srcOrd="12" destOrd="0" presId="urn:microsoft.com/office/officeart/2008/layout/HorizontalMultiLevelHierarchy"/>
    <dgm:cxn modelId="{ED8BB114-515F-4E26-84DE-41602564118D}" type="presParOf" srcId="{FFE92474-6084-4D12-9B51-FBCC4DA15278}" destId="{51BCEDB2-F0DD-47BF-A964-0CBC92F5BFEB}" srcOrd="0" destOrd="0" presId="urn:microsoft.com/office/officeart/2008/layout/HorizontalMultiLevelHierarchy"/>
    <dgm:cxn modelId="{280B3402-3195-4A6B-8D77-8E4EC8264D2D}" type="presParOf" srcId="{D2E8EF69-5DD0-4970-BA12-7488C48ED55F}" destId="{1537B3E4-4F0F-4BD8-9E69-8B3880205D47}" srcOrd="13" destOrd="0" presId="urn:microsoft.com/office/officeart/2008/layout/HorizontalMultiLevelHierarchy"/>
    <dgm:cxn modelId="{D9F97FB1-097E-4E2A-AB9E-5C2A54C26D4E}" type="presParOf" srcId="{1537B3E4-4F0F-4BD8-9E69-8B3880205D47}" destId="{6C865D66-C8FB-4C2F-B4E8-3AEF71711B94}" srcOrd="0" destOrd="0" presId="urn:microsoft.com/office/officeart/2008/layout/HorizontalMultiLevelHierarchy"/>
    <dgm:cxn modelId="{0DB3DC02-7D0B-4AB3-8B1E-12E19D57434D}" type="presParOf" srcId="{1537B3E4-4F0F-4BD8-9E69-8B3880205D47}" destId="{A164358E-4270-40C0-8441-891CB1CFCE4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800" dirty="0"/>
            <a:t>Ways you can pass arguments to a function </a:t>
          </a:r>
          <a:endParaRPr lang="en-IN" sz="18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Positional Arguments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Named Arguments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Arguments Object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222434" custScaleY="4642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3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3" custScaleX="117832" custScaleY="45567" custLinFactNeighborX="-54416" custLinFactNeighborY="-1412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3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CA1D0124-EE43-46E5-8F2F-ECBCB137AB64}" type="pres">
      <dgm:prSet presAssocID="{3FA1BEFF-91E7-4C5F-BB5B-1F3EF63EA843}" presName="Name37" presStyleLbl="parChTrans1D2" presStyleIdx="1" presStyleCnt="3"/>
      <dgm:spPr/>
    </dgm:pt>
    <dgm:pt modelId="{9D3A99BB-BE94-4D74-9C00-A8FB4B449BB3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BF54BB8F-4C52-4B02-A824-EFEF683D0674}" type="pres">
      <dgm:prSet presAssocID="{D8C112DC-D5D9-4F93-850E-0CB7D562F558}" presName="rootComposite" presStyleCnt="0"/>
      <dgm:spPr/>
    </dgm:pt>
    <dgm:pt modelId="{89772FA9-599A-4DD5-BAC2-272C34584FDF}" type="pres">
      <dgm:prSet presAssocID="{D8C112DC-D5D9-4F93-850E-0CB7D562F558}" presName="rootText" presStyleLbl="node2" presStyleIdx="1" presStyleCnt="3" custScaleX="117832" custScaleY="45567" custLinFactNeighborY="-1412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F629EFA-E404-4509-B985-66BA84FD4023}" type="pres">
      <dgm:prSet presAssocID="{D8C112DC-D5D9-4F93-850E-0CB7D562F558}" presName="rootConnector" presStyleLbl="node2" presStyleIdx="1" presStyleCnt="3"/>
      <dgm:spPr/>
    </dgm:pt>
    <dgm:pt modelId="{A8534451-DB3E-45B0-B377-C655E2BC5263}" type="pres">
      <dgm:prSet presAssocID="{D8C112DC-D5D9-4F93-850E-0CB7D562F558}" presName="hierChild4" presStyleCnt="0"/>
      <dgm:spPr/>
    </dgm:pt>
    <dgm:pt modelId="{FEE4C153-3CC5-4E8A-9FA2-9BB2891AF652}" type="pres">
      <dgm:prSet presAssocID="{D8C112DC-D5D9-4F93-850E-0CB7D562F558}" presName="hierChild5" presStyleCnt="0"/>
      <dgm:spPr/>
    </dgm:pt>
    <dgm:pt modelId="{5BD4D782-68F9-47F3-B9E3-AB763A2000F8}" type="pres">
      <dgm:prSet presAssocID="{0493CE3E-B075-4418-910D-DEBE06869E35}" presName="Name37" presStyleLbl="parChTrans1D2" presStyleIdx="2" presStyleCnt="3"/>
      <dgm:spPr/>
    </dgm:pt>
    <dgm:pt modelId="{38D92E8A-5AE1-4DB4-87B6-645F7C841F42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D6772E6B-E6DD-493A-9FC8-3A90EA62F44B}" type="pres">
      <dgm:prSet presAssocID="{3DFD13A5-D89C-40C6-BC47-51E02996BD53}" presName="rootComposite" presStyleCnt="0"/>
      <dgm:spPr/>
    </dgm:pt>
    <dgm:pt modelId="{48C76A29-71E7-4C63-8141-DDAB5F3308DC}" type="pres">
      <dgm:prSet presAssocID="{3DFD13A5-D89C-40C6-BC47-51E02996BD53}" presName="rootText" presStyleLbl="node2" presStyleIdx="2" presStyleCnt="3" custScaleX="117832" custScaleY="45567" custLinFactNeighborX="59716" custLinFactNeighborY="-1412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B6F363E-0F73-48B6-B755-8658F345D441}" type="pres">
      <dgm:prSet presAssocID="{3DFD13A5-D89C-40C6-BC47-51E02996BD53}" presName="rootConnector" presStyleLbl="node2" presStyleIdx="2" presStyleCnt="3"/>
      <dgm:spPr/>
    </dgm:pt>
    <dgm:pt modelId="{4E16B79F-5D36-4519-9AA2-BFC51DAEE590}" type="pres">
      <dgm:prSet presAssocID="{3DFD13A5-D89C-40C6-BC47-51E02996BD53}" presName="hierChild4" presStyleCnt="0"/>
      <dgm:spPr/>
    </dgm:pt>
    <dgm:pt modelId="{69426B71-E48C-4457-98DC-31BC872BCD17}" type="pres">
      <dgm:prSet presAssocID="{3DFD13A5-D89C-40C6-BC47-51E02996BD53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142BA820-73F2-4BF2-B4B0-FB154E4A4EC7}" type="presOf" srcId="{0493CE3E-B075-4418-910D-DEBE06869E35}" destId="{5BD4D782-68F9-47F3-B9E3-AB763A2000F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64B4064B-8511-4D21-AAE8-E7168022D8C5}" type="presOf" srcId="{3DFD13A5-D89C-40C6-BC47-51E02996BD53}" destId="{EB6F363E-0F73-48B6-B755-8658F345D441}" srcOrd="1" destOrd="0" presId="urn:microsoft.com/office/officeart/2005/8/layout/orgChart1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D2184170-A3C4-421F-861E-CAB8BBF7CA42}" type="presOf" srcId="{D8C112DC-D5D9-4F93-850E-0CB7D562F558}" destId="{BF629EFA-E404-4509-B985-66BA84FD4023}" srcOrd="1" destOrd="0" presId="urn:microsoft.com/office/officeart/2005/8/layout/orgChart1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DB31D9CB-A0D3-444D-B5F8-EC95DDEB25C2}" type="presOf" srcId="{D8C112DC-D5D9-4F93-850E-0CB7D562F558}" destId="{89772FA9-599A-4DD5-BAC2-272C34584FDF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FC1370DE-3AAC-4218-83E0-5D273A75C07C}" type="presOf" srcId="{3FA1BEFF-91E7-4C5F-BB5B-1F3EF63EA843}" destId="{CA1D0124-EE43-46E5-8F2F-ECBCB137AB64}" srcOrd="0" destOrd="0" presId="urn:microsoft.com/office/officeart/2005/8/layout/orgChart1"/>
    <dgm:cxn modelId="{FA7E2EF6-5CCF-4EE4-84E8-FA0058B7378B}" type="presOf" srcId="{3DFD13A5-D89C-40C6-BC47-51E02996BD53}" destId="{48C76A29-71E7-4C63-8141-DDAB5F3308DC}" srcOrd="0" destOrd="0" presId="urn:microsoft.com/office/officeart/2005/8/layout/orgChart1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450F97E1-6FA9-477A-A0B7-60D253D7D63A}" type="presParOf" srcId="{CF78E1BA-F757-4E5A-AE5E-F743251B0582}" destId="{CA1D0124-EE43-46E5-8F2F-ECBCB137AB64}" srcOrd="2" destOrd="0" presId="urn:microsoft.com/office/officeart/2005/8/layout/orgChart1"/>
    <dgm:cxn modelId="{47A00033-3DED-4B8E-997D-315F5BDF7325}" type="presParOf" srcId="{CF78E1BA-F757-4E5A-AE5E-F743251B0582}" destId="{9D3A99BB-BE94-4D74-9C00-A8FB4B449BB3}" srcOrd="3" destOrd="0" presId="urn:microsoft.com/office/officeart/2005/8/layout/orgChart1"/>
    <dgm:cxn modelId="{3DEAA2B7-4714-42C8-8E5A-C1E016F97367}" type="presParOf" srcId="{9D3A99BB-BE94-4D74-9C00-A8FB4B449BB3}" destId="{BF54BB8F-4C52-4B02-A824-EFEF683D0674}" srcOrd="0" destOrd="0" presId="urn:microsoft.com/office/officeart/2005/8/layout/orgChart1"/>
    <dgm:cxn modelId="{A3A68D53-CAD4-4EC4-BF22-DC8E3E9DE5D5}" type="presParOf" srcId="{BF54BB8F-4C52-4B02-A824-EFEF683D0674}" destId="{89772FA9-599A-4DD5-BAC2-272C34584FDF}" srcOrd="0" destOrd="0" presId="urn:microsoft.com/office/officeart/2005/8/layout/orgChart1"/>
    <dgm:cxn modelId="{73FA4349-620F-4FE6-8FE5-ADA9782E94D9}" type="presParOf" srcId="{BF54BB8F-4C52-4B02-A824-EFEF683D0674}" destId="{BF629EFA-E404-4509-B985-66BA84FD4023}" srcOrd="1" destOrd="0" presId="urn:microsoft.com/office/officeart/2005/8/layout/orgChart1"/>
    <dgm:cxn modelId="{60BCBF93-44D0-489E-9245-337E90B912D7}" type="presParOf" srcId="{9D3A99BB-BE94-4D74-9C00-A8FB4B449BB3}" destId="{A8534451-DB3E-45B0-B377-C655E2BC5263}" srcOrd="1" destOrd="0" presId="urn:microsoft.com/office/officeart/2005/8/layout/orgChart1"/>
    <dgm:cxn modelId="{18EE9C82-ED27-47B3-8F39-5BCB82DDB6F0}" type="presParOf" srcId="{9D3A99BB-BE94-4D74-9C00-A8FB4B449BB3}" destId="{FEE4C153-3CC5-4E8A-9FA2-9BB2891AF652}" srcOrd="2" destOrd="0" presId="urn:microsoft.com/office/officeart/2005/8/layout/orgChart1"/>
    <dgm:cxn modelId="{DFA464FF-7F66-4195-B0A0-26C08742E5D9}" type="presParOf" srcId="{CF78E1BA-F757-4E5A-AE5E-F743251B0582}" destId="{5BD4D782-68F9-47F3-B9E3-AB763A2000F8}" srcOrd="4" destOrd="0" presId="urn:microsoft.com/office/officeart/2005/8/layout/orgChart1"/>
    <dgm:cxn modelId="{9295F81D-BFAF-43CE-9AEF-68C5DD0F1BDA}" type="presParOf" srcId="{CF78E1BA-F757-4E5A-AE5E-F743251B0582}" destId="{38D92E8A-5AE1-4DB4-87B6-645F7C841F42}" srcOrd="5" destOrd="0" presId="urn:microsoft.com/office/officeart/2005/8/layout/orgChart1"/>
    <dgm:cxn modelId="{783F2097-2A5C-44E8-846D-85FDCD1D1A86}" type="presParOf" srcId="{38D92E8A-5AE1-4DB4-87B6-645F7C841F42}" destId="{D6772E6B-E6DD-493A-9FC8-3A90EA62F44B}" srcOrd="0" destOrd="0" presId="urn:microsoft.com/office/officeart/2005/8/layout/orgChart1"/>
    <dgm:cxn modelId="{32E86D2C-BBC2-422F-8321-7A5AC0376BEB}" type="presParOf" srcId="{D6772E6B-E6DD-493A-9FC8-3A90EA62F44B}" destId="{48C76A29-71E7-4C63-8141-DDAB5F3308DC}" srcOrd="0" destOrd="0" presId="urn:microsoft.com/office/officeart/2005/8/layout/orgChart1"/>
    <dgm:cxn modelId="{86A49B89-9B82-4100-83EF-98CA5E92B71C}" type="presParOf" srcId="{D6772E6B-E6DD-493A-9FC8-3A90EA62F44B}" destId="{EB6F363E-0F73-48B6-B755-8658F345D441}" srcOrd="1" destOrd="0" presId="urn:microsoft.com/office/officeart/2005/8/layout/orgChart1"/>
    <dgm:cxn modelId="{DF6361CA-830C-447A-8B99-B920328EC885}" type="presParOf" srcId="{38D92E8A-5AE1-4DB4-87B6-645F7C841F42}" destId="{4E16B79F-5D36-4519-9AA2-BFC51DAEE590}" srcOrd="1" destOrd="0" presId="urn:microsoft.com/office/officeart/2005/8/layout/orgChart1"/>
    <dgm:cxn modelId="{EDE1C861-C2C5-4F98-8F43-372B703DE50A}" type="presParOf" srcId="{38D92E8A-5AE1-4DB4-87B6-645F7C841F42}" destId="{69426B71-E48C-4457-98DC-31BC872BCD17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C1809E7-1F83-455F-B8DE-9F338B5DC70E}" type="doc">
      <dgm:prSet loTypeId="urn:diagrams.loki3.com/VaryingWidth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3195F12-1D2E-4817-9B9A-2C780E1673DB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Click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('click', handler)</a:t>
          </a:r>
        </a:p>
      </dgm:t>
    </dgm:pt>
    <dgm:pt modelId="{22E90A2F-777F-4793-99AD-7C31F1CBD737}" type="parTrans" cxnId="{7A9B507A-9A3D-4064-A8EC-A917284E7991}">
      <dgm:prSet/>
      <dgm:spPr/>
      <dgm:t>
        <a:bodyPr/>
        <a:lstStyle/>
        <a:p>
          <a:endParaRPr lang="en-IN" sz="1600"/>
        </a:p>
      </dgm:t>
    </dgm:pt>
    <dgm:pt modelId="{8E29775C-17B3-4AC4-9794-D9C0BCA1C36C}" type="sibTrans" cxnId="{7A9B507A-9A3D-4064-A8EC-A917284E7991}">
      <dgm:prSet/>
      <dgm:spPr/>
      <dgm:t>
        <a:bodyPr/>
        <a:lstStyle/>
        <a:p>
          <a:endParaRPr lang="en-IN" sz="1600"/>
        </a:p>
      </dgm:t>
    </dgm:pt>
    <dgm:pt modelId="{8634033B-F77F-43F5-ACC7-19314D5B661C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Mouseover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('mouseover', handler)</a:t>
          </a:r>
        </a:p>
      </dgm:t>
    </dgm:pt>
    <dgm:pt modelId="{081F6252-6630-48A7-A5D9-6AEA4E12D16E}" type="parTrans" cxnId="{DAEA7887-00ED-4CA3-BD14-879327E6FA76}">
      <dgm:prSet/>
      <dgm:spPr/>
      <dgm:t>
        <a:bodyPr/>
        <a:lstStyle/>
        <a:p>
          <a:endParaRPr lang="en-IN" sz="1600"/>
        </a:p>
      </dgm:t>
    </dgm:pt>
    <dgm:pt modelId="{A1D35860-1F97-40C1-A156-BCF18A4CC3DC}" type="sibTrans" cxnId="{DAEA7887-00ED-4CA3-BD14-879327E6FA76}">
      <dgm:prSet/>
      <dgm:spPr/>
      <dgm:t>
        <a:bodyPr/>
        <a:lstStyle/>
        <a:p>
          <a:endParaRPr lang="en-IN" sz="1600"/>
        </a:p>
      </dgm:t>
    </dgm:pt>
    <dgm:pt modelId="{6F5EED18-E0E2-4338-9A1A-AC2BA11C4870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 err="1"/>
            <a:t>Keydown</a:t>
          </a:r>
          <a:r>
            <a:rPr lang="en-IN" sz="1600" b="0" i="0" dirty="0"/>
            <a:t>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</a:t>
          </a:r>
          <a:r>
            <a:rPr lang="en-IN" sz="1600" b="0" i="0" dirty="0" err="1"/>
            <a:t>keydown</a:t>
          </a:r>
          <a:r>
            <a:rPr lang="en-IN" sz="1600" b="0" i="0" dirty="0"/>
            <a:t>', handler)</a:t>
          </a:r>
        </a:p>
      </dgm:t>
    </dgm:pt>
    <dgm:pt modelId="{953EF5D2-32F0-4D8E-8827-8CE1583BDF3A}" type="parTrans" cxnId="{BD8A1B79-4952-47CC-8FD3-834AC4C2AD8F}">
      <dgm:prSet/>
      <dgm:spPr/>
      <dgm:t>
        <a:bodyPr/>
        <a:lstStyle/>
        <a:p>
          <a:endParaRPr lang="en-IN" sz="1600"/>
        </a:p>
      </dgm:t>
    </dgm:pt>
    <dgm:pt modelId="{F6ADE288-DBBF-4A37-B07A-02F68C39420B}" type="sibTrans" cxnId="{BD8A1B79-4952-47CC-8FD3-834AC4C2AD8F}">
      <dgm:prSet/>
      <dgm:spPr/>
      <dgm:t>
        <a:bodyPr/>
        <a:lstStyle/>
        <a:p>
          <a:endParaRPr lang="en-IN" sz="1600"/>
        </a:p>
      </dgm:t>
    </dgm:pt>
    <dgm:pt modelId="{564B01CF-2F06-4903-A243-80FC53728B35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/>
            <a:t>Keyup Event: addEventListener('keyup', handler)</a:t>
          </a:r>
        </a:p>
      </dgm:t>
    </dgm:pt>
    <dgm:pt modelId="{74371B87-DC17-4074-AEB4-9C3AEEEAAB75}" type="parTrans" cxnId="{9F6E4D2F-D0AB-4B02-876F-BA12A193E228}">
      <dgm:prSet/>
      <dgm:spPr/>
      <dgm:t>
        <a:bodyPr/>
        <a:lstStyle/>
        <a:p>
          <a:endParaRPr lang="en-IN" sz="1600"/>
        </a:p>
      </dgm:t>
    </dgm:pt>
    <dgm:pt modelId="{A8602425-3E5F-433F-B70B-473656CFEA3A}" type="sibTrans" cxnId="{9F6E4D2F-D0AB-4B02-876F-BA12A193E228}">
      <dgm:prSet/>
      <dgm:spPr/>
      <dgm:t>
        <a:bodyPr/>
        <a:lstStyle/>
        <a:p>
          <a:endParaRPr lang="en-IN" sz="1600"/>
        </a:p>
      </dgm:t>
    </dgm:pt>
    <dgm:pt modelId="{FE6A8546-DF85-498B-81AA-36F62BE61D28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Submit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('submit', handler)</a:t>
          </a:r>
        </a:p>
      </dgm:t>
    </dgm:pt>
    <dgm:pt modelId="{DEDAD7A1-62E2-470F-BFB0-6BA872EA4CA5}" type="parTrans" cxnId="{EAD8D385-86E7-4AE5-906E-332C3437603D}">
      <dgm:prSet/>
      <dgm:spPr/>
      <dgm:t>
        <a:bodyPr/>
        <a:lstStyle/>
        <a:p>
          <a:endParaRPr lang="en-IN" sz="1600"/>
        </a:p>
      </dgm:t>
    </dgm:pt>
    <dgm:pt modelId="{777F5533-090C-41B0-89B4-7F91CECF965E}" type="sibTrans" cxnId="{EAD8D385-86E7-4AE5-906E-332C3437603D}">
      <dgm:prSet/>
      <dgm:spPr/>
      <dgm:t>
        <a:bodyPr/>
        <a:lstStyle/>
        <a:p>
          <a:endParaRPr lang="en-IN" sz="1600"/>
        </a:p>
      </dgm:t>
    </dgm:pt>
    <dgm:pt modelId="{FB602406-F0ED-4F1D-8219-A8E7DC59A8F1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Focus Event: addEventListener('focus', handler)</a:t>
          </a:r>
        </a:p>
      </dgm:t>
    </dgm:pt>
    <dgm:pt modelId="{F6C21766-375E-460A-9D48-C4F0D26307AF}" type="parTrans" cxnId="{A1AE6631-FB02-4340-B510-AA965D4170E3}">
      <dgm:prSet/>
      <dgm:spPr/>
      <dgm:t>
        <a:bodyPr/>
        <a:lstStyle/>
        <a:p>
          <a:endParaRPr lang="en-IN" sz="1600"/>
        </a:p>
      </dgm:t>
    </dgm:pt>
    <dgm:pt modelId="{6B440D5B-ECCE-43F4-A218-DD09388DBDA6}" type="sibTrans" cxnId="{A1AE6631-FB02-4340-B510-AA965D4170E3}">
      <dgm:prSet/>
      <dgm:spPr/>
      <dgm:t>
        <a:bodyPr/>
        <a:lstStyle/>
        <a:p>
          <a:endParaRPr lang="en-IN" sz="1600"/>
        </a:p>
      </dgm:t>
    </dgm:pt>
    <dgm:pt modelId="{F8E93FD5-C668-4A2D-BB11-338B664DDC5C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Blur Event: addEventListener('blur', handler)</a:t>
          </a:r>
        </a:p>
      </dgm:t>
    </dgm:pt>
    <dgm:pt modelId="{A45E8CC2-4D9E-41E6-A342-F970007F7B8F}" type="parTrans" cxnId="{D4160B3D-5479-41FA-B17F-AB6B94B9E2D9}">
      <dgm:prSet/>
      <dgm:spPr/>
      <dgm:t>
        <a:bodyPr/>
        <a:lstStyle/>
        <a:p>
          <a:endParaRPr lang="en-IN" sz="1600"/>
        </a:p>
      </dgm:t>
    </dgm:pt>
    <dgm:pt modelId="{4E8AE3F6-5890-4DC8-B3A2-AEDD02E98EF1}" type="sibTrans" cxnId="{D4160B3D-5479-41FA-B17F-AB6B94B9E2D9}">
      <dgm:prSet/>
      <dgm:spPr/>
      <dgm:t>
        <a:bodyPr/>
        <a:lstStyle/>
        <a:p>
          <a:endParaRPr lang="en-IN" sz="1600"/>
        </a:p>
      </dgm:t>
    </dgm:pt>
    <dgm:pt modelId="{67FEE76E-5FBB-4CAA-B04F-36A2E3464632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/>
            <a:t>Change Event: addEventListener('change', handler)</a:t>
          </a:r>
        </a:p>
      </dgm:t>
    </dgm:pt>
    <dgm:pt modelId="{6D1CC866-B9BE-4428-9813-7E07E70E08BF}" type="parTrans" cxnId="{A183D643-5F1C-438A-A683-A69B4B55B587}">
      <dgm:prSet/>
      <dgm:spPr/>
      <dgm:t>
        <a:bodyPr/>
        <a:lstStyle/>
        <a:p>
          <a:endParaRPr lang="en-IN" sz="1600"/>
        </a:p>
      </dgm:t>
    </dgm:pt>
    <dgm:pt modelId="{A49C8030-AE21-4C0E-B9A6-2B825CBED299}" type="sibTrans" cxnId="{A183D643-5F1C-438A-A683-A69B4B55B587}">
      <dgm:prSet/>
      <dgm:spPr/>
      <dgm:t>
        <a:bodyPr/>
        <a:lstStyle/>
        <a:p>
          <a:endParaRPr lang="en-IN" sz="1600"/>
        </a:p>
      </dgm:t>
    </dgm:pt>
    <dgm:pt modelId="{F1E6E592-C911-439B-8263-D4900DF03D69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Load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('load', handler)</a:t>
          </a:r>
        </a:p>
      </dgm:t>
    </dgm:pt>
    <dgm:pt modelId="{C7616BA2-6363-4B4A-9772-DA6DEEC7B804}" type="parTrans" cxnId="{A650C311-A9E6-4360-BECF-7F7018501537}">
      <dgm:prSet/>
      <dgm:spPr/>
      <dgm:t>
        <a:bodyPr/>
        <a:lstStyle/>
        <a:p>
          <a:endParaRPr lang="en-IN" sz="1600"/>
        </a:p>
      </dgm:t>
    </dgm:pt>
    <dgm:pt modelId="{00E59345-FB46-486E-922B-85897C5E4AEB}" type="sibTrans" cxnId="{A650C311-A9E6-4360-BECF-7F7018501537}">
      <dgm:prSet/>
      <dgm:spPr/>
      <dgm:t>
        <a:bodyPr/>
        <a:lstStyle/>
        <a:p>
          <a:endParaRPr lang="en-IN" sz="1600"/>
        </a:p>
      </dgm:t>
    </dgm:pt>
    <dgm:pt modelId="{90BCDE0B-FC8F-4452-BDE1-96A8C8A2A1BA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Resize Event: addEventListener('resize', handler)</a:t>
          </a:r>
        </a:p>
      </dgm:t>
    </dgm:pt>
    <dgm:pt modelId="{A64074B5-7FD0-4CB2-9539-4723AD8CEF4C}" type="parTrans" cxnId="{90928817-43F5-4DCE-9AFA-C102047E9C4A}">
      <dgm:prSet/>
      <dgm:spPr/>
      <dgm:t>
        <a:bodyPr/>
        <a:lstStyle/>
        <a:p>
          <a:endParaRPr lang="en-IN" sz="1600"/>
        </a:p>
      </dgm:t>
    </dgm:pt>
    <dgm:pt modelId="{F19A1BCC-0D56-4B34-9692-F9CA5EF312BC}" type="sibTrans" cxnId="{90928817-43F5-4DCE-9AFA-C102047E9C4A}">
      <dgm:prSet/>
      <dgm:spPr/>
      <dgm:t>
        <a:bodyPr/>
        <a:lstStyle/>
        <a:p>
          <a:endParaRPr lang="en-IN" sz="1600"/>
        </a:p>
      </dgm:t>
    </dgm:pt>
    <dgm:pt modelId="{80CCF369-911B-49A2-95DA-5F70B037F1C1}" type="pres">
      <dgm:prSet presAssocID="{8C1809E7-1F83-455F-B8DE-9F338B5DC70E}" presName="Name0" presStyleCnt="0">
        <dgm:presLayoutVars>
          <dgm:resizeHandles/>
        </dgm:presLayoutVars>
      </dgm:prSet>
      <dgm:spPr/>
    </dgm:pt>
    <dgm:pt modelId="{C1EA0817-8771-418A-944F-34B4C0580059}" type="pres">
      <dgm:prSet presAssocID="{43195F12-1D2E-4817-9B9A-2C780E1673DB}" presName="text" presStyleLbl="node1" presStyleIdx="0" presStyleCnt="10" custScaleX="15267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4F807BD7-BA48-4900-A7E2-37AF8D4599A3}" type="pres">
      <dgm:prSet presAssocID="{8E29775C-17B3-4AC4-9794-D9C0BCA1C36C}" presName="space" presStyleCnt="0"/>
      <dgm:spPr/>
    </dgm:pt>
    <dgm:pt modelId="{FB9716F8-F28A-4C52-8E46-1D74EF5F6B1D}" type="pres">
      <dgm:prSet presAssocID="{8634033B-F77F-43F5-ACC7-19314D5B661C}" presName="text" presStyleLbl="node1" presStyleIdx="1" presStyleCnt="1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947AE451-79EB-46E4-8F7D-CB8DE27BA8B8}" type="pres">
      <dgm:prSet presAssocID="{A1D35860-1F97-40C1-A156-BCF18A4CC3DC}" presName="space" presStyleCnt="0"/>
      <dgm:spPr/>
    </dgm:pt>
    <dgm:pt modelId="{8A97DA50-30B9-413B-8FFB-BDD271C64AE3}" type="pres">
      <dgm:prSet presAssocID="{6F5EED18-E0E2-4338-9A1A-AC2BA11C4870}" presName="text" presStyleLbl="node1" presStyleIdx="2" presStyleCnt="10">
        <dgm:presLayoutVars>
          <dgm:bulletEnabled val="1"/>
        </dgm:presLayoutVars>
      </dgm:prSet>
      <dgm:spPr/>
    </dgm:pt>
    <dgm:pt modelId="{2CA5713B-7595-426A-A496-E211EE4F7ADC}" type="pres">
      <dgm:prSet presAssocID="{F6ADE288-DBBF-4A37-B07A-02F68C39420B}" presName="space" presStyleCnt="0"/>
      <dgm:spPr/>
    </dgm:pt>
    <dgm:pt modelId="{B5971F20-812A-42B4-A1C2-0BCE2FCD30EB}" type="pres">
      <dgm:prSet presAssocID="{564B01CF-2F06-4903-A243-80FC53728B35}" presName="text" presStyleLbl="node1" presStyleIdx="3" presStyleCnt="10" custScaleX="105851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0450256A-F406-4499-8622-4C329C57EED8}" type="pres">
      <dgm:prSet presAssocID="{A8602425-3E5F-433F-B70B-473656CFEA3A}" presName="space" presStyleCnt="0"/>
      <dgm:spPr/>
    </dgm:pt>
    <dgm:pt modelId="{D1963C23-AB32-4B74-A1D4-671ACAB727BF}" type="pres">
      <dgm:prSet presAssocID="{FE6A8546-DF85-498B-81AA-36F62BE61D28}" presName="text" presStyleLbl="node1" presStyleIdx="4" presStyleCnt="10" custScaleX="10359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A515182D-ECF6-4836-AE8A-E11530FC8292}" type="pres">
      <dgm:prSet presAssocID="{777F5533-090C-41B0-89B4-7F91CECF965E}" presName="space" presStyleCnt="0"/>
      <dgm:spPr/>
    </dgm:pt>
    <dgm:pt modelId="{0F518669-5ED6-49A7-B887-22464266F7DA}" type="pres">
      <dgm:prSet presAssocID="{FB602406-F0ED-4F1D-8219-A8E7DC59A8F1}" presName="text" presStyleLbl="node1" presStyleIdx="5" presStyleCnt="10" custScaleX="110507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11E77E9A-9375-4930-A872-0F096E65E0E8}" type="pres">
      <dgm:prSet presAssocID="{6B440D5B-ECCE-43F4-A218-DD09388DBDA6}" presName="space" presStyleCnt="0"/>
      <dgm:spPr/>
    </dgm:pt>
    <dgm:pt modelId="{93548EA3-631C-4D34-A5E5-3FE0D30C00C7}" type="pres">
      <dgm:prSet presAssocID="{F8E93FD5-C668-4A2D-BB11-338B664DDC5C}" presName="text" presStyleLbl="node1" presStyleIdx="6" presStyleCnt="10" custScaleX="11742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617D6B9B-C165-4213-9F79-6779026874E3}" type="pres">
      <dgm:prSet presAssocID="{4E8AE3F6-5890-4DC8-B3A2-AEDD02E98EF1}" presName="space" presStyleCnt="0"/>
      <dgm:spPr/>
    </dgm:pt>
    <dgm:pt modelId="{8744F512-AAF1-4AA6-BA45-8BD40F84E586}" type="pres">
      <dgm:prSet presAssocID="{67FEE76E-5FBB-4CAA-B04F-36A2E3464632}" presName="text" presStyleLbl="node1" presStyleIdx="7" presStyleCnt="10" custScaleX="10147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51FB4F8-AFF3-4B2A-A7C6-A584B2CCECCC}" type="pres">
      <dgm:prSet presAssocID="{A49C8030-AE21-4C0E-B9A6-2B825CBED299}" presName="space" presStyleCnt="0"/>
      <dgm:spPr/>
    </dgm:pt>
    <dgm:pt modelId="{E8F05B69-7E03-42AA-9B80-70440FA57F96}" type="pres">
      <dgm:prSet presAssocID="{F1E6E592-C911-439B-8263-D4900DF03D69}" presName="text" presStyleLbl="node1" presStyleIdx="8" presStyleCnt="10" custScaleX="11323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3F5DDFA8-07A7-455B-9A35-7312B73E6CB8}" type="pres">
      <dgm:prSet presAssocID="{00E59345-FB46-486E-922B-85897C5E4AEB}" presName="space" presStyleCnt="0"/>
      <dgm:spPr/>
    </dgm:pt>
    <dgm:pt modelId="{DB0FD2C7-BCC4-4193-A29E-C58EAAE694B9}" type="pres">
      <dgm:prSet presAssocID="{90BCDE0B-FC8F-4452-BDE1-96A8C8A2A1BA}" presName="text" presStyleLbl="node1" presStyleIdx="9" presStyleCnt="10" custScaleX="108416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D826B403-572B-438C-A40F-FFF6316DD894}" type="presOf" srcId="{43195F12-1D2E-4817-9B9A-2C780E1673DB}" destId="{C1EA0817-8771-418A-944F-34B4C0580059}" srcOrd="0" destOrd="0" presId="urn:diagrams.loki3.com/VaryingWidthList"/>
    <dgm:cxn modelId="{C0B3D806-B79B-402B-B066-3CCE6D3BB930}" type="presOf" srcId="{F1E6E592-C911-439B-8263-D4900DF03D69}" destId="{E8F05B69-7E03-42AA-9B80-70440FA57F96}" srcOrd="0" destOrd="0" presId="urn:diagrams.loki3.com/VaryingWidthList"/>
    <dgm:cxn modelId="{A650C311-A9E6-4360-BECF-7F7018501537}" srcId="{8C1809E7-1F83-455F-B8DE-9F338B5DC70E}" destId="{F1E6E592-C911-439B-8263-D4900DF03D69}" srcOrd="8" destOrd="0" parTransId="{C7616BA2-6363-4B4A-9772-DA6DEEC7B804}" sibTransId="{00E59345-FB46-486E-922B-85897C5E4AEB}"/>
    <dgm:cxn modelId="{90928817-43F5-4DCE-9AFA-C102047E9C4A}" srcId="{8C1809E7-1F83-455F-B8DE-9F338B5DC70E}" destId="{90BCDE0B-FC8F-4452-BDE1-96A8C8A2A1BA}" srcOrd="9" destOrd="0" parTransId="{A64074B5-7FD0-4CB2-9539-4723AD8CEF4C}" sibTransId="{F19A1BCC-0D56-4B34-9692-F9CA5EF312BC}"/>
    <dgm:cxn modelId="{9F6E4D2F-D0AB-4B02-876F-BA12A193E228}" srcId="{8C1809E7-1F83-455F-B8DE-9F338B5DC70E}" destId="{564B01CF-2F06-4903-A243-80FC53728B35}" srcOrd="3" destOrd="0" parTransId="{74371B87-DC17-4074-AEB4-9C3AEEEAAB75}" sibTransId="{A8602425-3E5F-433F-B70B-473656CFEA3A}"/>
    <dgm:cxn modelId="{A1AE6631-FB02-4340-B510-AA965D4170E3}" srcId="{8C1809E7-1F83-455F-B8DE-9F338B5DC70E}" destId="{FB602406-F0ED-4F1D-8219-A8E7DC59A8F1}" srcOrd="5" destOrd="0" parTransId="{F6C21766-375E-460A-9D48-C4F0D26307AF}" sibTransId="{6B440D5B-ECCE-43F4-A218-DD09388DBDA6}"/>
    <dgm:cxn modelId="{0D2F0036-4964-484E-B791-731508ED83D6}" type="presOf" srcId="{564B01CF-2F06-4903-A243-80FC53728B35}" destId="{B5971F20-812A-42B4-A1C2-0BCE2FCD30EB}" srcOrd="0" destOrd="0" presId="urn:diagrams.loki3.com/VaryingWidthList"/>
    <dgm:cxn modelId="{D4160B3D-5479-41FA-B17F-AB6B94B9E2D9}" srcId="{8C1809E7-1F83-455F-B8DE-9F338B5DC70E}" destId="{F8E93FD5-C668-4A2D-BB11-338B664DDC5C}" srcOrd="6" destOrd="0" parTransId="{A45E8CC2-4D9E-41E6-A342-F970007F7B8F}" sibTransId="{4E8AE3F6-5890-4DC8-B3A2-AEDD02E98EF1}"/>
    <dgm:cxn modelId="{A183D643-5F1C-438A-A683-A69B4B55B587}" srcId="{8C1809E7-1F83-455F-B8DE-9F338B5DC70E}" destId="{67FEE76E-5FBB-4CAA-B04F-36A2E3464632}" srcOrd="7" destOrd="0" parTransId="{6D1CC866-B9BE-4428-9813-7E07E70E08BF}" sibTransId="{A49C8030-AE21-4C0E-B9A6-2B825CBED299}"/>
    <dgm:cxn modelId="{58356670-4302-4C8B-8953-6A3ABCB4D57F}" type="presOf" srcId="{8C1809E7-1F83-455F-B8DE-9F338B5DC70E}" destId="{80CCF369-911B-49A2-95DA-5F70B037F1C1}" srcOrd="0" destOrd="0" presId="urn:diagrams.loki3.com/VaryingWidthList"/>
    <dgm:cxn modelId="{BD8A1B79-4952-47CC-8FD3-834AC4C2AD8F}" srcId="{8C1809E7-1F83-455F-B8DE-9F338B5DC70E}" destId="{6F5EED18-E0E2-4338-9A1A-AC2BA11C4870}" srcOrd="2" destOrd="0" parTransId="{953EF5D2-32F0-4D8E-8827-8CE1583BDF3A}" sibTransId="{F6ADE288-DBBF-4A37-B07A-02F68C39420B}"/>
    <dgm:cxn modelId="{7A9B507A-9A3D-4064-A8EC-A917284E7991}" srcId="{8C1809E7-1F83-455F-B8DE-9F338B5DC70E}" destId="{43195F12-1D2E-4817-9B9A-2C780E1673DB}" srcOrd="0" destOrd="0" parTransId="{22E90A2F-777F-4793-99AD-7C31F1CBD737}" sibTransId="{8E29775C-17B3-4AC4-9794-D9C0BCA1C36C}"/>
    <dgm:cxn modelId="{238F5A5A-6FDC-44E7-9CBF-708783B0192D}" type="presOf" srcId="{6F5EED18-E0E2-4338-9A1A-AC2BA11C4870}" destId="{8A97DA50-30B9-413B-8FFB-BDD271C64AE3}" srcOrd="0" destOrd="0" presId="urn:diagrams.loki3.com/VaryingWidthList"/>
    <dgm:cxn modelId="{EAD8D385-86E7-4AE5-906E-332C3437603D}" srcId="{8C1809E7-1F83-455F-B8DE-9F338B5DC70E}" destId="{FE6A8546-DF85-498B-81AA-36F62BE61D28}" srcOrd="4" destOrd="0" parTransId="{DEDAD7A1-62E2-470F-BFB0-6BA872EA4CA5}" sibTransId="{777F5533-090C-41B0-89B4-7F91CECF965E}"/>
    <dgm:cxn modelId="{DAEA7887-00ED-4CA3-BD14-879327E6FA76}" srcId="{8C1809E7-1F83-455F-B8DE-9F338B5DC70E}" destId="{8634033B-F77F-43F5-ACC7-19314D5B661C}" srcOrd="1" destOrd="0" parTransId="{081F6252-6630-48A7-A5D9-6AEA4E12D16E}" sibTransId="{A1D35860-1F97-40C1-A156-BCF18A4CC3DC}"/>
    <dgm:cxn modelId="{0BB39094-4939-4B7C-83EA-F7DF59D09B2D}" type="presOf" srcId="{FB602406-F0ED-4F1D-8219-A8E7DC59A8F1}" destId="{0F518669-5ED6-49A7-B887-22464266F7DA}" srcOrd="0" destOrd="0" presId="urn:diagrams.loki3.com/VaryingWidthList"/>
    <dgm:cxn modelId="{F9FFB399-4A15-4AFD-B244-A05E20CAB079}" type="presOf" srcId="{F8E93FD5-C668-4A2D-BB11-338B664DDC5C}" destId="{93548EA3-631C-4D34-A5E5-3FE0D30C00C7}" srcOrd="0" destOrd="0" presId="urn:diagrams.loki3.com/VaryingWidthList"/>
    <dgm:cxn modelId="{DF89F3AD-878C-42CC-934B-DF8C72B01C9F}" type="presOf" srcId="{90BCDE0B-FC8F-4452-BDE1-96A8C8A2A1BA}" destId="{DB0FD2C7-BCC4-4193-A29E-C58EAAE694B9}" srcOrd="0" destOrd="0" presId="urn:diagrams.loki3.com/VaryingWidthList"/>
    <dgm:cxn modelId="{DE5B3ACB-F758-4449-9F0F-D872399C94D2}" type="presOf" srcId="{67FEE76E-5FBB-4CAA-B04F-36A2E3464632}" destId="{8744F512-AAF1-4AA6-BA45-8BD40F84E586}" srcOrd="0" destOrd="0" presId="urn:diagrams.loki3.com/VaryingWidthList"/>
    <dgm:cxn modelId="{26C7C5DB-E41F-407D-8331-0D38C0EFF913}" type="presOf" srcId="{FE6A8546-DF85-498B-81AA-36F62BE61D28}" destId="{D1963C23-AB32-4B74-A1D4-671ACAB727BF}" srcOrd="0" destOrd="0" presId="urn:diagrams.loki3.com/VaryingWidthList"/>
    <dgm:cxn modelId="{ADC5DAFB-64E8-4BF4-9C90-F339F83024E6}" type="presOf" srcId="{8634033B-F77F-43F5-ACC7-19314D5B661C}" destId="{FB9716F8-F28A-4C52-8E46-1D74EF5F6B1D}" srcOrd="0" destOrd="0" presId="urn:diagrams.loki3.com/VaryingWidthList"/>
    <dgm:cxn modelId="{72589B3F-9581-4B90-851C-DA7B30DF01F6}" type="presParOf" srcId="{80CCF369-911B-49A2-95DA-5F70B037F1C1}" destId="{C1EA0817-8771-418A-944F-34B4C0580059}" srcOrd="0" destOrd="0" presId="urn:diagrams.loki3.com/VaryingWidthList"/>
    <dgm:cxn modelId="{919E72F1-7059-4071-8467-8FEE6995D2EA}" type="presParOf" srcId="{80CCF369-911B-49A2-95DA-5F70B037F1C1}" destId="{4F807BD7-BA48-4900-A7E2-37AF8D4599A3}" srcOrd="1" destOrd="0" presId="urn:diagrams.loki3.com/VaryingWidthList"/>
    <dgm:cxn modelId="{20CF7884-60A8-402E-AEB9-17DF87A3E858}" type="presParOf" srcId="{80CCF369-911B-49A2-95DA-5F70B037F1C1}" destId="{FB9716F8-F28A-4C52-8E46-1D74EF5F6B1D}" srcOrd="2" destOrd="0" presId="urn:diagrams.loki3.com/VaryingWidthList"/>
    <dgm:cxn modelId="{C38AEEDC-1CCA-48E1-A2E8-8DE6DA78E17E}" type="presParOf" srcId="{80CCF369-911B-49A2-95DA-5F70B037F1C1}" destId="{947AE451-79EB-46E4-8F7D-CB8DE27BA8B8}" srcOrd="3" destOrd="0" presId="urn:diagrams.loki3.com/VaryingWidthList"/>
    <dgm:cxn modelId="{1C86A21F-916B-44E7-B15D-7B61C6C4CA7C}" type="presParOf" srcId="{80CCF369-911B-49A2-95DA-5F70B037F1C1}" destId="{8A97DA50-30B9-413B-8FFB-BDD271C64AE3}" srcOrd="4" destOrd="0" presId="urn:diagrams.loki3.com/VaryingWidthList"/>
    <dgm:cxn modelId="{4EC08E49-CA59-4F4E-A289-31B554371480}" type="presParOf" srcId="{80CCF369-911B-49A2-95DA-5F70B037F1C1}" destId="{2CA5713B-7595-426A-A496-E211EE4F7ADC}" srcOrd="5" destOrd="0" presId="urn:diagrams.loki3.com/VaryingWidthList"/>
    <dgm:cxn modelId="{26D0E366-F89F-4EE3-8C36-BE93EA2F6ACE}" type="presParOf" srcId="{80CCF369-911B-49A2-95DA-5F70B037F1C1}" destId="{B5971F20-812A-42B4-A1C2-0BCE2FCD30EB}" srcOrd="6" destOrd="0" presId="urn:diagrams.loki3.com/VaryingWidthList"/>
    <dgm:cxn modelId="{6C5C4E47-3BB8-4F88-B96B-A1984BD17660}" type="presParOf" srcId="{80CCF369-911B-49A2-95DA-5F70B037F1C1}" destId="{0450256A-F406-4499-8622-4C329C57EED8}" srcOrd="7" destOrd="0" presId="urn:diagrams.loki3.com/VaryingWidthList"/>
    <dgm:cxn modelId="{4F23E02A-E797-497E-BE18-F9105BEBF91D}" type="presParOf" srcId="{80CCF369-911B-49A2-95DA-5F70B037F1C1}" destId="{D1963C23-AB32-4B74-A1D4-671ACAB727BF}" srcOrd="8" destOrd="0" presId="urn:diagrams.loki3.com/VaryingWidthList"/>
    <dgm:cxn modelId="{9070087A-AAD1-4A75-B8F3-601A11741F76}" type="presParOf" srcId="{80CCF369-911B-49A2-95DA-5F70B037F1C1}" destId="{A515182D-ECF6-4836-AE8A-E11530FC8292}" srcOrd="9" destOrd="0" presId="urn:diagrams.loki3.com/VaryingWidthList"/>
    <dgm:cxn modelId="{30EC6044-2F2F-459B-A930-61FA1CB1A22B}" type="presParOf" srcId="{80CCF369-911B-49A2-95DA-5F70B037F1C1}" destId="{0F518669-5ED6-49A7-B887-22464266F7DA}" srcOrd="10" destOrd="0" presId="urn:diagrams.loki3.com/VaryingWidthList"/>
    <dgm:cxn modelId="{C2324E8D-4B95-4E31-9C55-3FD89A3131BB}" type="presParOf" srcId="{80CCF369-911B-49A2-95DA-5F70B037F1C1}" destId="{11E77E9A-9375-4930-A872-0F096E65E0E8}" srcOrd="11" destOrd="0" presId="urn:diagrams.loki3.com/VaryingWidthList"/>
    <dgm:cxn modelId="{5046597F-3D2A-4AC8-8728-E24DA52B6133}" type="presParOf" srcId="{80CCF369-911B-49A2-95DA-5F70B037F1C1}" destId="{93548EA3-631C-4D34-A5E5-3FE0D30C00C7}" srcOrd="12" destOrd="0" presId="urn:diagrams.loki3.com/VaryingWidthList"/>
    <dgm:cxn modelId="{856E555E-3957-40F1-B5C3-A2403D99A702}" type="presParOf" srcId="{80CCF369-911B-49A2-95DA-5F70B037F1C1}" destId="{617D6B9B-C165-4213-9F79-6779026874E3}" srcOrd="13" destOrd="0" presId="urn:diagrams.loki3.com/VaryingWidthList"/>
    <dgm:cxn modelId="{970B9F8F-2FEC-4DF2-8686-9E2BC1ECB3B1}" type="presParOf" srcId="{80CCF369-911B-49A2-95DA-5F70B037F1C1}" destId="{8744F512-AAF1-4AA6-BA45-8BD40F84E586}" srcOrd="14" destOrd="0" presId="urn:diagrams.loki3.com/VaryingWidthList"/>
    <dgm:cxn modelId="{41B4D645-B4F5-4520-B3FC-314234D2A8A7}" type="presParOf" srcId="{80CCF369-911B-49A2-95DA-5F70B037F1C1}" destId="{851FB4F8-AFF3-4B2A-A7C6-A584B2CCECCC}" srcOrd="15" destOrd="0" presId="urn:diagrams.loki3.com/VaryingWidthList"/>
    <dgm:cxn modelId="{C6D6BCF6-BA19-4B47-9EFF-220EFF8280DF}" type="presParOf" srcId="{80CCF369-911B-49A2-95DA-5F70B037F1C1}" destId="{E8F05B69-7E03-42AA-9B80-70440FA57F96}" srcOrd="16" destOrd="0" presId="urn:diagrams.loki3.com/VaryingWidthList"/>
    <dgm:cxn modelId="{5983CB6A-2097-4BA9-B03E-8C156855CAD1}" type="presParOf" srcId="{80CCF369-911B-49A2-95DA-5F70B037F1C1}" destId="{3F5DDFA8-07A7-455B-9A35-7312B73E6CB8}" srcOrd="17" destOrd="0" presId="urn:diagrams.loki3.com/VaryingWidthList"/>
    <dgm:cxn modelId="{7C9C428B-E883-494D-880B-D2A6727492A5}" type="presParOf" srcId="{80CCF369-911B-49A2-95DA-5F70B037F1C1}" destId="{DB0FD2C7-BCC4-4193-A29E-C58EAAE694B9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Functions treated like variables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1. Assignable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6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/>
        </a:p>
      </dgm:t>
    </dgm:pt>
    <dgm:pt modelId="{24E7C279-788B-4758-8209-A553242DC8D9}">
      <dgm:prSet custT="1"/>
      <dgm:spPr/>
      <dgm:t>
        <a:bodyPr/>
        <a:lstStyle/>
        <a:p>
          <a:r>
            <a:rPr lang="en-US" sz="1800" b="0" i="0" dirty="0"/>
            <a:t>2. </a:t>
          </a:r>
          <a:r>
            <a:rPr lang="en-IN" sz="1800" b="0" i="0" dirty="0"/>
            <a:t>Passable as Arguments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6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/>
        </a:p>
      </dgm:t>
    </dgm:pt>
    <dgm:pt modelId="{1C2A0C06-AC04-49A4-AC08-1BC860A23151}">
      <dgm:prSet custT="1"/>
      <dgm:spPr/>
      <dgm:t>
        <a:bodyPr/>
        <a:lstStyle/>
        <a:p>
          <a:r>
            <a:rPr lang="en-US" sz="1800" b="0" i="0" dirty="0"/>
            <a:t>3. </a:t>
          </a:r>
          <a:r>
            <a:rPr lang="en-IN" sz="1800" b="0" i="0" dirty="0"/>
            <a:t>Returnable as Values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6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25312" custScaleY="35557" custLinFactX="-83434" custLinFactNeighborX="-100000" custLinFactNeighborY="14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3"/>
      <dgm:spPr/>
    </dgm:pt>
    <dgm:pt modelId="{8EE56DE1-87D9-4D11-823E-C0681F946DD9}" type="pres">
      <dgm:prSet presAssocID="{7DFC241E-6F0C-41DE-92D0-D822A9B34475}" presName="connTx" presStyleLbl="parChTrans1D2" presStyleIdx="0" presStyleCnt="3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3" custScaleX="78845" custScaleY="48451" custLinFactNeighborX="-7555" custLinFactNeighborY="-5531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3"/>
      <dgm:spPr/>
    </dgm:pt>
    <dgm:pt modelId="{D940EEA7-2AB1-455A-B815-C9DC4320B479}" type="pres">
      <dgm:prSet presAssocID="{818C07ED-BCBA-41EA-8ED5-1569C2B0460F}" presName="connTx" presStyleLbl="parChTrans1D2" presStyleIdx="1" presStyleCnt="3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3" custScaleX="83181" custScaleY="48451" custLinFactNeighborX="-10652" custLinFactNeighborY="671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3"/>
      <dgm:spPr/>
    </dgm:pt>
    <dgm:pt modelId="{782482D4-7340-44E8-85CB-F64C2D5A8BB6}" type="pres">
      <dgm:prSet presAssocID="{DA026AA3-D0F4-4A09-AB66-0D1E4C84272B}" presName="connTx" presStyleLbl="parChTrans1D2" presStyleIdx="2" presStyleCnt="3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3" custScaleX="80704" custScaleY="48451" custLinFactNeighborX="-7555" custLinFactNeighborY="724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</dgm:ptLst>
  <dgm:cxnLst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Ways to concatenate strings 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+ Operator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dirty="0" err="1"/>
            <a:t>Concat</a:t>
          </a:r>
          <a:r>
            <a:rPr lang="en-IN" sz="1800" b="0" dirty="0"/>
            <a:t>() method 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B5AB1A0-4657-465B-A29B-74BAEE7312E3}">
      <dgm:prSet custT="1"/>
      <dgm:spPr/>
      <dgm:t>
        <a:bodyPr/>
        <a:lstStyle/>
        <a:p>
          <a:r>
            <a:rPr lang="en-IN" sz="1800" b="0" dirty="0"/>
            <a:t>Template literals</a:t>
          </a:r>
          <a:endParaRPr lang="en-IN" sz="1800" dirty="0"/>
        </a:p>
      </dgm:t>
    </dgm:pt>
    <dgm:pt modelId="{286805CE-B379-40C3-A2F5-F1DC8515CABE}" type="parTrans" cxnId="{0BA496E2-EBF3-42F2-9B9D-FD81D1407E87}">
      <dgm:prSet/>
      <dgm:spPr/>
      <dgm:t>
        <a:bodyPr/>
        <a:lstStyle/>
        <a:p>
          <a:endParaRPr lang="en-IN" sz="1800"/>
        </a:p>
      </dgm:t>
    </dgm:pt>
    <dgm:pt modelId="{84CD234C-4474-466E-B62C-1B6DE4961EE6}" type="sibTrans" cxnId="{0BA496E2-EBF3-42F2-9B9D-FD81D1407E87}">
      <dgm:prSet/>
      <dgm:spPr/>
      <dgm:t>
        <a:bodyPr/>
        <a:lstStyle/>
        <a:p>
          <a:endParaRPr lang="en-IN" sz="1800"/>
        </a:p>
      </dgm:t>
    </dgm:pt>
    <dgm:pt modelId="{CF1AC719-5F93-480A-9F97-9CF1307C4264}">
      <dgm:prSet custT="1"/>
      <dgm:spPr/>
      <dgm:t>
        <a:bodyPr/>
        <a:lstStyle/>
        <a:p>
          <a:r>
            <a:rPr lang="en-US" sz="1800" dirty="0"/>
            <a:t>Join() method</a:t>
          </a:r>
          <a:endParaRPr lang="en-IN" sz="1800" dirty="0"/>
        </a:p>
      </dgm:t>
    </dgm:pt>
    <dgm:pt modelId="{D2C2B53C-BC94-4E4D-ADE4-7DAB3041E054}" type="parTrans" cxnId="{2933EE01-041C-47BD-9F10-3A5FCBC9E533}">
      <dgm:prSet/>
      <dgm:spPr/>
      <dgm:t>
        <a:bodyPr/>
        <a:lstStyle/>
        <a:p>
          <a:endParaRPr lang="en-IN"/>
        </a:p>
      </dgm:t>
    </dgm:pt>
    <dgm:pt modelId="{FD82E9CD-D48F-4A7D-AB45-1ADB41188BF3}" type="sibTrans" cxnId="{2933EE01-041C-47BD-9F10-3A5FCBC9E533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6670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4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4" custScaleX="133206" custScaleY="78724" custLinFactNeighborX="-97843" custLinFactNeighborY="82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4"/>
      <dgm:spPr/>
    </dgm:pt>
    <dgm:pt modelId="{830907E0-71A1-4562-826C-30F7FC59DCE5}" type="pres">
      <dgm:prSet presAssocID="{D16BF195-C66B-4DA5-9DCC-7F969DAEBC7C}" presName="hierChild4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42D84777-BD55-4B10-BAD0-B2F540B111A9}" type="pres">
      <dgm:prSet presAssocID="{818C07ED-BCBA-41EA-8ED5-1569C2B0460F}" presName="Name37" presStyleLbl="parChTrans1D2" presStyleIdx="1" presStyleCnt="4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1" presStyleCnt="4" custScaleX="133206" custScaleY="78724" custLinFactNeighborX="-32014" custLinFactNeighborY="8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1" presStyleCnt="4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56D4FBDE-6DAC-4B9B-94BE-5E6F93B9EA3A}" type="pres">
      <dgm:prSet presAssocID="{286805CE-B379-40C3-A2F5-F1DC8515CABE}" presName="Name37" presStyleLbl="parChTrans1D2" presStyleIdx="2" presStyleCnt="4"/>
      <dgm:spPr/>
    </dgm:pt>
    <dgm:pt modelId="{0EEAF226-4D95-4541-8886-53E8D53CD4B5}" type="pres">
      <dgm:prSet presAssocID="{FB5AB1A0-4657-465B-A29B-74BAEE7312E3}" presName="hierRoot2" presStyleCnt="0">
        <dgm:presLayoutVars>
          <dgm:hierBranch val="init"/>
        </dgm:presLayoutVars>
      </dgm:prSet>
      <dgm:spPr/>
    </dgm:pt>
    <dgm:pt modelId="{7396781E-4924-4BAD-AA3C-44F3BA6B86E5}" type="pres">
      <dgm:prSet presAssocID="{FB5AB1A0-4657-465B-A29B-74BAEE7312E3}" presName="rootComposite" presStyleCnt="0"/>
      <dgm:spPr/>
    </dgm:pt>
    <dgm:pt modelId="{8CAEBC3D-5665-4FE2-90FE-E0C9284B4611}" type="pres">
      <dgm:prSet presAssocID="{FB5AB1A0-4657-465B-A29B-74BAEE7312E3}" presName="rootText" presStyleLbl="node2" presStyleIdx="2" presStyleCnt="4" custScaleX="133206" custScaleY="78724" custLinFactNeighborX="-14419" custLinFactNeighborY="8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E9AB42B-C815-4E14-8EA4-96774FC6ED0A}" type="pres">
      <dgm:prSet presAssocID="{FB5AB1A0-4657-465B-A29B-74BAEE7312E3}" presName="rootConnector" presStyleLbl="node2" presStyleIdx="2" presStyleCnt="4"/>
      <dgm:spPr/>
    </dgm:pt>
    <dgm:pt modelId="{63623469-6BB8-4C08-9F46-5CB9D7E37FB6}" type="pres">
      <dgm:prSet presAssocID="{FB5AB1A0-4657-465B-A29B-74BAEE7312E3}" presName="hierChild4" presStyleCnt="0"/>
      <dgm:spPr/>
    </dgm:pt>
    <dgm:pt modelId="{EC64C589-423F-42E6-9359-9681A465CA76}" type="pres">
      <dgm:prSet presAssocID="{FB5AB1A0-4657-465B-A29B-74BAEE7312E3}" presName="hierChild5" presStyleCnt="0"/>
      <dgm:spPr/>
    </dgm:pt>
    <dgm:pt modelId="{F6EB1824-A050-4617-9A53-886A21BFED15}" type="pres">
      <dgm:prSet presAssocID="{D2C2B53C-BC94-4E4D-ADE4-7DAB3041E054}" presName="Name37" presStyleLbl="parChTrans1D2" presStyleIdx="3" presStyleCnt="4"/>
      <dgm:spPr/>
    </dgm:pt>
    <dgm:pt modelId="{652E42A2-A019-4CCC-9317-FD4F64CF631D}" type="pres">
      <dgm:prSet presAssocID="{CF1AC719-5F93-480A-9F97-9CF1307C4264}" presName="hierRoot2" presStyleCnt="0">
        <dgm:presLayoutVars>
          <dgm:hierBranch val="init"/>
        </dgm:presLayoutVars>
      </dgm:prSet>
      <dgm:spPr/>
    </dgm:pt>
    <dgm:pt modelId="{5C4C9140-68C3-4A41-B87F-549E5B68545F}" type="pres">
      <dgm:prSet presAssocID="{CF1AC719-5F93-480A-9F97-9CF1307C4264}" presName="rootComposite" presStyleCnt="0"/>
      <dgm:spPr/>
    </dgm:pt>
    <dgm:pt modelId="{28A97B45-2931-4CD1-9265-D56A4DBF4451}" type="pres">
      <dgm:prSet presAssocID="{CF1AC719-5F93-480A-9F97-9CF1307C4264}" presName="rootText" presStyleLbl="node2" presStyleIdx="3" presStyleCnt="4" custScaleX="113532" custScaleY="78724" custLinFactNeighborX="340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425DD1-06FE-4331-87DF-94B3AE6AF5A1}" type="pres">
      <dgm:prSet presAssocID="{CF1AC719-5F93-480A-9F97-9CF1307C4264}" presName="rootConnector" presStyleLbl="node2" presStyleIdx="3" presStyleCnt="4"/>
      <dgm:spPr/>
    </dgm:pt>
    <dgm:pt modelId="{8CF2B1D5-EE40-41A6-82E9-BCD3F271E7B1}" type="pres">
      <dgm:prSet presAssocID="{CF1AC719-5F93-480A-9F97-9CF1307C4264}" presName="hierChild4" presStyleCnt="0"/>
      <dgm:spPr/>
    </dgm:pt>
    <dgm:pt modelId="{06ED549F-3EEC-41E9-8BE0-8C04D0EF1F09}" type="pres">
      <dgm:prSet presAssocID="{CF1AC719-5F93-480A-9F97-9CF1307C4264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933EE01-041C-47BD-9F10-3A5FCBC9E533}" srcId="{72C598DC-11CA-438A-B8B6-E60E37C35F7E}" destId="{CF1AC719-5F93-480A-9F97-9CF1307C4264}" srcOrd="3" destOrd="0" parTransId="{D2C2B53C-BC94-4E4D-ADE4-7DAB3041E054}" sibTransId="{FD82E9CD-D48F-4A7D-AB45-1ADB41188BF3}"/>
    <dgm:cxn modelId="{C8DB820E-FC12-45D2-BDA6-5F23D9CC1395}" type="presOf" srcId="{286805CE-B379-40C3-A2F5-F1DC8515CABE}" destId="{56D4FBDE-6DAC-4B9B-94BE-5E6F93B9EA3A}" srcOrd="0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F82E893F-B9EB-4998-9C44-0D6884B4388A}" type="presOf" srcId="{FB5AB1A0-4657-465B-A29B-74BAEE7312E3}" destId="{7E9AB42B-C815-4E14-8EA4-96774FC6ED0A}" srcOrd="1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502A5A6B-C0CC-4B9A-B988-49EDD92BFA2C}" type="presOf" srcId="{CF1AC719-5F93-480A-9F97-9CF1307C4264}" destId="{49425DD1-06FE-4331-87DF-94B3AE6AF5A1}" srcOrd="1" destOrd="0" presId="urn:microsoft.com/office/officeart/2005/8/layout/orgChart1"/>
    <dgm:cxn modelId="{7B66B983-AE13-4227-B151-07C26101FACE}" type="presOf" srcId="{D2C2B53C-BC94-4E4D-ADE4-7DAB3041E054}" destId="{F6EB1824-A050-4617-9A53-886A21BFED15}" srcOrd="0" destOrd="0" presId="urn:microsoft.com/office/officeart/2005/8/layout/orgChart1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1E7ABCBE-A4D0-49D9-A768-8C64D989C795}" type="presOf" srcId="{CF1AC719-5F93-480A-9F97-9CF1307C4264}" destId="{28A97B45-2931-4CD1-9265-D56A4DBF4451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0BA496E2-EBF3-42F2-9B9D-FD81D1407E87}" srcId="{72C598DC-11CA-438A-B8B6-E60E37C35F7E}" destId="{FB5AB1A0-4657-465B-A29B-74BAEE7312E3}" srcOrd="2" destOrd="0" parTransId="{286805CE-B379-40C3-A2F5-F1DC8515CABE}" sibTransId="{84CD234C-4474-466E-B62C-1B6DE4961EE6}"/>
    <dgm:cxn modelId="{71570AF5-11E3-4BF1-9464-648EBE7F42C3}" type="presOf" srcId="{FB5AB1A0-4657-465B-A29B-74BAEE7312E3}" destId="{8CAEBC3D-5665-4FE2-90FE-E0C9284B4611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918B1DCA-B10A-4276-812C-0C7823CA1599}" type="presParOf" srcId="{933E44C4-E2E3-405D-A4D3-247BA52F4D45}" destId="{42D84777-BD55-4B10-BAD0-B2F540B111A9}" srcOrd="2" destOrd="0" presId="urn:microsoft.com/office/officeart/2005/8/layout/orgChart1"/>
    <dgm:cxn modelId="{A2410FD1-BA77-4075-9A43-7FF0295F9434}" type="presParOf" srcId="{933E44C4-E2E3-405D-A4D3-247BA52F4D45}" destId="{B46110E2-1320-4A97-87DF-6E9BAAED1522}" srcOrd="3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C9933E44-04D9-415B-97E4-732C5C03B7F2}" type="presParOf" srcId="{933E44C4-E2E3-405D-A4D3-247BA52F4D45}" destId="{56D4FBDE-6DAC-4B9B-94BE-5E6F93B9EA3A}" srcOrd="4" destOrd="0" presId="urn:microsoft.com/office/officeart/2005/8/layout/orgChart1"/>
    <dgm:cxn modelId="{479F65CF-C26F-4009-A8D0-EC90B658EE14}" type="presParOf" srcId="{933E44C4-E2E3-405D-A4D3-247BA52F4D45}" destId="{0EEAF226-4D95-4541-8886-53E8D53CD4B5}" srcOrd="5" destOrd="0" presId="urn:microsoft.com/office/officeart/2005/8/layout/orgChart1"/>
    <dgm:cxn modelId="{EBC1D24E-F247-4A46-B63F-CB8B2A04A525}" type="presParOf" srcId="{0EEAF226-4D95-4541-8886-53E8D53CD4B5}" destId="{7396781E-4924-4BAD-AA3C-44F3BA6B86E5}" srcOrd="0" destOrd="0" presId="urn:microsoft.com/office/officeart/2005/8/layout/orgChart1"/>
    <dgm:cxn modelId="{426B1DA0-B968-45B6-AF7E-549C35706B19}" type="presParOf" srcId="{7396781E-4924-4BAD-AA3C-44F3BA6B86E5}" destId="{8CAEBC3D-5665-4FE2-90FE-E0C9284B4611}" srcOrd="0" destOrd="0" presId="urn:microsoft.com/office/officeart/2005/8/layout/orgChart1"/>
    <dgm:cxn modelId="{0B967951-388B-49CE-AA48-6417F9CB6F45}" type="presParOf" srcId="{7396781E-4924-4BAD-AA3C-44F3BA6B86E5}" destId="{7E9AB42B-C815-4E14-8EA4-96774FC6ED0A}" srcOrd="1" destOrd="0" presId="urn:microsoft.com/office/officeart/2005/8/layout/orgChart1"/>
    <dgm:cxn modelId="{019F86EC-B29E-49E0-9094-B6B43513D07C}" type="presParOf" srcId="{0EEAF226-4D95-4541-8886-53E8D53CD4B5}" destId="{63623469-6BB8-4C08-9F46-5CB9D7E37FB6}" srcOrd="1" destOrd="0" presId="urn:microsoft.com/office/officeart/2005/8/layout/orgChart1"/>
    <dgm:cxn modelId="{154F3785-5EA8-4044-B9AD-6BC452611125}" type="presParOf" srcId="{0EEAF226-4D95-4541-8886-53E8D53CD4B5}" destId="{EC64C589-423F-42E6-9359-9681A465CA76}" srcOrd="2" destOrd="0" presId="urn:microsoft.com/office/officeart/2005/8/layout/orgChart1"/>
    <dgm:cxn modelId="{51C8F9B0-DB70-4CA7-8702-17E56BEAC960}" type="presParOf" srcId="{933E44C4-E2E3-405D-A4D3-247BA52F4D45}" destId="{F6EB1824-A050-4617-9A53-886A21BFED15}" srcOrd="6" destOrd="0" presId="urn:microsoft.com/office/officeart/2005/8/layout/orgChart1"/>
    <dgm:cxn modelId="{286E5B96-EE2C-4C8F-843E-02E704BCA5D8}" type="presParOf" srcId="{933E44C4-E2E3-405D-A4D3-247BA52F4D45}" destId="{652E42A2-A019-4CCC-9317-FD4F64CF631D}" srcOrd="7" destOrd="0" presId="urn:microsoft.com/office/officeart/2005/8/layout/orgChart1"/>
    <dgm:cxn modelId="{C8F193B1-1569-47EA-9C6B-23F61705EF5A}" type="presParOf" srcId="{652E42A2-A019-4CCC-9317-FD4F64CF631D}" destId="{5C4C9140-68C3-4A41-B87F-549E5B68545F}" srcOrd="0" destOrd="0" presId="urn:microsoft.com/office/officeart/2005/8/layout/orgChart1"/>
    <dgm:cxn modelId="{1BC4234B-12BC-4D1B-B1E2-093CA1BB52E3}" type="presParOf" srcId="{5C4C9140-68C3-4A41-B87F-549E5B68545F}" destId="{28A97B45-2931-4CD1-9265-D56A4DBF4451}" srcOrd="0" destOrd="0" presId="urn:microsoft.com/office/officeart/2005/8/layout/orgChart1"/>
    <dgm:cxn modelId="{5BBFEF93-38D8-4FEC-888A-9FCA947015E9}" type="presParOf" srcId="{5C4C9140-68C3-4A41-B87F-549E5B68545F}" destId="{49425DD1-06FE-4331-87DF-94B3AE6AF5A1}" srcOrd="1" destOrd="0" presId="urn:microsoft.com/office/officeart/2005/8/layout/orgChart1"/>
    <dgm:cxn modelId="{2816ABF7-0338-4E04-905A-48144BE4FFF4}" type="presParOf" srcId="{652E42A2-A019-4CCC-9317-FD4F64CF631D}" destId="{8CF2B1D5-EE40-41A6-82E9-BCD3F271E7B1}" srcOrd="1" destOrd="0" presId="urn:microsoft.com/office/officeart/2005/8/layout/orgChart1"/>
    <dgm:cxn modelId="{C13CC250-C364-477A-B09F-A7BDB894110C}" type="presParOf" srcId="{652E42A2-A019-4CCC-9317-FD4F64CF631D}" destId="{06ED549F-3EEC-41E9-8BE0-8C04D0EF1F0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Methods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600" b="0" i="0" dirty="0"/>
            <a:t>Selecting DOM elements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/>
      <dgm:t>
        <a:bodyPr/>
        <a:lstStyle/>
        <a:p>
          <a:r>
            <a:rPr lang="en-US" sz="1600" b="0" i="0" dirty="0"/>
            <a:t>Modifying element properties and attributes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600" b="0" i="0" dirty="0"/>
            <a:t>Creating &amp; appending elements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FC73A19D-8314-4219-AFCF-34D49909E5E7}">
      <dgm:prSet custT="1"/>
      <dgm:spPr/>
      <dgm:t>
        <a:bodyPr/>
        <a:lstStyle/>
        <a:p>
          <a:r>
            <a:rPr lang="en-IN" sz="1600" b="0" i="0" dirty="0"/>
            <a:t>Removing elements</a:t>
          </a:r>
          <a:endParaRPr lang="en-IN" sz="1600" b="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600" b="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600" b="0"/>
        </a:p>
      </dgm:t>
    </dgm:pt>
    <dgm:pt modelId="{098DAF9F-DFF0-4C8E-8385-1A6CF494D63B}">
      <dgm:prSet custT="1"/>
      <dgm:spPr/>
      <dgm:t>
        <a:bodyPr/>
        <a:lstStyle/>
        <a:p>
          <a:r>
            <a:rPr lang="en-IN" sz="1600" b="0" i="0" dirty="0" err="1"/>
            <a:t>textContent</a:t>
          </a:r>
          <a:endParaRPr lang="en-IN" sz="1600" b="0" dirty="0"/>
        </a:p>
      </dgm:t>
    </dgm:pt>
    <dgm:pt modelId="{0B00AD25-BEDC-4C81-8A16-2FC670CD2413}" type="parTrans" cxnId="{C0FDE29A-1373-4A50-8D52-3CC3528B02FE}">
      <dgm:prSet custT="1"/>
      <dgm:spPr/>
      <dgm:t>
        <a:bodyPr/>
        <a:lstStyle/>
        <a:p>
          <a:endParaRPr lang="en-IN" sz="1600" b="0"/>
        </a:p>
      </dgm:t>
    </dgm:pt>
    <dgm:pt modelId="{E52686A5-4FBF-4716-9B19-99D6B47D339B}" type="sibTrans" cxnId="{C0FDE29A-1373-4A50-8D52-3CC3528B02FE}">
      <dgm:prSet/>
      <dgm:spPr/>
      <dgm:t>
        <a:bodyPr/>
        <a:lstStyle/>
        <a:p>
          <a:endParaRPr lang="en-IN" sz="1600" b="0"/>
        </a:p>
      </dgm:t>
    </dgm:pt>
    <dgm:pt modelId="{AB823CA9-2551-431F-8DE2-13BCE83EEC99}">
      <dgm:prSet custT="1"/>
      <dgm:spPr/>
      <dgm:t>
        <a:bodyPr/>
        <a:lstStyle/>
        <a:p>
          <a:r>
            <a:rPr lang="en-IN" sz="1600" b="0" i="0" dirty="0" err="1"/>
            <a:t>innerHTML</a:t>
          </a:r>
          <a:endParaRPr lang="en-IN" sz="1600" b="0" dirty="0"/>
        </a:p>
      </dgm:t>
    </dgm:pt>
    <dgm:pt modelId="{7B675321-01EA-468D-995D-240E0CAADE52}" type="parTrans" cxnId="{899B99DC-E06B-4075-A867-0BDFAC020261}">
      <dgm:prSet custT="1"/>
      <dgm:spPr/>
      <dgm:t>
        <a:bodyPr/>
        <a:lstStyle/>
        <a:p>
          <a:endParaRPr lang="en-IN" sz="1600" b="0"/>
        </a:p>
      </dgm:t>
    </dgm:pt>
    <dgm:pt modelId="{E60811BE-8BB8-4C1E-ACD7-C7A37926DB90}" type="sibTrans" cxnId="{899B99DC-E06B-4075-A867-0BDFAC020261}">
      <dgm:prSet/>
      <dgm:spPr/>
      <dgm:t>
        <a:bodyPr/>
        <a:lstStyle/>
        <a:p>
          <a:endParaRPr lang="en-IN" sz="1600" b="0"/>
        </a:p>
      </dgm:t>
    </dgm:pt>
    <dgm:pt modelId="{F0DD00CB-F210-40FF-9705-408D6696FC68}">
      <dgm:prSet custT="1"/>
      <dgm:spPr/>
      <dgm:t>
        <a:bodyPr/>
        <a:lstStyle/>
        <a:p>
          <a:r>
            <a:rPr lang="en-IN" sz="1600" b="0" i="0" dirty="0" err="1"/>
            <a:t>createElement</a:t>
          </a:r>
          <a:endParaRPr lang="en-IN" sz="1600" b="0" i="0" dirty="0"/>
        </a:p>
        <a:p>
          <a:r>
            <a:rPr lang="en-IN" sz="1600" b="0" i="0" dirty="0"/>
            <a:t>(</a:t>
          </a:r>
          <a:r>
            <a:rPr lang="en-IN" sz="1600" b="0" i="0" dirty="0" err="1"/>
            <a:t>tagName</a:t>
          </a:r>
          <a:r>
            <a:rPr lang="en-IN" sz="1600" b="0" i="0" dirty="0"/>
            <a:t>)</a:t>
          </a:r>
          <a:endParaRPr lang="en-IN" sz="1600" b="0" dirty="0"/>
        </a:p>
      </dgm:t>
    </dgm:pt>
    <dgm:pt modelId="{C872ADC4-3543-4EAC-B235-381C49CB2448}" type="parTrans" cxnId="{77285D13-68D2-46E7-AFA5-713CBCFA6D3F}">
      <dgm:prSet custT="1"/>
      <dgm:spPr/>
      <dgm:t>
        <a:bodyPr/>
        <a:lstStyle/>
        <a:p>
          <a:endParaRPr lang="en-IN" sz="1600" b="0"/>
        </a:p>
      </dgm:t>
    </dgm:pt>
    <dgm:pt modelId="{38188B79-DF47-48CF-B191-AAED10376954}" type="sibTrans" cxnId="{77285D13-68D2-46E7-AFA5-713CBCFA6D3F}">
      <dgm:prSet/>
      <dgm:spPr/>
      <dgm:t>
        <a:bodyPr/>
        <a:lstStyle/>
        <a:p>
          <a:endParaRPr lang="en-IN" sz="1600" b="0"/>
        </a:p>
      </dgm:t>
    </dgm:pt>
    <dgm:pt modelId="{499BF3FB-5736-498A-BD76-FBD888B1C3A2}">
      <dgm:prSet custT="1"/>
      <dgm:spPr/>
      <dgm:t>
        <a:bodyPr/>
        <a:lstStyle/>
        <a:p>
          <a:r>
            <a:rPr lang="en-IN" sz="1600" b="0" i="0" dirty="0" err="1"/>
            <a:t>appendChild</a:t>
          </a:r>
          <a:endParaRPr lang="en-IN" sz="1600" b="0" i="0" dirty="0"/>
        </a:p>
        <a:p>
          <a:r>
            <a:rPr lang="en-IN" sz="1600" b="0" i="0" dirty="0"/>
            <a:t>(node)</a:t>
          </a:r>
          <a:endParaRPr lang="en-IN" sz="1600" b="0" dirty="0"/>
        </a:p>
      </dgm:t>
    </dgm:pt>
    <dgm:pt modelId="{715281D0-B528-42FB-8B28-2643DAD53A63}" type="parTrans" cxnId="{2EF0EB23-FD7D-4A78-8485-8913E218B736}">
      <dgm:prSet custT="1"/>
      <dgm:spPr/>
      <dgm:t>
        <a:bodyPr/>
        <a:lstStyle/>
        <a:p>
          <a:endParaRPr lang="en-IN" sz="1600" b="0"/>
        </a:p>
      </dgm:t>
    </dgm:pt>
    <dgm:pt modelId="{44698D57-4F8E-4917-8F3A-68A816A17865}" type="sibTrans" cxnId="{2EF0EB23-FD7D-4A78-8485-8913E218B736}">
      <dgm:prSet/>
      <dgm:spPr/>
      <dgm:t>
        <a:bodyPr/>
        <a:lstStyle/>
        <a:p>
          <a:endParaRPr lang="en-IN" sz="1600" b="0"/>
        </a:p>
      </dgm:t>
    </dgm:pt>
    <dgm:pt modelId="{72CDC412-F388-47A7-8E57-0CCE07301174}">
      <dgm:prSet custT="1"/>
      <dgm:spPr/>
      <dgm:t>
        <a:bodyPr/>
        <a:lstStyle/>
        <a:p>
          <a:r>
            <a:rPr lang="en-IN" sz="1600" b="0" i="0" dirty="0" err="1"/>
            <a:t>cloneNode</a:t>
          </a:r>
          <a:endParaRPr lang="en-IN" sz="1600" b="0" i="0" dirty="0"/>
        </a:p>
        <a:p>
          <a:r>
            <a:rPr lang="en-IN" sz="1600" b="0" i="0" dirty="0"/>
            <a:t>(deep)</a:t>
          </a:r>
          <a:endParaRPr lang="en-IN" sz="1600" b="0" dirty="0"/>
        </a:p>
      </dgm:t>
    </dgm:pt>
    <dgm:pt modelId="{34541C07-4F28-434B-8B8B-7DC1FB0CD873}" type="parTrans" cxnId="{F08A2C46-BB8A-48E7-8788-ADBDBABF6079}">
      <dgm:prSet custT="1"/>
      <dgm:spPr/>
      <dgm:t>
        <a:bodyPr/>
        <a:lstStyle/>
        <a:p>
          <a:endParaRPr lang="en-IN" sz="1600" b="0"/>
        </a:p>
      </dgm:t>
    </dgm:pt>
    <dgm:pt modelId="{4E852152-047B-46D9-B98B-A01D258C9519}" type="sibTrans" cxnId="{F08A2C46-BB8A-48E7-8788-ADBDBABF6079}">
      <dgm:prSet/>
      <dgm:spPr/>
      <dgm:t>
        <a:bodyPr/>
        <a:lstStyle/>
        <a:p>
          <a:endParaRPr lang="en-IN" sz="1600" b="0"/>
        </a:p>
      </dgm:t>
    </dgm:pt>
    <dgm:pt modelId="{FC5A0701-300E-4F7F-9AA3-37404EE8186A}">
      <dgm:prSet custT="1"/>
      <dgm:spPr/>
      <dgm:t>
        <a:bodyPr/>
        <a:lstStyle/>
        <a:p>
          <a:r>
            <a:rPr lang="en-IN" sz="1600" b="0" i="0" dirty="0" err="1"/>
            <a:t>getElementById</a:t>
          </a:r>
          <a:r>
            <a:rPr lang="en-IN" sz="1600" b="0" i="0" dirty="0"/>
            <a:t>(id)</a:t>
          </a:r>
          <a:endParaRPr lang="en-IN" sz="1600" b="0" dirty="0"/>
        </a:p>
      </dgm:t>
    </dgm:pt>
    <dgm:pt modelId="{DFBE7ABA-619E-4205-86D9-74D2B79BF77B}" type="parTrans" cxnId="{F33518E6-CCEF-426B-9FBF-C63FFF78544F}">
      <dgm:prSet/>
      <dgm:spPr/>
      <dgm:t>
        <a:bodyPr/>
        <a:lstStyle/>
        <a:p>
          <a:endParaRPr lang="en-IN" sz="1600" b="0"/>
        </a:p>
      </dgm:t>
    </dgm:pt>
    <dgm:pt modelId="{D003E17B-B1D5-481D-93BB-A2B882326CE9}" type="sibTrans" cxnId="{F33518E6-CCEF-426B-9FBF-C63FFF78544F}">
      <dgm:prSet/>
      <dgm:spPr/>
      <dgm:t>
        <a:bodyPr/>
        <a:lstStyle/>
        <a:p>
          <a:endParaRPr lang="en-IN" sz="1600" b="0"/>
        </a:p>
      </dgm:t>
    </dgm:pt>
    <dgm:pt modelId="{BA6D41F8-A9C4-478A-8404-D61414503E6A}">
      <dgm:prSet custT="1"/>
      <dgm:spPr/>
      <dgm:t>
        <a:bodyPr/>
        <a:lstStyle/>
        <a:p>
          <a:r>
            <a:rPr lang="en-IN" sz="1600" b="0" i="0" dirty="0" err="1"/>
            <a:t>querySelector</a:t>
          </a:r>
          <a:endParaRPr lang="en-IN" sz="1600" b="0" i="0" dirty="0"/>
        </a:p>
        <a:p>
          <a:r>
            <a:rPr lang="en-IN" sz="1600" b="0" i="0" dirty="0"/>
            <a:t>(selector)</a:t>
          </a:r>
          <a:endParaRPr lang="en-IN" sz="1600" b="0" dirty="0"/>
        </a:p>
      </dgm:t>
    </dgm:pt>
    <dgm:pt modelId="{2241D447-C557-413D-8545-7B73C08300B6}" type="parTrans" cxnId="{664B6396-AFB5-40CE-9E51-AC6B4D31EF48}">
      <dgm:prSet/>
      <dgm:spPr/>
      <dgm:t>
        <a:bodyPr/>
        <a:lstStyle/>
        <a:p>
          <a:endParaRPr lang="en-IN" sz="1600" b="0"/>
        </a:p>
      </dgm:t>
    </dgm:pt>
    <dgm:pt modelId="{E1B24617-7D7C-46C0-83BC-57C1E12449A6}" type="sibTrans" cxnId="{664B6396-AFB5-40CE-9E51-AC6B4D31EF48}">
      <dgm:prSet/>
      <dgm:spPr/>
      <dgm:t>
        <a:bodyPr/>
        <a:lstStyle/>
        <a:p>
          <a:endParaRPr lang="en-IN" sz="1600" b="0"/>
        </a:p>
      </dgm:t>
    </dgm:pt>
    <dgm:pt modelId="{72BBA921-1755-4D6F-B2A0-23ABE1B61C0F}">
      <dgm:prSet custT="1"/>
      <dgm:spPr/>
      <dgm:t>
        <a:bodyPr/>
        <a:lstStyle/>
        <a:p>
          <a:r>
            <a:rPr lang="en-IN" sz="1600" b="0" i="0" dirty="0" err="1"/>
            <a:t>querySelectorAll</a:t>
          </a:r>
          <a:endParaRPr lang="en-IN" sz="1600" b="0" i="0" dirty="0"/>
        </a:p>
        <a:p>
          <a:r>
            <a:rPr lang="en-IN" sz="1600" b="0" i="0" dirty="0"/>
            <a:t>(selector)</a:t>
          </a:r>
          <a:endParaRPr lang="en-IN" sz="1600" b="0" dirty="0"/>
        </a:p>
      </dgm:t>
    </dgm:pt>
    <dgm:pt modelId="{BA80A99C-F862-427B-83CE-ED7891F1CAA8}" type="parTrans" cxnId="{7F781531-024D-4659-8EE0-62F4CB98C7CB}">
      <dgm:prSet/>
      <dgm:spPr/>
      <dgm:t>
        <a:bodyPr/>
        <a:lstStyle/>
        <a:p>
          <a:endParaRPr lang="en-IN" sz="1600" b="0"/>
        </a:p>
      </dgm:t>
    </dgm:pt>
    <dgm:pt modelId="{2E282215-E50E-4AA6-ABF1-B909F33D91CA}" type="sibTrans" cxnId="{7F781531-024D-4659-8EE0-62F4CB98C7CB}">
      <dgm:prSet/>
      <dgm:spPr/>
      <dgm:t>
        <a:bodyPr/>
        <a:lstStyle/>
        <a:p>
          <a:endParaRPr lang="en-IN" sz="1600" b="0"/>
        </a:p>
      </dgm:t>
    </dgm:pt>
    <dgm:pt modelId="{2BF6ED77-A88A-4ABB-B788-9DB6A4FFC509}">
      <dgm:prSet custT="1"/>
      <dgm:spPr/>
      <dgm:t>
        <a:bodyPr/>
        <a:lstStyle/>
        <a:p>
          <a:r>
            <a:rPr lang="en-IN" sz="1600" b="0" i="0" dirty="0" err="1"/>
            <a:t>getElementsByClassName</a:t>
          </a:r>
          <a:endParaRPr lang="en-IN" sz="1600" b="0" i="0" dirty="0"/>
        </a:p>
        <a:p>
          <a:r>
            <a:rPr lang="en-IN" sz="1600" b="0" i="0" dirty="0"/>
            <a:t>(</a:t>
          </a:r>
          <a:r>
            <a:rPr lang="en-IN" sz="1600" b="0" i="0" dirty="0" err="1"/>
            <a:t>className</a:t>
          </a:r>
          <a:r>
            <a:rPr lang="en-IN" sz="1600" b="0" i="0" dirty="0"/>
            <a:t>)</a:t>
          </a:r>
          <a:endParaRPr lang="en-IN" sz="1600" b="0" dirty="0"/>
        </a:p>
      </dgm:t>
    </dgm:pt>
    <dgm:pt modelId="{F7F98BE1-10A1-4BEA-AFBE-05CB6C6DF0EA}" type="parTrans" cxnId="{7D2328E2-B4BB-4013-A606-7E654D40148A}">
      <dgm:prSet/>
      <dgm:spPr/>
      <dgm:t>
        <a:bodyPr/>
        <a:lstStyle/>
        <a:p>
          <a:endParaRPr lang="en-IN" sz="1600" b="0"/>
        </a:p>
      </dgm:t>
    </dgm:pt>
    <dgm:pt modelId="{50A7B357-6A77-4CF7-949E-8D42B51ED7D5}" type="sibTrans" cxnId="{7D2328E2-B4BB-4013-A606-7E654D40148A}">
      <dgm:prSet/>
      <dgm:spPr/>
      <dgm:t>
        <a:bodyPr/>
        <a:lstStyle/>
        <a:p>
          <a:endParaRPr lang="en-IN" sz="1600" b="0"/>
        </a:p>
      </dgm:t>
    </dgm:pt>
    <dgm:pt modelId="{098BBF8C-2DC3-435D-B805-A901135CC67C}">
      <dgm:prSet custT="1"/>
      <dgm:spPr/>
      <dgm:t>
        <a:bodyPr/>
        <a:lstStyle/>
        <a:p>
          <a:r>
            <a:rPr lang="en-IN" sz="1600" b="0" i="0" dirty="0" err="1"/>
            <a:t>getElementsByTagName</a:t>
          </a:r>
          <a:endParaRPr lang="en-IN" sz="1600" b="0" i="0" dirty="0"/>
        </a:p>
        <a:p>
          <a:r>
            <a:rPr lang="en-IN" sz="1600" b="0" i="0" dirty="0"/>
            <a:t>(</a:t>
          </a:r>
          <a:r>
            <a:rPr lang="en-IN" sz="1600" b="0" i="0" dirty="0" err="1"/>
            <a:t>tagName</a:t>
          </a:r>
          <a:r>
            <a:rPr lang="en-IN" sz="1600" b="0" i="0" dirty="0"/>
            <a:t>)</a:t>
          </a:r>
          <a:endParaRPr lang="en-IN" sz="1600" b="0" dirty="0"/>
        </a:p>
      </dgm:t>
    </dgm:pt>
    <dgm:pt modelId="{7716046D-55D4-452E-8F20-D64FF960C9B3}" type="parTrans" cxnId="{65CD73EE-18B5-4726-AF1C-FD1335C9B340}">
      <dgm:prSet/>
      <dgm:spPr/>
      <dgm:t>
        <a:bodyPr/>
        <a:lstStyle/>
        <a:p>
          <a:endParaRPr lang="en-IN" sz="1600" b="0"/>
        </a:p>
      </dgm:t>
    </dgm:pt>
    <dgm:pt modelId="{0EC9BC9B-C65B-46BD-87F7-70467B3C1418}" type="sibTrans" cxnId="{65CD73EE-18B5-4726-AF1C-FD1335C9B340}">
      <dgm:prSet/>
      <dgm:spPr/>
      <dgm:t>
        <a:bodyPr/>
        <a:lstStyle/>
        <a:p>
          <a:endParaRPr lang="en-IN" sz="1600" b="0"/>
        </a:p>
      </dgm:t>
    </dgm:pt>
    <dgm:pt modelId="{F2EE8832-4355-4BC9-8D43-9284A2718554}">
      <dgm:prSet custT="1"/>
      <dgm:spPr/>
      <dgm:t>
        <a:bodyPr/>
        <a:lstStyle/>
        <a:p>
          <a:r>
            <a:rPr lang="en-US" sz="1600" b="0" i="0" dirty="0"/>
            <a:t>Adding and removing event listeners</a:t>
          </a:r>
          <a:endParaRPr lang="en-IN" sz="1600" b="0" dirty="0"/>
        </a:p>
      </dgm:t>
    </dgm:pt>
    <dgm:pt modelId="{34B7FDE8-8522-4B1F-961F-EBFE9DFFB0BA}" type="parTrans" cxnId="{7E5B8EB1-6FD6-49EA-A63B-FAE37F6B0E97}">
      <dgm:prSet/>
      <dgm:spPr/>
      <dgm:t>
        <a:bodyPr/>
        <a:lstStyle/>
        <a:p>
          <a:endParaRPr lang="en-IN" sz="1600" b="0"/>
        </a:p>
      </dgm:t>
    </dgm:pt>
    <dgm:pt modelId="{D2B6AD9F-5649-45E7-BB95-DD5706D6F881}" type="sibTrans" cxnId="{7E5B8EB1-6FD6-49EA-A63B-FAE37F6B0E97}">
      <dgm:prSet/>
      <dgm:spPr/>
      <dgm:t>
        <a:bodyPr/>
        <a:lstStyle/>
        <a:p>
          <a:endParaRPr lang="en-IN" sz="1600" b="0"/>
        </a:p>
      </dgm:t>
    </dgm:pt>
    <dgm:pt modelId="{9FC52081-1F71-41CB-A9D8-396FEF2016CC}">
      <dgm:prSet custT="1"/>
      <dgm:spPr/>
      <dgm:t>
        <a:bodyPr/>
        <a:lstStyle/>
        <a:p>
          <a:r>
            <a:rPr lang="en-IN" sz="1600" b="0" i="0" dirty="0"/>
            <a:t>remove</a:t>
          </a:r>
          <a:r>
            <a:rPr lang="en-US" sz="1600" b="0" dirty="0"/>
            <a:t>()</a:t>
          </a:r>
          <a:endParaRPr lang="en-IN" sz="1600" b="0" dirty="0"/>
        </a:p>
      </dgm:t>
    </dgm:pt>
    <dgm:pt modelId="{77E70C39-42F3-401D-A3A8-F88329B1071A}" type="parTrans" cxnId="{2BBD35B0-CE9D-4124-B25C-B30F66C2677C}">
      <dgm:prSet/>
      <dgm:spPr/>
      <dgm:t>
        <a:bodyPr/>
        <a:lstStyle/>
        <a:p>
          <a:endParaRPr lang="en-IN" sz="1600" b="0"/>
        </a:p>
      </dgm:t>
    </dgm:pt>
    <dgm:pt modelId="{8419C73B-41FC-4EA8-B79E-01717C339614}" type="sibTrans" cxnId="{2BBD35B0-CE9D-4124-B25C-B30F66C2677C}">
      <dgm:prSet/>
      <dgm:spPr/>
      <dgm:t>
        <a:bodyPr/>
        <a:lstStyle/>
        <a:p>
          <a:endParaRPr lang="en-IN" sz="1600" b="0"/>
        </a:p>
      </dgm:t>
    </dgm:pt>
    <dgm:pt modelId="{40AD475A-EDD0-4309-8D4E-4C56D85B6056}">
      <dgm:prSet custT="1"/>
      <dgm:spPr/>
      <dgm:t>
        <a:bodyPr/>
        <a:lstStyle/>
        <a:p>
          <a:r>
            <a:rPr lang="en-IN" sz="1600" b="0" i="0" dirty="0" err="1"/>
            <a:t>removeChild</a:t>
          </a:r>
          <a:r>
            <a:rPr lang="en-IN" sz="1600" b="0" i="0" dirty="0"/>
            <a:t>(node)</a:t>
          </a:r>
          <a:endParaRPr lang="en-IN" sz="1600" b="0" dirty="0"/>
        </a:p>
      </dgm:t>
    </dgm:pt>
    <dgm:pt modelId="{862CDA32-16A7-49B9-9A28-6EF2498063B5}" type="parTrans" cxnId="{2D60466A-DC5B-41D5-95C7-06B6C3A30211}">
      <dgm:prSet/>
      <dgm:spPr/>
      <dgm:t>
        <a:bodyPr/>
        <a:lstStyle/>
        <a:p>
          <a:endParaRPr lang="en-IN" sz="1600" b="0"/>
        </a:p>
      </dgm:t>
    </dgm:pt>
    <dgm:pt modelId="{7014AA51-8706-4AAC-AA38-A0D2A7E6028E}" type="sibTrans" cxnId="{2D60466A-DC5B-41D5-95C7-06B6C3A30211}">
      <dgm:prSet/>
      <dgm:spPr/>
      <dgm:t>
        <a:bodyPr/>
        <a:lstStyle/>
        <a:p>
          <a:endParaRPr lang="en-IN" sz="1600" b="0"/>
        </a:p>
      </dgm:t>
    </dgm:pt>
    <dgm:pt modelId="{EC30E44B-9F61-461F-94EF-B77A848B6370}">
      <dgm:prSet custT="1"/>
      <dgm:spPr/>
      <dgm:t>
        <a:bodyPr/>
        <a:lstStyle/>
        <a:p>
          <a:r>
            <a:rPr lang="en-IN" sz="1600" b="0" i="0" dirty="0" err="1"/>
            <a:t>addEventListener</a:t>
          </a:r>
          <a:r>
            <a:rPr lang="en-IN" sz="1600" b="0" i="0" dirty="0"/>
            <a:t>(type, listener)</a:t>
          </a:r>
          <a:endParaRPr lang="en-IN" sz="1600" b="0" dirty="0"/>
        </a:p>
      </dgm:t>
    </dgm:pt>
    <dgm:pt modelId="{22B96CDD-DA1A-402F-A9E3-9BDE6C3FF5DB}" type="parTrans" cxnId="{0BDAC518-55CB-4144-ADB8-3A2B47F1880D}">
      <dgm:prSet/>
      <dgm:spPr/>
      <dgm:t>
        <a:bodyPr/>
        <a:lstStyle/>
        <a:p>
          <a:endParaRPr lang="en-IN" sz="1600" b="0"/>
        </a:p>
      </dgm:t>
    </dgm:pt>
    <dgm:pt modelId="{CEAD5924-4BC9-4BA5-81EE-28BB87FCCB63}" type="sibTrans" cxnId="{0BDAC518-55CB-4144-ADB8-3A2B47F1880D}">
      <dgm:prSet/>
      <dgm:spPr/>
      <dgm:t>
        <a:bodyPr/>
        <a:lstStyle/>
        <a:p>
          <a:endParaRPr lang="en-IN" sz="1600" b="0"/>
        </a:p>
      </dgm:t>
    </dgm:pt>
    <dgm:pt modelId="{DF5BEA9E-5F23-43C5-8A69-AD0EB87ED0C8}">
      <dgm:prSet custT="1"/>
      <dgm:spPr/>
      <dgm:t>
        <a:bodyPr/>
        <a:lstStyle/>
        <a:p>
          <a:r>
            <a:rPr lang="en-IN" sz="1600" b="0" i="0" dirty="0" err="1"/>
            <a:t>removeEventListener</a:t>
          </a:r>
          <a:r>
            <a:rPr lang="en-IN" sz="1600" b="0" i="0" dirty="0"/>
            <a:t>(type, listener)</a:t>
          </a:r>
          <a:endParaRPr lang="en-IN" sz="1600" b="0" dirty="0"/>
        </a:p>
      </dgm:t>
    </dgm:pt>
    <dgm:pt modelId="{68491212-59C9-44E6-8C4B-6D826671917F}" type="parTrans" cxnId="{31F3B13D-6A0F-4CC3-991C-58EBD6AD787E}">
      <dgm:prSet/>
      <dgm:spPr/>
      <dgm:t>
        <a:bodyPr/>
        <a:lstStyle/>
        <a:p>
          <a:endParaRPr lang="en-IN" sz="1600" b="0"/>
        </a:p>
      </dgm:t>
    </dgm:pt>
    <dgm:pt modelId="{AED42734-038D-4BFC-8A64-59FB71FAE207}" type="sibTrans" cxnId="{31F3B13D-6A0F-4CC3-991C-58EBD6AD787E}">
      <dgm:prSet/>
      <dgm:spPr/>
      <dgm:t>
        <a:bodyPr/>
        <a:lstStyle/>
        <a:p>
          <a:endParaRPr lang="en-IN" sz="1600" b="0"/>
        </a:p>
      </dgm:t>
    </dgm:pt>
    <dgm:pt modelId="{7D4C294B-3893-4757-A0D6-430C5D23FEEA}">
      <dgm:prSet custT="1"/>
      <dgm:spPr/>
      <dgm:t>
        <a:bodyPr/>
        <a:lstStyle/>
        <a:p>
          <a:r>
            <a:rPr lang="en-IN" sz="1600" b="0" i="0" dirty="0" err="1"/>
            <a:t>getElementsByName</a:t>
          </a:r>
          <a:endParaRPr lang="en-IN" sz="1600" b="0" i="0" dirty="0"/>
        </a:p>
        <a:p>
          <a:r>
            <a:rPr lang="en-IN" sz="1600" b="0" i="0" dirty="0"/>
            <a:t>(name)</a:t>
          </a:r>
          <a:endParaRPr lang="en-IN" sz="1600" b="0" dirty="0"/>
        </a:p>
      </dgm:t>
    </dgm:pt>
    <dgm:pt modelId="{42148FA9-F0D3-4998-AD27-23BE18F61A14}" type="parTrans" cxnId="{1CCADE1B-AB00-4FC5-A646-9B2DA3046BCA}">
      <dgm:prSet/>
      <dgm:spPr/>
      <dgm:t>
        <a:bodyPr/>
        <a:lstStyle/>
        <a:p>
          <a:endParaRPr lang="en-IN" sz="1600" b="0"/>
        </a:p>
      </dgm:t>
    </dgm:pt>
    <dgm:pt modelId="{A6D8443B-AB7C-4AE8-8CE5-A3DDC505F468}" type="sibTrans" cxnId="{1CCADE1B-AB00-4FC5-A646-9B2DA3046BCA}">
      <dgm:prSet/>
      <dgm:spPr/>
      <dgm:t>
        <a:bodyPr/>
        <a:lstStyle/>
        <a:p>
          <a:endParaRPr lang="en-IN" sz="1600" b="0"/>
        </a:p>
      </dgm:t>
    </dgm:pt>
    <dgm:pt modelId="{BA5F3544-BF47-44D5-8DCB-26F4EE32F31F}">
      <dgm:prSet custT="1"/>
      <dgm:spPr/>
      <dgm:t>
        <a:bodyPr/>
        <a:lstStyle/>
        <a:p>
          <a:r>
            <a:rPr lang="en-IN" sz="1600" b="0" i="0" dirty="0" err="1"/>
            <a:t>setAttribute</a:t>
          </a:r>
          <a:r>
            <a:rPr lang="en-IN" sz="1600" b="0" i="0" dirty="0"/>
            <a:t>(name, value)</a:t>
          </a:r>
          <a:endParaRPr lang="en-IN" sz="1600" b="0" dirty="0"/>
        </a:p>
      </dgm:t>
    </dgm:pt>
    <dgm:pt modelId="{AC747DD0-F18C-4A6E-9A46-715127091535}" type="parTrans" cxnId="{124AC9C8-AA64-47C2-B619-AA0FC54F9C2C}">
      <dgm:prSet/>
      <dgm:spPr/>
      <dgm:t>
        <a:bodyPr/>
        <a:lstStyle/>
        <a:p>
          <a:endParaRPr lang="en-IN" sz="1600"/>
        </a:p>
      </dgm:t>
    </dgm:pt>
    <dgm:pt modelId="{9F6C16F5-C779-4A9B-ADFD-274A9471296E}" type="sibTrans" cxnId="{124AC9C8-AA64-47C2-B619-AA0FC54F9C2C}">
      <dgm:prSet/>
      <dgm:spPr/>
      <dgm:t>
        <a:bodyPr/>
        <a:lstStyle/>
        <a:p>
          <a:endParaRPr lang="en-IN" sz="1600"/>
        </a:p>
      </dgm:t>
    </dgm:pt>
    <dgm:pt modelId="{0EC47B4E-18C4-44DA-9067-6FA7095BD06C}">
      <dgm:prSet custT="1"/>
      <dgm:spPr/>
      <dgm:t>
        <a:bodyPr/>
        <a:lstStyle/>
        <a:p>
          <a:r>
            <a:rPr lang="en-IN" sz="1600" b="0" i="0" dirty="0" err="1"/>
            <a:t>removeAttribute</a:t>
          </a:r>
          <a:r>
            <a:rPr lang="en-IN" sz="1600" b="0" i="0" dirty="0"/>
            <a:t>(name)</a:t>
          </a:r>
          <a:endParaRPr lang="en-IN" sz="1600" b="0" dirty="0"/>
        </a:p>
      </dgm:t>
    </dgm:pt>
    <dgm:pt modelId="{04B137EA-D1B5-48FD-AFFF-D9FB6376B6E6}" type="parTrans" cxnId="{5F09456F-D9E4-491B-8DEC-D00A15FE50CA}">
      <dgm:prSet/>
      <dgm:spPr/>
      <dgm:t>
        <a:bodyPr/>
        <a:lstStyle/>
        <a:p>
          <a:endParaRPr lang="en-IN" sz="1600"/>
        </a:p>
      </dgm:t>
    </dgm:pt>
    <dgm:pt modelId="{C2E16BE7-BD91-4F7D-A984-714C617BC823}" type="sibTrans" cxnId="{5F09456F-D9E4-491B-8DEC-D00A15FE50CA}">
      <dgm:prSet/>
      <dgm:spPr/>
      <dgm:t>
        <a:bodyPr/>
        <a:lstStyle/>
        <a:p>
          <a:endParaRPr lang="en-IN" sz="1600"/>
        </a:p>
      </dgm:t>
    </dgm:pt>
    <dgm:pt modelId="{9967AABB-46A6-4AB5-A0B1-FAF521E0EF24}">
      <dgm:prSet custT="1"/>
      <dgm:spPr/>
      <dgm:t>
        <a:bodyPr/>
        <a:lstStyle/>
        <a:p>
          <a:r>
            <a:rPr lang="en-IN" sz="1600" b="0" i="0" dirty="0" err="1"/>
            <a:t>style.property</a:t>
          </a:r>
          <a:endParaRPr lang="en-IN" sz="1600" b="0" dirty="0"/>
        </a:p>
      </dgm:t>
    </dgm:pt>
    <dgm:pt modelId="{C6B0335D-8CC6-4473-B3F3-E87E4C9FECD6}" type="parTrans" cxnId="{48DAB85D-944F-40A2-B005-31A3B4093737}">
      <dgm:prSet/>
      <dgm:spPr/>
      <dgm:t>
        <a:bodyPr/>
        <a:lstStyle/>
        <a:p>
          <a:endParaRPr lang="en-IN" sz="1600"/>
        </a:p>
      </dgm:t>
    </dgm:pt>
    <dgm:pt modelId="{F7736D28-D020-4123-ADD2-4A76C1FDCE6B}" type="sibTrans" cxnId="{48DAB85D-944F-40A2-B005-31A3B4093737}">
      <dgm:prSet/>
      <dgm:spPr/>
      <dgm:t>
        <a:bodyPr/>
        <a:lstStyle/>
        <a:p>
          <a:endParaRPr lang="en-IN" sz="1600"/>
        </a:p>
      </dgm:t>
    </dgm:pt>
    <dgm:pt modelId="{E7423A30-5807-43A5-A819-88610A3B2253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F23884-21A7-4094-AFFC-EE976343A561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DBDAD83E-EB1A-4B93-9A6C-AA99C4B2EF64}" type="pres">
      <dgm:prSet presAssocID="{72C598DC-11CA-438A-B8B6-E60E37C35F7E}" presName="rootComposite1" presStyleCnt="0"/>
      <dgm:spPr/>
    </dgm:pt>
    <dgm:pt modelId="{AAE818CE-D1B4-48F0-87BC-EEF2C96DF2A5}" type="pres">
      <dgm:prSet presAssocID="{72C598DC-11CA-438A-B8B6-E60E37C35F7E}" presName="rootText1" presStyleLbl="node0" presStyleIdx="0" presStyleCnt="1" custScaleX="317858" custLinFactNeighborY="-2625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25F2210-A4B9-41F6-A13C-FB4EB4F33269}" type="pres">
      <dgm:prSet presAssocID="{72C598DC-11CA-438A-B8B6-E60E37C35F7E}" presName="rootConnector1" presStyleLbl="node1" presStyleIdx="0" presStyleCnt="0"/>
      <dgm:spPr/>
    </dgm:pt>
    <dgm:pt modelId="{0FE96579-82A1-4F09-BC50-81D32E224895}" type="pres">
      <dgm:prSet presAssocID="{72C598DC-11CA-438A-B8B6-E60E37C35F7E}" presName="hierChild2" presStyleCnt="0"/>
      <dgm:spPr/>
    </dgm:pt>
    <dgm:pt modelId="{85B2214E-689D-49ED-A91E-658E6FAF6721}" type="pres">
      <dgm:prSet presAssocID="{7DFC241E-6F0C-41DE-92D0-D822A9B34475}" presName="Name37" presStyleLbl="parChTrans1D2" presStyleIdx="0" presStyleCnt="5"/>
      <dgm:spPr/>
    </dgm:pt>
    <dgm:pt modelId="{7D919ED1-DBBF-42EA-A107-8DBA2A95D8F7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F61A0277-765A-4B56-B520-D9951A76AC96}" type="pres">
      <dgm:prSet presAssocID="{D16BF195-C66B-4DA5-9DCC-7F969DAEBC7C}" presName="rootComposite" presStyleCnt="0"/>
      <dgm:spPr/>
    </dgm:pt>
    <dgm:pt modelId="{C389DD93-68FB-4B40-94FE-B32A7EB6200C}" type="pres">
      <dgm:prSet presAssocID="{D16BF195-C66B-4DA5-9DCC-7F969DAEBC7C}" presName="rootText" presStyleLbl="node2" presStyleIdx="0" presStyleCnt="5" custScaleX="331308" custScaleY="221579" custLinFactX="-22968" custLinFactNeighborX="-100000" custLinFactNeighborY="29363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15687C8-3FEA-4136-A1E6-D5B4B47B6F50}" type="pres">
      <dgm:prSet presAssocID="{D16BF195-C66B-4DA5-9DCC-7F969DAEBC7C}" presName="rootConnector" presStyleLbl="node2" presStyleIdx="0" presStyleCnt="5"/>
      <dgm:spPr/>
    </dgm:pt>
    <dgm:pt modelId="{CDE91C0E-58CD-4478-BCFB-BA0B8F3612A5}" type="pres">
      <dgm:prSet presAssocID="{D16BF195-C66B-4DA5-9DCC-7F969DAEBC7C}" presName="hierChild4" presStyleCnt="0"/>
      <dgm:spPr/>
    </dgm:pt>
    <dgm:pt modelId="{BAF650F5-B0D2-4A63-8F11-AC0EB35E413C}" type="pres">
      <dgm:prSet presAssocID="{DFBE7ABA-619E-4205-86D9-74D2B79BF77B}" presName="Name37" presStyleLbl="parChTrans1D3" presStyleIdx="0" presStyleCnt="18"/>
      <dgm:spPr/>
    </dgm:pt>
    <dgm:pt modelId="{2DC52417-53CA-47D4-95CB-4F96EB21C9D1}" type="pres">
      <dgm:prSet presAssocID="{FC5A0701-300E-4F7F-9AA3-37404EE8186A}" presName="hierRoot2" presStyleCnt="0">
        <dgm:presLayoutVars>
          <dgm:hierBranch val="init"/>
        </dgm:presLayoutVars>
      </dgm:prSet>
      <dgm:spPr/>
    </dgm:pt>
    <dgm:pt modelId="{E04054AD-2968-4E5E-9910-E8E4CC6DC8D4}" type="pres">
      <dgm:prSet presAssocID="{FC5A0701-300E-4F7F-9AA3-37404EE8186A}" presName="rootComposite" presStyleCnt="0"/>
      <dgm:spPr/>
    </dgm:pt>
    <dgm:pt modelId="{27E09599-ECB4-4D79-82EC-7C00068C77A1}" type="pres">
      <dgm:prSet presAssocID="{FC5A0701-300E-4F7F-9AA3-37404EE8186A}" presName="rootText" presStyleLbl="node3" presStyleIdx="0" presStyleCnt="18" custScaleX="332065" custScaleY="146241" custLinFactX="-36554" custLinFactNeighborX="-100000" custLinFactNeighborY="3650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9809CC2C-F2B8-4731-B88E-9AAD2B36C6AB}" type="pres">
      <dgm:prSet presAssocID="{FC5A0701-300E-4F7F-9AA3-37404EE8186A}" presName="rootConnector" presStyleLbl="node3" presStyleIdx="0" presStyleCnt="18"/>
      <dgm:spPr/>
    </dgm:pt>
    <dgm:pt modelId="{F8DB0AA9-236C-4B90-9B11-F43B4C19E0A8}" type="pres">
      <dgm:prSet presAssocID="{FC5A0701-300E-4F7F-9AA3-37404EE8186A}" presName="hierChild4" presStyleCnt="0"/>
      <dgm:spPr/>
    </dgm:pt>
    <dgm:pt modelId="{B75B261D-4477-40F0-B30E-B404D2F4D130}" type="pres">
      <dgm:prSet presAssocID="{FC5A0701-300E-4F7F-9AA3-37404EE8186A}" presName="hierChild5" presStyleCnt="0"/>
      <dgm:spPr/>
    </dgm:pt>
    <dgm:pt modelId="{2C0E4009-1762-43F5-B590-C8B33EE90D29}" type="pres">
      <dgm:prSet presAssocID="{2241D447-C557-413D-8545-7B73C08300B6}" presName="Name37" presStyleLbl="parChTrans1D3" presStyleIdx="1" presStyleCnt="18"/>
      <dgm:spPr/>
    </dgm:pt>
    <dgm:pt modelId="{38C930C2-9F40-4C3C-91EB-07198099EC0C}" type="pres">
      <dgm:prSet presAssocID="{BA6D41F8-A9C4-478A-8404-D61414503E6A}" presName="hierRoot2" presStyleCnt="0">
        <dgm:presLayoutVars>
          <dgm:hierBranch val="init"/>
        </dgm:presLayoutVars>
      </dgm:prSet>
      <dgm:spPr/>
    </dgm:pt>
    <dgm:pt modelId="{F67A4C5C-65F7-4AD6-807D-695BB42A0DAE}" type="pres">
      <dgm:prSet presAssocID="{BA6D41F8-A9C4-478A-8404-D61414503E6A}" presName="rootComposite" presStyleCnt="0"/>
      <dgm:spPr/>
    </dgm:pt>
    <dgm:pt modelId="{6215E298-0D77-4222-863A-6A030D118CA3}" type="pres">
      <dgm:prSet presAssocID="{BA6D41F8-A9C4-478A-8404-D61414503E6A}" presName="rootText" presStyleLbl="node3" presStyleIdx="1" presStyleCnt="18" custScaleX="332065" custScaleY="146241" custLinFactX="-36554" custLinFactNeighborX="-100000" custLinFactNeighborY="2171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0123330-BE2E-4B7B-95F8-8E18067D194D}" type="pres">
      <dgm:prSet presAssocID="{BA6D41F8-A9C4-478A-8404-D61414503E6A}" presName="rootConnector" presStyleLbl="node3" presStyleIdx="1" presStyleCnt="18"/>
      <dgm:spPr/>
    </dgm:pt>
    <dgm:pt modelId="{80ABA2B6-4A46-4546-9E30-3F88CCF01BEE}" type="pres">
      <dgm:prSet presAssocID="{BA6D41F8-A9C4-478A-8404-D61414503E6A}" presName="hierChild4" presStyleCnt="0"/>
      <dgm:spPr/>
    </dgm:pt>
    <dgm:pt modelId="{D61B8EB2-52D7-426E-B1C1-B4B40DB0297A}" type="pres">
      <dgm:prSet presAssocID="{BA6D41F8-A9C4-478A-8404-D61414503E6A}" presName="hierChild5" presStyleCnt="0"/>
      <dgm:spPr/>
    </dgm:pt>
    <dgm:pt modelId="{B9BCEFBB-A297-4A9A-AD86-E01DFA3361E3}" type="pres">
      <dgm:prSet presAssocID="{BA80A99C-F862-427B-83CE-ED7891F1CAA8}" presName="Name37" presStyleLbl="parChTrans1D3" presStyleIdx="2" presStyleCnt="18"/>
      <dgm:spPr/>
    </dgm:pt>
    <dgm:pt modelId="{993B5FF8-609E-4E77-B3BD-94B2E6FE7AA7}" type="pres">
      <dgm:prSet presAssocID="{72BBA921-1755-4D6F-B2A0-23ABE1B61C0F}" presName="hierRoot2" presStyleCnt="0">
        <dgm:presLayoutVars>
          <dgm:hierBranch val="init"/>
        </dgm:presLayoutVars>
      </dgm:prSet>
      <dgm:spPr/>
    </dgm:pt>
    <dgm:pt modelId="{55B01153-A28D-4394-8573-D909D424F218}" type="pres">
      <dgm:prSet presAssocID="{72BBA921-1755-4D6F-B2A0-23ABE1B61C0F}" presName="rootComposite" presStyleCnt="0"/>
      <dgm:spPr/>
    </dgm:pt>
    <dgm:pt modelId="{0CDFBC02-1B3F-4F54-A810-FBED22430D57}" type="pres">
      <dgm:prSet presAssocID="{72BBA921-1755-4D6F-B2A0-23ABE1B61C0F}" presName="rootText" presStyleLbl="node3" presStyleIdx="2" presStyleCnt="18" custScaleX="332065" custScaleY="146241" custLinFactX="-36554" custLinFactNeighborX="-100000" custLinFactNeighborY="2171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9D4F52B-B452-445D-9B76-685E180F8974}" type="pres">
      <dgm:prSet presAssocID="{72BBA921-1755-4D6F-B2A0-23ABE1B61C0F}" presName="rootConnector" presStyleLbl="node3" presStyleIdx="2" presStyleCnt="18"/>
      <dgm:spPr/>
    </dgm:pt>
    <dgm:pt modelId="{3792E8F8-5821-4210-9CE5-0747A74F06F1}" type="pres">
      <dgm:prSet presAssocID="{72BBA921-1755-4D6F-B2A0-23ABE1B61C0F}" presName="hierChild4" presStyleCnt="0"/>
      <dgm:spPr/>
    </dgm:pt>
    <dgm:pt modelId="{77E5641E-03DC-4B59-9020-37E94416CB80}" type="pres">
      <dgm:prSet presAssocID="{72BBA921-1755-4D6F-B2A0-23ABE1B61C0F}" presName="hierChild5" presStyleCnt="0"/>
      <dgm:spPr/>
    </dgm:pt>
    <dgm:pt modelId="{B2D0A57B-D8C6-47BF-B414-EAA5A38FC0BB}" type="pres">
      <dgm:prSet presAssocID="{F7F98BE1-10A1-4BEA-AFBE-05CB6C6DF0EA}" presName="Name37" presStyleLbl="parChTrans1D3" presStyleIdx="3" presStyleCnt="18"/>
      <dgm:spPr/>
    </dgm:pt>
    <dgm:pt modelId="{9630DC7C-2B6F-4E96-8636-C4CEB0292C40}" type="pres">
      <dgm:prSet presAssocID="{2BF6ED77-A88A-4ABB-B788-9DB6A4FFC509}" presName="hierRoot2" presStyleCnt="0">
        <dgm:presLayoutVars>
          <dgm:hierBranch val="init"/>
        </dgm:presLayoutVars>
      </dgm:prSet>
      <dgm:spPr/>
    </dgm:pt>
    <dgm:pt modelId="{F172D64D-7BCC-48C3-B6A6-9E7BEDE4B1DD}" type="pres">
      <dgm:prSet presAssocID="{2BF6ED77-A88A-4ABB-B788-9DB6A4FFC509}" presName="rootComposite" presStyleCnt="0"/>
      <dgm:spPr/>
    </dgm:pt>
    <dgm:pt modelId="{49CF721C-9354-4747-AA69-0DBCBF1D5516}" type="pres">
      <dgm:prSet presAssocID="{2BF6ED77-A88A-4ABB-B788-9DB6A4FFC509}" presName="rootText" presStyleLbl="node3" presStyleIdx="3" presStyleCnt="18" custScaleX="332065" custScaleY="146241" custLinFactX="-36554" custLinFactNeighborX="-100000" custLinFactNeighborY="2171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9CAAA3-E047-476E-AFBB-C06DF423A67D}" type="pres">
      <dgm:prSet presAssocID="{2BF6ED77-A88A-4ABB-B788-9DB6A4FFC509}" presName="rootConnector" presStyleLbl="node3" presStyleIdx="3" presStyleCnt="18"/>
      <dgm:spPr/>
    </dgm:pt>
    <dgm:pt modelId="{6F73957E-FD44-43F3-82A1-2BE9F06A36D3}" type="pres">
      <dgm:prSet presAssocID="{2BF6ED77-A88A-4ABB-B788-9DB6A4FFC509}" presName="hierChild4" presStyleCnt="0"/>
      <dgm:spPr/>
    </dgm:pt>
    <dgm:pt modelId="{A4207937-D3B3-47A7-89C0-1C98F0E4323B}" type="pres">
      <dgm:prSet presAssocID="{2BF6ED77-A88A-4ABB-B788-9DB6A4FFC509}" presName="hierChild5" presStyleCnt="0"/>
      <dgm:spPr/>
    </dgm:pt>
    <dgm:pt modelId="{7247C5AF-0517-4A85-BEE9-A83E7ADD029D}" type="pres">
      <dgm:prSet presAssocID="{7716046D-55D4-452E-8F20-D64FF960C9B3}" presName="Name37" presStyleLbl="parChTrans1D3" presStyleIdx="4" presStyleCnt="18"/>
      <dgm:spPr/>
    </dgm:pt>
    <dgm:pt modelId="{BA7D36F5-DAB5-4047-9BCD-D60A8483F4CB}" type="pres">
      <dgm:prSet presAssocID="{098BBF8C-2DC3-435D-B805-A901135CC67C}" presName="hierRoot2" presStyleCnt="0">
        <dgm:presLayoutVars>
          <dgm:hierBranch val="init"/>
        </dgm:presLayoutVars>
      </dgm:prSet>
      <dgm:spPr/>
    </dgm:pt>
    <dgm:pt modelId="{C959B527-BB4A-4121-AA5F-C58AED2B7C0C}" type="pres">
      <dgm:prSet presAssocID="{098BBF8C-2DC3-435D-B805-A901135CC67C}" presName="rootComposite" presStyleCnt="0"/>
      <dgm:spPr/>
    </dgm:pt>
    <dgm:pt modelId="{73BD2D37-DE34-44C2-BDE0-EA663C832D4D}" type="pres">
      <dgm:prSet presAssocID="{098BBF8C-2DC3-435D-B805-A901135CC67C}" presName="rootText" presStyleLbl="node3" presStyleIdx="4" presStyleCnt="18" custScaleX="332065" custScaleY="146241" custLinFactX="-36554" custLinFactNeighborX="-100000" custLinFactNeighborY="2171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6FB7C22-2B21-436C-A8E4-E879D8688251}" type="pres">
      <dgm:prSet presAssocID="{098BBF8C-2DC3-435D-B805-A901135CC67C}" presName="rootConnector" presStyleLbl="node3" presStyleIdx="4" presStyleCnt="18"/>
      <dgm:spPr/>
    </dgm:pt>
    <dgm:pt modelId="{62C7726B-A535-4658-9422-EEBC0C63A126}" type="pres">
      <dgm:prSet presAssocID="{098BBF8C-2DC3-435D-B805-A901135CC67C}" presName="hierChild4" presStyleCnt="0"/>
      <dgm:spPr/>
    </dgm:pt>
    <dgm:pt modelId="{91779264-0D4D-4E88-BF9F-A82ECDB67E35}" type="pres">
      <dgm:prSet presAssocID="{098BBF8C-2DC3-435D-B805-A901135CC67C}" presName="hierChild5" presStyleCnt="0"/>
      <dgm:spPr/>
    </dgm:pt>
    <dgm:pt modelId="{E91BE24C-29A8-4CC0-8554-4B4F7864DF68}" type="pres">
      <dgm:prSet presAssocID="{42148FA9-F0D3-4998-AD27-23BE18F61A14}" presName="Name37" presStyleLbl="parChTrans1D3" presStyleIdx="5" presStyleCnt="18"/>
      <dgm:spPr/>
    </dgm:pt>
    <dgm:pt modelId="{0EB68681-4094-4CBE-B7C7-E9CEA8A05FC8}" type="pres">
      <dgm:prSet presAssocID="{7D4C294B-3893-4757-A0D6-430C5D23FEEA}" presName="hierRoot2" presStyleCnt="0">
        <dgm:presLayoutVars>
          <dgm:hierBranch val="init"/>
        </dgm:presLayoutVars>
      </dgm:prSet>
      <dgm:spPr/>
    </dgm:pt>
    <dgm:pt modelId="{7AA1BB19-A5DC-4CF3-9390-EF466CA04E31}" type="pres">
      <dgm:prSet presAssocID="{7D4C294B-3893-4757-A0D6-430C5D23FEEA}" presName="rootComposite" presStyleCnt="0"/>
      <dgm:spPr/>
    </dgm:pt>
    <dgm:pt modelId="{DACA7A39-0E7D-49A4-9250-D3A82C5FF368}" type="pres">
      <dgm:prSet presAssocID="{7D4C294B-3893-4757-A0D6-430C5D23FEEA}" presName="rootText" presStyleLbl="node3" presStyleIdx="5" presStyleCnt="18" custScaleX="312679" custScaleY="146241" custLinFactX="-28104" custLinFactNeighborX="-100000" custLinFactNeighborY="21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184AE64-D923-4472-BD07-CF07F5B1494B}" type="pres">
      <dgm:prSet presAssocID="{7D4C294B-3893-4757-A0D6-430C5D23FEEA}" presName="rootConnector" presStyleLbl="node3" presStyleIdx="5" presStyleCnt="18"/>
      <dgm:spPr/>
    </dgm:pt>
    <dgm:pt modelId="{61345F31-6A7A-4C87-B2DB-C8B75B30A3DF}" type="pres">
      <dgm:prSet presAssocID="{7D4C294B-3893-4757-A0D6-430C5D23FEEA}" presName="hierChild4" presStyleCnt="0"/>
      <dgm:spPr/>
    </dgm:pt>
    <dgm:pt modelId="{81AAC762-F78B-406B-A22E-58767AEBA736}" type="pres">
      <dgm:prSet presAssocID="{7D4C294B-3893-4757-A0D6-430C5D23FEEA}" presName="hierChild5" presStyleCnt="0"/>
      <dgm:spPr/>
    </dgm:pt>
    <dgm:pt modelId="{68D49059-F342-4B85-882D-38753D2AF012}" type="pres">
      <dgm:prSet presAssocID="{D16BF195-C66B-4DA5-9DCC-7F969DAEBC7C}" presName="hierChild5" presStyleCnt="0"/>
      <dgm:spPr/>
    </dgm:pt>
    <dgm:pt modelId="{2ECA5EE0-4373-415B-856B-911AB1D35CDD}" type="pres">
      <dgm:prSet presAssocID="{818C07ED-BCBA-41EA-8ED5-1569C2B0460F}" presName="Name37" presStyleLbl="parChTrans1D2" presStyleIdx="1" presStyleCnt="5"/>
      <dgm:spPr/>
    </dgm:pt>
    <dgm:pt modelId="{C46EF238-9551-4897-8988-AEE6B3072B4F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F7ECEC6A-A43B-4A91-B4B3-1FF3036DFA7A}" type="pres">
      <dgm:prSet presAssocID="{24E7C279-788B-4758-8209-A553242DC8D9}" presName="rootComposite" presStyleCnt="0"/>
      <dgm:spPr/>
    </dgm:pt>
    <dgm:pt modelId="{68708279-B6C3-4AE6-AC7D-57ED2BD8954F}" type="pres">
      <dgm:prSet presAssocID="{24E7C279-788B-4758-8209-A553242DC8D9}" presName="rootText" presStyleLbl="node2" presStyleIdx="1" presStyleCnt="5" custScaleX="254511" custScaleY="232096" custLinFactNeighborX="-56287" custLinFactNeighborY="2428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3359C9C-165D-428C-9B12-BB65A6F8C86B}" type="pres">
      <dgm:prSet presAssocID="{24E7C279-788B-4758-8209-A553242DC8D9}" presName="rootConnector" presStyleLbl="node2" presStyleIdx="1" presStyleCnt="5"/>
      <dgm:spPr/>
    </dgm:pt>
    <dgm:pt modelId="{6D5441B7-2913-472D-8C7C-46FF712A0C5C}" type="pres">
      <dgm:prSet presAssocID="{24E7C279-788B-4758-8209-A553242DC8D9}" presName="hierChild4" presStyleCnt="0"/>
      <dgm:spPr/>
    </dgm:pt>
    <dgm:pt modelId="{2B3C3955-3BD6-4245-94E3-DCD33B6E331D}" type="pres">
      <dgm:prSet presAssocID="{0B00AD25-BEDC-4C81-8A16-2FC670CD2413}" presName="Name37" presStyleLbl="parChTrans1D3" presStyleIdx="6" presStyleCnt="18"/>
      <dgm:spPr/>
    </dgm:pt>
    <dgm:pt modelId="{37F9D067-2AC2-43E0-A7FC-3A7C5B79E474}" type="pres">
      <dgm:prSet presAssocID="{098DAF9F-DFF0-4C8E-8385-1A6CF494D63B}" presName="hierRoot2" presStyleCnt="0">
        <dgm:presLayoutVars>
          <dgm:hierBranch val="init"/>
        </dgm:presLayoutVars>
      </dgm:prSet>
      <dgm:spPr/>
    </dgm:pt>
    <dgm:pt modelId="{E051B5BB-6343-4163-B66C-FF7B19A85A5E}" type="pres">
      <dgm:prSet presAssocID="{098DAF9F-DFF0-4C8E-8385-1A6CF494D63B}" presName="rootComposite" presStyleCnt="0"/>
      <dgm:spPr/>
    </dgm:pt>
    <dgm:pt modelId="{0D983406-2403-42BD-81CB-6A075F86FDF9}" type="pres">
      <dgm:prSet presAssocID="{098DAF9F-DFF0-4C8E-8385-1A6CF494D63B}" presName="rootText" presStyleLbl="node3" presStyleIdx="6" presStyleCnt="18" custScaleX="242661" custScaleY="116852" custLinFactNeighborX="-57225" custLinFactNeighborY="7919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86B1A47-90F1-4532-AC56-C3C72913E051}" type="pres">
      <dgm:prSet presAssocID="{098DAF9F-DFF0-4C8E-8385-1A6CF494D63B}" presName="rootConnector" presStyleLbl="node3" presStyleIdx="6" presStyleCnt="18"/>
      <dgm:spPr/>
    </dgm:pt>
    <dgm:pt modelId="{548A6A84-5DA9-4483-9C0B-ECE914334057}" type="pres">
      <dgm:prSet presAssocID="{098DAF9F-DFF0-4C8E-8385-1A6CF494D63B}" presName="hierChild4" presStyleCnt="0"/>
      <dgm:spPr/>
    </dgm:pt>
    <dgm:pt modelId="{2B1343AB-6F78-45BA-A5D4-65A9B2CEFF01}" type="pres">
      <dgm:prSet presAssocID="{098DAF9F-DFF0-4C8E-8385-1A6CF494D63B}" presName="hierChild5" presStyleCnt="0"/>
      <dgm:spPr/>
    </dgm:pt>
    <dgm:pt modelId="{115BB887-53FB-412D-86DA-ECD77710780B}" type="pres">
      <dgm:prSet presAssocID="{7B675321-01EA-468D-995D-240E0CAADE52}" presName="Name37" presStyleLbl="parChTrans1D3" presStyleIdx="7" presStyleCnt="18"/>
      <dgm:spPr/>
    </dgm:pt>
    <dgm:pt modelId="{8413DFA8-8D4A-4590-8370-1E8693A8DC51}" type="pres">
      <dgm:prSet presAssocID="{AB823CA9-2551-431F-8DE2-13BCE83EEC99}" presName="hierRoot2" presStyleCnt="0">
        <dgm:presLayoutVars>
          <dgm:hierBranch val="init"/>
        </dgm:presLayoutVars>
      </dgm:prSet>
      <dgm:spPr/>
    </dgm:pt>
    <dgm:pt modelId="{230B0034-65D6-4B2B-A39E-B792714A2247}" type="pres">
      <dgm:prSet presAssocID="{AB823CA9-2551-431F-8DE2-13BCE83EEC99}" presName="rootComposite" presStyleCnt="0"/>
      <dgm:spPr/>
    </dgm:pt>
    <dgm:pt modelId="{1A31EF6D-BC04-478D-BE3C-9CAE4FB2D9BC}" type="pres">
      <dgm:prSet presAssocID="{AB823CA9-2551-431F-8DE2-13BCE83EEC99}" presName="rootText" presStyleLbl="node3" presStyleIdx="7" presStyleCnt="18" custScaleX="242661" custScaleY="116852" custLinFactNeighborX="-57225" custLinFactNeighborY="7919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5B1101-40BA-4833-8212-22F2C6923F5D}" type="pres">
      <dgm:prSet presAssocID="{AB823CA9-2551-431F-8DE2-13BCE83EEC99}" presName="rootConnector" presStyleLbl="node3" presStyleIdx="7" presStyleCnt="18"/>
      <dgm:spPr/>
    </dgm:pt>
    <dgm:pt modelId="{48C5493E-B101-46D9-A3BA-3F07D139E3DD}" type="pres">
      <dgm:prSet presAssocID="{AB823CA9-2551-431F-8DE2-13BCE83EEC99}" presName="hierChild4" presStyleCnt="0"/>
      <dgm:spPr/>
    </dgm:pt>
    <dgm:pt modelId="{35AE2650-2F88-472B-8E8C-84FF3DBA2942}" type="pres">
      <dgm:prSet presAssocID="{AB823CA9-2551-431F-8DE2-13BCE83EEC99}" presName="hierChild5" presStyleCnt="0"/>
      <dgm:spPr/>
    </dgm:pt>
    <dgm:pt modelId="{752592BC-C9A0-4B2F-A933-453BF41ADF91}" type="pres">
      <dgm:prSet presAssocID="{AC747DD0-F18C-4A6E-9A46-715127091535}" presName="Name37" presStyleLbl="parChTrans1D3" presStyleIdx="8" presStyleCnt="18"/>
      <dgm:spPr/>
    </dgm:pt>
    <dgm:pt modelId="{DD82D8CA-0B96-4FB3-849C-AB01E661503B}" type="pres">
      <dgm:prSet presAssocID="{BA5F3544-BF47-44D5-8DCB-26F4EE32F31F}" presName="hierRoot2" presStyleCnt="0">
        <dgm:presLayoutVars>
          <dgm:hierBranch val="init"/>
        </dgm:presLayoutVars>
      </dgm:prSet>
      <dgm:spPr/>
    </dgm:pt>
    <dgm:pt modelId="{B82E2E27-7A13-4561-BCFF-1FB5C89F83DA}" type="pres">
      <dgm:prSet presAssocID="{BA5F3544-BF47-44D5-8DCB-26F4EE32F31F}" presName="rootComposite" presStyleCnt="0"/>
      <dgm:spPr/>
    </dgm:pt>
    <dgm:pt modelId="{227A7BC1-1C0D-4DCB-AEEB-3DD889C11E80}" type="pres">
      <dgm:prSet presAssocID="{BA5F3544-BF47-44D5-8DCB-26F4EE32F31F}" presName="rootText" presStyleLbl="node3" presStyleIdx="8" presStyleCnt="18" custScaleX="240088" custScaleY="134811" custLinFactY="5067" custLinFactNeighborX="-65269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14BFFA-4575-464C-A94C-CAC71E1FDBF1}" type="pres">
      <dgm:prSet presAssocID="{BA5F3544-BF47-44D5-8DCB-26F4EE32F31F}" presName="rootConnector" presStyleLbl="node3" presStyleIdx="8" presStyleCnt="18"/>
      <dgm:spPr/>
    </dgm:pt>
    <dgm:pt modelId="{CA84C22A-A2E6-4E59-97F3-303657A08B1C}" type="pres">
      <dgm:prSet presAssocID="{BA5F3544-BF47-44D5-8DCB-26F4EE32F31F}" presName="hierChild4" presStyleCnt="0"/>
      <dgm:spPr/>
    </dgm:pt>
    <dgm:pt modelId="{FDE611CC-D5DF-4EF5-A8E8-41BD2C4718E9}" type="pres">
      <dgm:prSet presAssocID="{BA5F3544-BF47-44D5-8DCB-26F4EE32F31F}" presName="hierChild5" presStyleCnt="0"/>
      <dgm:spPr/>
    </dgm:pt>
    <dgm:pt modelId="{BC2C32F0-2CE8-4164-87D6-77B6C7D91EC9}" type="pres">
      <dgm:prSet presAssocID="{04B137EA-D1B5-48FD-AFFF-D9FB6376B6E6}" presName="Name37" presStyleLbl="parChTrans1D3" presStyleIdx="9" presStyleCnt="18"/>
      <dgm:spPr/>
    </dgm:pt>
    <dgm:pt modelId="{AFD2FF44-0117-452F-ACC7-EBD3896AF230}" type="pres">
      <dgm:prSet presAssocID="{0EC47B4E-18C4-44DA-9067-6FA7095BD06C}" presName="hierRoot2" presStyleCnt="0">
        <dgm:presLayoutVars>
          <dgm:hierBranch val="init"/>
        </dgm:presLayoutVars>
      </dgm:prSet>
      <dgm:spPr/>
    </dgm:pt>
    <dgm:pt modelId="{750049EA-0728-4DB5-A4A9-187B01C11840}" type="pres">
      <dgm:prSet presAssocID="{0EC47B4E-18C4-44DA-9067-6FA7095BD06C}" presName="rootComposite" presStyleCnt="0"/>
      <dgm:spPr/>
    </dgm:pt>
    <dgm:pt modelId="{C1EC04C9-4D26-43F5-8AAC-36097E2EB479}" type="pres">
      <dgm:prSet presAssocID="{0EC47B4E-18C4-44DA-9067-6FA7095BD06C}" presName="rootText" presStyleLbl="node3" presStyleIdx="9" presStyleCnt="18" custScaleX="240088" custScaleY="134811" custLinFactY="5067" custLinFactNeighborX="-65269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1B8E2C9-1A13-4BCB-9291-2D7B4C56CD07}" type="pres">
      <dgm:prSet presAssocID="{0EC47B4E-18C4-44DA-9067-6FA7095BD06C}" presName="rootConnector" presStyleLbl="node3" presStyleIdx="9" presStyleCnt="18"/>
      <dgm:spPr/>
    </dgm:pt>
    <dgm:pt modelId="{31716CA2-A78E-4C61-A6A3-E6AFE386198E}" type="pres">
      <dgm:prSet presAssocID="{0EC47B4E-18C4-44DA-9067-6FA7095BD06C}" presName="hierChild4" presStyleCnt="0"/>
      <dgm:spPr/>
    </dgm:pt>
    <dgm:pt modelId="{271498C0-4938-4114-9C12-688840AC5A87}" type="pres">
      <dgm:prSet presAssocID="{0EC47B4E-18C4-44DA-9067-6FA7095BD06C}" presName="hierChild5" presStyleCnt="0"/>
      <dgm:spPr/>
    </dgm:pt>
    <dgm:pt modelId="{3A4F501E-F1A1-4ED8-B8F2-AB62AA79A18E}" type="pres">
      <dgm:prSet presAssocID="{C6B0335D-8CC6-4473-B3F3-E87E4C9FECD6}" presName="Name37" presStyleLbl="parChTrans1D3" presStyleIdx="10" presStyleCnt="18"/>
      <dgm:spPr/>
    </dgm:pt>
    <dgm:pt modelId="{873E232C-2900-4553-A40F-B8E0647105DA}" type="pres">
      <dgm:prSet presAssocID="{9967AABB-46A6-4AB5-A0B1-FAF521E0EF24}" presName="hierRoot2" presStyleCnt="0">
        <dgm:presLayoutVars>
          <dgm:hierBranch val="init"/>
        </dgm:presLayoutVars>
      </dgm:prSet>
      <dgm:spPr/>
    </dgm:pt>
    <dgm:pt modelId="{7AA3B814-E30D-4952-B4BC-02CF62F4E495}" type="pres">
      <dgm:prSet presAssocID="{9967AABB-46A6-4AB5-A0B1-FAF521E0EF24}" presName="rootComposite" presStyleCnt="0"/>
      <dgm:spPr/>
    </dgm:pt>
    <dgm:pt modelId="{1B8C8644-0E3A-460B-8FCD-62D58F8B2B57}" type="pres">
      <dgm:prSet presAssocID="{9967AABB-46A6-4AB5-A0B1-FAF521E0EF24}" presName="rootText" presStyleLbl="node3" presStyleIdx="10" presStyleCnt="18" custScaleX="240088" custScaleY="134811" custLinFactY="5067" custLinFactNeighborX="-65269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98145B-8A47-4B25-B25E-84E2D0EE1515}" type="pres">
      <dgm:prSet presAssocID="{9967AABB-46A6-4AB5-A0B1-FAF521E0EF24}" presName="rootConnector" presStyleLbl="node3" presStyleIdx="10" presStyleCnt="18"/>
      <dgm:spPr/>
    </dgm:pt>
    <dgm:pt modelId="{F58B644F-228D-4DE2-BB83-CCD3AA294B1D}" type="pres">
      <dgm:prSet presAssocID="{9967AABB-46A6-4AB5-A0B1-FAF521E0EF24}" presName="hierChild4" presStyleCnt="0"/>
      <dgm:spPr/>
    </dgm:pt>
    <dgm:pt modelId="{FD1DA72A-6DD1-4CAB-9FEF-3F17F6E02909}" type="pres">
      <dgm:prSet presAssocID="{9967AABB-46A6-4AB5-A0B1-FAF521E0EF24}" presName="hierChild5" presStyleCnt="0"/>
      <dgm:spPr/>
    </dgm:pt>
    <dgm:pt modelId="{140E149F-BCCF-47E8-BA17-6EB7027D6D5E}" type="pres">
      <dgm:prSet presAssocID="{24E7C279-788B-4758-8209-A553242DC8D9}" presName="hierChild5" presStyleCnt="0"/>
      <dgm:spPr/>
    </dgm:pt>
    <dgm:pt modelId="{E32B0557-2961-4858-8E5B-475777D22274}" type="pres">
      <dgm:prSet presAssocID="{DA026AA3-D0F4-4A09-AB66-0D1E4C84272B}" presName="Name37" presStyleLbl="parChTrans1D2" presStyleIdx="2" presStyleCnt="5"/>
      <dgm:spPr/>
    </dgm:pt>
    <dgm:pt modelId="{5896BDE3-706A-43C1-8AF0-8902D5E32EC8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4450297C-A2B1-424E-A27D-A7D85A1739FE}" type="pres">
      <dgm:prSet presAssocID="{1C2A0C06-AC04-49A4-AC08-1BC860A23151}" presName="rootComposite" presStyleCnt="0"/>
      <dgm:spPr/>
    </dgm:pt>
    <dgm:pt modelId="{193C8A81-4D98-40D1-BA74-8EFF2A071041}" type="pres">
      <dgm:prSet presAssocID="{1C2A0C06-AC04-49A4-AC08-1BC860A23151}" presName="rootText" presStyleLbl="node2" presStyleIdx="2" presStyleCnt="5" custScaleX="239386" custScaleY="218724" custLinFactNeighborX="5787" custLinFactNeighborY="3736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805C43F-A7D4-4F19-B82D-ABC3633DF5AE}" type="pres">
      <dgm:prSet presAssocID="{1C2A0C06-AC04-49A4-AC08-1BC860A23151}" presName="rootConnector" presStyleLbl="node2" presStyleIdx="2" presStyleCnt="5"/>
      <dgm:spPr/>
    </dgm:pt>
    <dgm:pt modelId="{61FE120C-B515-4704-BD0F-5E074204A5DF}" type="pres">
      <dgm:prSet presAssocID="{1C2A0C06-AC04-49A4-AC08-1BC860A23151}" presName="hierChild4" presStyleCnt="0"/>
      <dgm:spPr/>
    </dgm:pt>
    <dgm:pt modelId="{01AE1ADC-D145-4FE5-AEF3-A95BCE2478CB}" type="pres">
      <dgm:prSet presAssocID="{C872ADC4-3543-4EAC-B235-381C49CB2448}" presName="Name37" presStyleLbl="parChTrans1D3" presStyleIdx="11" presStyleCnt="18"/>
      <dgm:spPr/>
    </dgm:pt>
    <dgm:pt modelId="{3CF7DDF8-3490-44E4-9956-AA372949B492}" type="pres">
      <dgm:prSet presAssocID="{F0DD00CB-F210-40FF-9705-408D6696FC68}" presName="hierRoot2" presStyleCnt="0">
        <dgm:presLayoutVars>
          <dgm:hierBranch val="init"/>
        </dgm:presLayoutVars>
      </dgm:prSet>
      <dgm:spPr/>
    </dgm:pt>
    <dgm:pt modelId="{815F4A49-6C75-4719-963E-BA5DC1C6DEA3}" type="pres">
      <dgm:prSet presAssocID="{F0DD00CB-F210-40FF-9705-408D6696FC68}" presName="rootComposite" presStyleCnt="0"/>
      <dgm:spPr/>
    </dgm:pt>
    <dgm:pt modelId="{388B2EA5-2CDC-4E89-B8C1-922680C62C46}" type="pres">
      <dgm:prSet presAssocID="{F0DD00CB-F210-40FF-9705-408D6696FC68}" presName="rootText" presStyleLbl="node3" presStyleIdx="11" presStyleCnt="18" custScaleX="194667" custScaleY="200593" custLinFactY="24169" custLinFactNeighborX="-318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2EAC413-998F-4265-AC6B-2086712F4284}" type="pres">
      <dgm:prSet presAssocID="{F0DD00CB-F210-40FF-9705-408D6696FC68}" presName="rootConnector" presStyleLbl="node3" presStyleIdx="11" presStyleCnt="18"/>
      <dgm:spPr/>
    </dgm:pt>
    <dgm:pt modelId="{4E6BDA7C-8EFF-4C54-BD0E-58CB5011059C}" type="pres">
      <dgm:prSet presAssocID="{F0DD00CB-F210-40FF-9705-408D6696FC68}" presName="hierChild4" presStyleCnt="0"/>
      <dgm:spPr/>
    </dgm:pt>
    <dgm:pt modelId="{F22D2A2C-D922-4784-B275-705CFC5E1B0C}" type="pres">
      <dgm:prSet presAssocID="{F0DD00CB-F210-40FF-9705-408D6696FC68}" presName="hierChild5" presStyleCnt="0"/>
      <dgm:spPr/>
    </dgm:pt>
    <dgm:pt modelId="{A1724485-A30C-4A99-A29C-13F687099BA9}" type="pres">
      <dgm:prSet presAssocID="{715281D0-B528-42FB-8B28-2643DAD53A63}" presName="Name37" presStyleLbl="parChTrans1D3" presStyleIdx="12" presStyleCnt="18"/>
      <dgm:spPr/>
    </dgm:pt>
    <dgm:pt modelId="{AA975032-BF10-4494-BE34-8D362F31CF4D}" type="pres">
      <dgm:prSet presAssocID="{499BF3FB-5736-498A-BD76-FBD888B1C3A2}" presName="hierRoot2" presStyleCnt="0">
        <dgm:presLayoutVars>
          <dgm:hierBranch val="init"/>
        </dgm:presLayoutVars>
      </dgm:prSet>
      <dgm:spPr/>
    </dgm:pt>
    <dgm:pt modelId="{D8AE87E4-6F9A-4CE5-BEA7-B58012117003}" type="pres">
      <dgm:prSet presAssocID="{499BF3FB-5736-498A-BD76-FBD888B1C3A2}" presName="rootComposite" presStyleCnt="0"/>
      <dgm:spPr/>
    </dgm:pt>
    <dgm:pt modelId="{FC2E23EB-D912-4BA7-BE18-83B5FAB4BF30}" type="pres">
      <dgm:prSet presAssocID="{499BF3FB-5736-498A-BD76-FBD888B1C3A2}" presName="rootText" presStyleLbl="node3" presStyleIdx="12" presStyleCnt="18" custScaleX="194667" custScaleY="200593" custLinFactY="24169" custLinFactNeighborX="-318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D42259A-61FE-4C01-9481-396D09D37219}" type="pres">
      <dgm:prSet presAssocID="{499BF3FB-5736-498A-BD76-FBD888B1C3A2}" presName="rootConnector" presStyleLbl="node3" presStyleIdx="12" presStyleCnt="18"/>
      <dgm:spPr/>
    </dgm:pt>
    <dgm:pt modelId="{3B843B94-4870-456C-8058-E399DB5A9292}" type="pres">
      <dgm:prSet presAssocID="{499BF3FB-5736-498A-BD76-FBD888B1C3A2}" presName="hierChild4" presStyleCnt="0"/>
      <dgm:spPr/>
    </dgm:pt>
    <dgm:pt modelId="{426D9718-CF3F-4B32-ABB0-0BA488229A98}" type="pres">
      <dgm:prSet presAssocID="{499BF3FB-5736-498A-BD76-FBD888B1C3A2}" presName="hierChild5" presStyleCnt="0"/>
      <dgm:spPr/>
    </dgm:pt>
    <dgm:pt modelId="{848ADCAF-4CDA-4705-9234-1174DE5CF33B}" type="pres">
      <dgm:prSet presAssocID="{34541C07-4F28-434B-8B8B-7DC1FB0CD873}" presName="Name37" presStyleLbl="parChTrans1D3" presStyleIdx="13" presStyleCnt="18"/>
      <dgm:spPr/>
    </dgm:pt>
    <dgm:pt modelId="{C61E7FB4-1438-44BD-AF91-E92B97F43C01}" type="pres">
      <dgm:prSet presAssocID="{72CDC412-F388-47A7-8E57-0CCE07301174}" presName="hierRoot2" presStyleCnt="0">
        <dgm:presLayoutVars>
          <dgm:hierBranch val="init"/>
        </dgm:presLayoutVars>
      </dgm:prSet>
      <dgm:spPr/>
    </dgm:pt>
    <dgm:pt modelId="{9DFD6975-9F70-484D-BE50-F8B62BADD95B}" type="pres">
      <dgm:prSet presAssocID="{72CDC412-F388-47A7-8E57-0CCE07301174}" presName="rootComposite" presStyleCnt="0"/>
      <dgm:spPr/>
    </dgm:pt>
    <dgm:pt modelId="{9DFA006F-3215-487A-9D8E-B72AA16D8DE0}" type="pres">
      <dgm:prSet presAssocID="{72CDC412-F388-47A7-8E57-0CCE07301174}" presName="rootText" presStyleLbl="node3" presStyleIdx="13" presStyleCnt="18" custScaleX="194667" custScaleY="200593" custLinFactY="24169" custLinFactNeighborX="-318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2B7EC7-95F6-49DE-9E57-6C31AE406C0A}" type="pres">
      <dgm:prSet presAssocID="{72CDC412-F388-47A7-8E57-0CCE07301174}" presName="rootConnector" presStyleLbl="node3" presStyleIdx="13" presStyleCnt="18"/>
      <dgm:spPr/>
    </dgm:pt>
    <dgm:pt modelId="{6DA36375-F066-4926-AF34-565262A68F21}" type="pres">
      <dgm:prSet presAssocID="{72CDC412-F388-47A7-8E57-0CCE07301174}" presName="hierChild4" presStyleCnt="0"/>
      <dgm:spPr/>
    </dgm:pt>
    <dgm:pt modelId="{C5D22BDC-A381-44C9-8BBE-3DFB336681D0}" type="pres">
      <dgm:prSet presAssocID="{72CDC412-F388-47A7-8E57-0CCE07301174}" presName="hierChild5" presStyleCnt="0"/>
      <dgm:spPr/>
    </dgm:pt>
    <dgm:pt modelId="{365CAD44-83B4-4E7A-9F4A-DB843052740E}" type="pres">
      <dgm:prSet presAssocID="{1C2A0C06-AC04-49A4-AC08-1BC860A23151}" presName="hierChild5" presStyleCnt="0"/>
      <dgm:spPr/>
    </dgm:pt>
    <dgm:pt modelId="{315387F2-B085-4B5A-BB64-236B09D05C30}" type="pres">
      <dgm:prSet presAssocID="{AA0513BE-B3FB-4A12-B657-3F9B9F557361}" presName="Name37" presStyleLbl="parChTrans1D2" presStyleIdx="3" presStyleCnt="5"/>
      <dgm:spPr/>
    </dgm:pt>
    <dgm:pt modelId="{CD9392FE-1FBF-4E2F-9747-A22D3EB86B26}" type="pres">
      <dgm:prSet presAssocID="{FC73A19D-8314-4219-AFCF-34D49909E5E7}" presName="hierRoot2" presStyleCnt="0">
        <dgm:presLayoutVars>
          <dgm:hierBranch val="init"/>
        </dgm:presLayoutVars>
      </dgm:prSet>
      <dgm:spPr/>
    </dgm:pt>
    <dgm:pt modelId="{9F496D16-09AB-4243-B523-0C08DB61135F}" type="pres">
      <dgm:prSet presAssocID="{FC73A19D-8314-4219-AFCF-34D49909E5E7}" presName="rootComposite" presStyleCnt="0"/>
      <dgm:spPr/>
    </dgm:pt>
    <dgm:pt modelId="{6DBEAC53-4374-4BEF-90C0-BD8EA926C72A}" type="pres">
      <dgm:prSet presAssocID="{FC73A19D-8314-4219-AFCF-34D49909E5E7}" presName="rootText" presStyleLbl="node2" presStyleIdx="3" presStyleCnt="5" custScaleX="186271" custScaleY="216357" custLinFactNeighborX="80900" custLinFactNeighborY="3569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3D3D1F-9BD3-4B72-8FFD-20B16785A382}" type="pres">
      <dgm:prSet presAssocID="{FC73A19D-8314-4219-AFCF-34D49909E5E7}" presName="rootConnector" presStyleLbl="node2" presStyleIdx="3" presStyleCnt="5"/>
      <dgm:spPr/>
    </dgm:pt>
    <dgm:pt modelId="{92020E66-5BB0-40C5-BF2F-E38258A44E7D}" type="pres">
      <dgm:prSet presAssocID="{FC73A19D-8314-4219-AFCF-34D49909E5E7}" presName="hierChild4" presStyleCnt="0"/>
      <dgm:spPr/>
    </dgm:pt>
    <dgm:pt modelId="{0681C2B4-89F8-412B-9CCF-EC87101FB7CB}" type="pres">
      <dgm:prSet presAssocID="{77E70C39-42F3-401D-A3A8-F88329B1071A}" presName="Name37" presStyleLbl="parChTrans1D3" presStyleIdx="14" presStyleCnt="18"/>
      <dgm:spPr/>
    </dgm:pt>
    <dgm:pt modelId="{F8A204E6-A1CF-46DF-9254-24710966D14D}" type="pres">
      <dgm:prSet presAssocID="{9FC52081-1F71-41CB-A9D8-396FEF2016CC}" presName="hierRoot2" presStyleCnt="0">
        <dgm:presLayoutVars>
          <dgm:hierBranch val="init"/>
        </dgm:presLayoutVars>
      </dgm:prSet>
      <dgm:spPr/>
    </dgm:pt>
    <dgm:pt modelId="{CB8C46D4-D592-40EA-8EC6-BF3B9DBDFF5A}" type="pres">
      <dgm:prSet presAssocID="{9FC52081-1F71-41CB-A9D8-396FEF2016CC}" presName="rootComposite" presStyleCnt="0"/>
      <dgm:spPr/>
    </dgm:pt>
    <dgm:pt modelId="{FC684C39-C1C0-4816-805B-ADE925F665C8}" type="pres">
      <dgm:prSet presAssocID="{9FC52081-1F71-41CB-A9D8-396FEF2016CC}" presName="rootText" presStyleLbl="node3" presStyleIdx="14" presStyleCnt="18" custScaleX="158516" custScaleY="156424" custLinFactY="25308" custLinFactNeighborX="8035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1086D90-0B02-421D-A04D-C865400203AE}" type="pres">
      <dgm:prSet presAssocID="{9FC52081-1F71-41CB-A9D8-396FEF2016CC}" presName="rootConnector" presStyleLbl="node3" presStyleIdx="14" presStyleCnt="18"/>
      <dgm:spPr/>
    </dgm:pt>
    <dgm:pt modelId="{48BCD054-4C21-4C16-AEF2-D689E6A9167C}" type="pres">
      <dgm:prSet presAssocID="{9FC52081-1F71-41CB-A9D8-396FEF2016CC}" presName="hierChild4" presStyleCnt="0"/>
      <dgm:spPr/>
    </dgm:pt>
    <dgm:pt modelId="{6B5A733A-02F5-483E-AD8F-C4C7A1BE43E6}" type="pres">
      <dgm:prSet presAssocID="{9FC52081-1F71-41CB-A9D8-396FEF2016CC}" presName="hierChild5" presStyleCnt="0"/>
      <dgm:spPr/>
    </dgm:pt>
    <dgm:pt modelId="{CB36A151-C7D3-4BA5-8616-3FB1131ED37F}" type="pres">
      <dgm:prSet presAssocID="{862CDA32-16A7-49B9-9A28-6EF2498063B5}" presName="Name37" presStyleLbl="parChTrans1D3" presStyleIdx="15" presStyleCnt="18"/>
      <dgm:spPr/>
    </dgm:pt>
    <dgm:pt modelId="{AF270934-0F41-4EDC-9DFA-3D35888C149A}" type="pres">
      <dgm:prSet presAssocID="{40AD475A-EDD0-4309-8D4E-4C56D85B6056}" presName="hierRoot2" presStyleCnt="0">
        <dgm:presLayoutVars>
          <dgm:hierBranch val="init"/>
        </dgm:presLayoutVars>
      </dgm:prSet>
      <dgm:spPr/>
    </dgm:pt>
    <dgm:pt modelId="{0A218FE1-F3C5-4319-BDFD-3BEF139BC197}" type="pres">
      <dgm:prSet presAssocID="{40AD475A-EDD0-4309-8D4E-4C56D85B6056}" presName="rootComposite" presStyleCnt="0"/>
      <dgm:spPr/>
    </dgm:pt>
    <dgm:pt modelId="{21EBAB59-61CB-49CF-9C05-5455C0597578}" type="pres">
      <dgm:prSet presAssocID="{40AD475A-EDD0-4309-8D4E-4C56D85B6056}" presName="rootText" presStyleLbl="node3" presStyleIdx="15" presStyleCnt="18" custScaleX="158516" custScaleY="156424" custLinFactY="34586" custLinFactNeighborX="80354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768F7C9-A931-455B-A52E-F054F90DD3CE}" type="pres">
      <dgm:prSet presAssocID="{40AD475A-EDD0-4309-8D4E-4C56D85B6056}" presName="rootConnector" presStyleLbl="node3" presStyleIdx="15" presStyleCnt="18"/>
      <dgm:spPr/>
    </dgm:pt>
    <dgm:pt modelId="{3E8BD2EE-2741-44CF-B7C3-3728436A2D44}" type="pres">
      <dgm:prSet presAssocID="{40AD475A-EDD0-4309-8D4E-4C56D85B6056}" presName="hierChild4" presStyleCnt="0"/>
      <dgm:spPr/>
    </dgm:pt>
    <dgm:pt modelId="{CAC16C27-3D5F-4319-B077-DABD23DA8025}" type="pres">
      <dgm:prSet presAssocID="{40AD475A-EDD0-4309-8D4E-4C56D85B6056}" presName="hierChild5" presStyleCnt="0"/>
      <dgm:spPr/>
    </dgm:pt>
    <dgm:pt modelId="{61D62805-CD04-47BE-933F-CC3526D28091}" type="pres">
      <dgm:prSet presAssocID="{FC73A19D-8314-4219-AFCF-34D49909E5E7}" presName="hierChild5" presStyleCnt="0"/>
      <dgm:spPr/>
    </dgm:pt>
    <dgm:pt modelId="{655EC4C2-5C95-4945-AC8E-570D07C7EEAD}" type="pres">
      <dgm:prSet presAssocID="{34B7FDE8-8522-4B1F-961F-EBFE9DFFB0BA}" presName="Name37" presStyleLbl="parChTrans1D2" presStyleIdx="4" presStyleCnt="5"/>
      <dgm:spPr/>
    </dgm:pt>
    <dgm:pt modelId="{C7A9531D-98E6-4B54-B5E9-810A1FFC17E7}" type="pres">
      <dgm:prSet presAssocID="{F2EE8832-4355-4BC9-8D43-9284A2718554}" presName="hierRoot2" presStyleCnt="0">
        <dgm:presLayoutVars>
          <dgm:hierBranch val="init"/>
        </dgm:presLayoutVars>
      </dgm:prSet>
      <dgm:spPr/>
    </dgm:pt>
    <dgm:pt modelId="{23D29F17-A4A2-4575-BD7A-1483AB731D15}" type="pres">
      <dgm:prSet presAssocID="{F2EE8832-4355-4BC9-8D43-9284A2718554}" presName="rootComposite" presStyleCnt="0"/>
      <dgm:spPr/>
    </dgm:pt>
    <dgm:pt modelId="{DC844560-572E-483F-B9F0-B0490153546E}" type="pres">
      <dgm:prSet presAssocID="{F2EE8832-4355-4BC9-8D43-9284A2718554}" presName="rootText" presStyleLbl="node2" presStyleIdx="4" presStyleCnt="5" custScaleX="218823" custScaleY="207873" custLinFactX="21602" custLinFactNeighborX="100000" custLinFactNeighborY="3230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40D27C5-7F86-4A07-A480-1FA69BF4493E}" type="pres">
      <dgm:prSet presAssocID="{F2EE8832-4355-4BC9-8D43-9284A2718554}" presName="rootConnector" presStyleLbl="node2" presStyleIdx="4" presStyleCnt="5"/>
      <dgm:spPr/>
    </dgm:pt>
    <dgm:pt modelId="{7569816F-E8CE-499F-9ACD-82AF872F28B9}" type="pres">
      <dgm:prSet presAssocID="{F2EE8832-4355-4BC9-8D43-9284A2718554}" presName="hierChild4" presStyleCnt="0"/>
      <dgm:spPr/>
    </dgm:pt>
    <dgm:pt modelId="{239B1DE2-1C06-464E-862B-7373A45B085A}" type="pres">
      <dgm:prSet presAssocID="{22B96CDD-DA1A-402F-A9E3-9BDE6C3FF5DB}" presName="Name37" presStyleLbl="parChTrans1D3" presStyleIdx="16" presStyleCnt="18"/>
      <dgm:spPr/>
    </dgm:pt>
    <dgm:pt modelId="{58CD7FA5-640E-4231-BA1F-E3331AF7EAA6}" type="pres">
      <dgm:prSet presAssocID="{EC30E44B-9F61-461F-94EF-B77A848B6370}" presName="hierRoot2" presStyleCnt="0">
        <dgm:presLayoutVars>
          <dgm:hierBranch val="init"/>
        </dgm:presLayoutVars>
      </dgm:prSet>
      <dgm:spPr/>
    </dgm:pt>
    <dgm:pt modelId="{C3487658-78FA-49FD-9398-3DC1207DEC0D}" type="pres">
      <dgm:prSet presAssocID="{EC30E44B-9F61-461F-94EF-B77A848B6370}" presName="rootComposite" presStyleCnt="0"/>
      <dgm:spPr/>
    </dgm:pt>
    <dgm:pt modelId="{A41391C4-0CC6-48B5-A27C-77E6B37F0A4B}" type="pres">
      <dgm:prSet presAssocID="{EC30E44B-9F61-461F-94EF-B77A848B6370}" presName="rootText" presStyleLbl="node3" presStyleIdx="16" presStyleCnt="18" custScaleX="193154" custScaleY="284128" custLinFactX="5335" custLinFactNeighborX="100000" custLinFactNeighborY="4870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1BBA84A-B921-43B6-B38A-DCED83D3B83C}" type="pres">
      <dgm:prSet presAssocID="{EC30E44B-9F61-461F-94EF-B77A848B6370}" presName="rootConnector" presStyleLbl="node3" presStyleIdx="16" presStyleCnt="18"/>
      <dgm:spPr/>
    </dgm:pt>
    <dgm:pt modelId="{8C017742-844C-42AB-B238-2A4922650D73}" type="pres">
      <dgm:prSet presAssocID="{EC30E44B-9F61-461F-94EF-B77A848B6370}" presName="hierChild4" presStyleCnt="0"/>
      <dgm:spPr/>
    </dgm:pt>
    <dgm:pt modelId="{C5212E20-1DB8-4EC2-871F-536F96CDD1EA}" type="pres">
      <dgm:prSet presAssocID="{EC30E44B-9F61-461F-94EF-B77A848B6370}" presName="hierChild5" presStyleCnt="0"/>
      <dgm:spPr/>
    </dgm:pt>
    <dgm:pt modelId="{1D5C0A4C-553F-4334-BFC1-3872EC2C58DC}" type="pres">
      <dgm:prSet presAssocID="{68491212-59C9-44E6-8C4B-6D826671917F}" presName="Name37" presStyleLbl="parChTrans1D3" presStyleIdx="17" presStyleCnt="18"/>
      <dgm:spPr/>
    </dgm:pt>
    <dgm:pt modelId="{82B1980A-CF8A-432B-BAAA-66B8E6C00FD5}" type="pres">
      <dgm:prSet presAssocID="{DF5BEA9E-5F23-43C5-8A69-AD0EB87ED0C8}" presName="hierRoot2" presStyleCnt="0">
        <dgm:presLayoutVars>
          <dgm:hierBranch val="init"/>
        </dgm:presLayoutVars>
      </dgm:prSet>
      <dgm:spPr/>
    </dgm:pt>
    <dgm:pt modelId="{D722A6B2-FB32-4C7D-AFFD-CBB48F7E9C07}" type="pres">
      <dgm:prSet presAssocID="{DF5BEA9E-5F23-43C5-8A69-AD0EB87ED0C8}" presName="rootComposite" presStyleCnt="0"/>
      <dgm:spPr/>
    </dgm:pt>
    <dgm:pt modelId="{9F3EAFE2-7BC5-49E5-A4EE-DDDD02E106BA}" type="pres">
      <dgm:prSet presAssocID="{DF5BEA9E-5F23-43C5-8A69-AD0EB87ED0C8}" presName="rootText" presStyleLbl="node3" presStyleIdx="17" presStyleCnt="18" custScaleX="193154" custScaleY="284128" custLinFactX="5335" custLinFactNeighborX="100000" custLinFactNeighborY="4870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D5B4618-0733-4259-93AA-FCE071F66221}" type="pres">
      <dgm:prSet presAssocID="{DF5BEA9E-5F23-43C5-8A69-AD0EB87ED0C8}" presName="rootConnector" presStyleLbl="node3" presStyleIdx="17" presStyleCnt="18"/>
      <dgm:spPr/>
    </dgm:pt>
    <dgm:pt modelId="{BCC89C4A-D9C8-49A1-BB21-DE5E9F69EDD9}" type="pres">
      <dgm:prSet presAssocID="{DF5BEA9E-5F23-43C5-8A69-AD0EB87ED0C8}" presName="hierChild4" presStyleCnt="0"/>
      <dgm:spPr/>
    </dgm:pt>
    <dgm:pt modelId="{A74B99C9-AD8A-457B-ABD9-6159E03AEDA7}" type="pres">
      <dgm:prSet presAssocID="{DF5BEA9E-5F23-43C5-8A69-AD0EB87ED0C8}" presName="hierChild5" presStyleCnt="0"/>
      <dgm:spPr/>
    </dgm:pt>
    <dgm:pt modelId="{02E65C17-7FE1-441F-AA8A-02872047E3C7}" type="pres">
      <dgm:prSet presAssocID="{F2EE8832-4355-4BC9-8D43-9284A2718554}" presName="hierChild5" presStyleCnt="0"/>
      <dgm:spPr/>
    </dgm:pt>
    <dgm:pt modelId="{5B36DB89-1108-47DC-A3D5-E58BF1AD4BCE}" type="pres">
      <dgm:prSet presAssocID="{72C598DC-11CA-438A-B8B6-E60E37C35F7E}" presName="hierChild3" presStyleCnt="0"/>
      <dgm:spPr/>
    </dgm:pt>
  </dgm:ptLst>
  <dgm:cxnLst>
    <dgm:cxn modelId="{48970D06-8EB5-4D61-AC66-BC90B933BC54}" type="presOf" srcId="{77E70C39-42F3-401D-A3A8-F88329B1071A}" destId="{0681C2B4-89F8-412B-9CCF-EC87101FB7CB}" srcOrd="0" destOrd="0" presId="urn:microsoft.com/office/officeart/2005/8/layout/orgChart1"/>
    <dgm:cxn modelId="{4BC8C007-4BD7-4EDB-A474-366F92F1D899}" type="presOf" srcId="{0B00AD25-BEDC-4C81-8A16-2FC670CD2413}" destId="{2B3C3955-3BD6-4245-94E3-DCD33B6E331D}" srcOrd="0" destOrd="0" presId="urn:microsoft.com/office/officeart/2005/8/layout/orgChart1"/>
    <dgm:cxn modelId="{CC47A00A-EE12-413F-89D5-4811E090C5AE}" type="presOf" srcId="{E8F413EF-B69A-44AD-BEF5-269A53317A58}" destId="{E7423A30-5807-43A5-A819-88610A3B2253}" srcOrd="0" destOrd="0" presId="urn:microsoft.com/office/officeart/2005/8/layout/orgChart1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77285D13-68D2-46E7-AFA5-713CBCFA6D3F}" srcId="{1C2A0C06-AC04-49A4-AC08-1BC860A23151}" destId="{F0DD00CB-F210-40FF-9705-408D6696FC68}" srcOrd="0" destOrd="0" parTransId="{C872ADC4-3543-4EAC-B235-381C49CB2448}" sibTransId="{38188B79-DF47-48CF-B191-AAED10376954}"/>
    <dgm:cxn modelId="{281C2917-5D89-47E3-9571-7AE499A238C9}" type="presOf" srcId="{098DAF9F-DFF0-4C8E-8385-1A6CF494D63B}" destId="{0D983406-2403-42BD-81CB-6A075F86FDF9}" srcOrd="0" destOrd="0" presId="urn:microsoft.com/office/officeart/2005/8/layout/orgChart1"/>
    <dgm:cxn modelId="{0BDAC518-55CB-4144-ADB8-3A2B47F1880D}" srcId="{F2EE8832-4355-4BC9-8D43-9284A2718554}" destId="{EC30E44B-9F61-461F-94EF-B77A848B6370}" srcOrd="0" destOrd="0" parTransId="{22B96CDD-DA1A-402F-A9E3-9BDE6C3FF5DB}" sibTransId="{CEAD5924-4BC9-4BA5-81EE-28BB87FCCB63}"/>
    <dgm:cxn modelId="{8A714D1A-93CD-49C4-AD27-B566E1797D5C}" type="presOf" srcId="{72BBA921-1755-4D6F-B2A0-23ABE1B61C0F}" destId="{0CDFBC02-1B3F-4F54-A810-FBED22430D57}" srcOrd="0" destOrd="0" presId="urn:microsoft.com/office/officeart/2005/8/layout/orgChart1"/>
    <dgm:cxn modelId="{1CCADE1B-AB00-4FC5-A646-9B2DA3046BCA}" srcId="{D16BF195-C66B-4DA5-9DCC-7F969DAEBC7C}" destId="{7D4C294B-3893-4757-A0D6-430C5D23FEEA}" srcOrd="5" destOrd="0" parTransId="{42148FA9-F0D3-4998-AD27-23BE18F61A14}" sibTransId="{A6D8443B-AB7C-4AE8-8CE5-A3DDC505F468}"/>
    <dgm:cxn modelId="{F7A4781F-68F1-4223-BDFF-2003B9873C09}" type="presOf" srcId="{499BF3FB-5736-498A-BD76-FBD888B1C3A2}" destId="{FC2E23EB-D912-4BA7-BE18-83B5FAB4BF30}" srcOrd="0" destOrd="0" presId="urn:microsoft.com/office/officeart/2005/8/layout/orgChart1"/>
    <dgm:cxn modelId="{D70D5021-FAF1-46A3-8040-F5F8E18921AE}" type="presOf" srcId="{098BBF8C-2DC3-435D-B805-A901135CC67C}" destId="{73BD2D37-DE34-44C2-BDE0-EA663C832D4D}" srcOrd="0" destOrd="0" presId="urn:microsoft.com/office/officeart/2005/8/layout/orgChart1"/>
    <dgm:cxn modelId="{2EF0EB23-FD7D-4A78-8485-8913E218B736}" srcId="{1C2A0C06-AC04-49A4-AC08-1BC860A23151}" destId="{499BF3FB-5736-498A-BD76-FBD888B1C3A2}" srcOrd="1" destOrd="0" parTransId="{715281D0-B528-42FB-8B28-2643DAD53A63}" sibTransId="{44698D57-4F8E-4917-8F3A-68A816A17865}"/>
    <dgm:cxn modelId="{97DB7827-44D4-45A3-91C9-56F86723E58B}" type="presOf" srcId="{BA5F3544-BF47-44D5-8DCB-26F4EE32F31F}" destId="{7D14BFFA-4575-464C-A94C-CAC71E1FDBF1}" srcOrd="1" destOrd="0" presId="urn:microsoft.com/office/officeart/2005/8/layout/orgChart1"/>
    <dgm:cxn modelId="{3C1EBF2A-7A20-4F93-B0F3-4A4B6DF87731}" type="presOf" srcId="{2241D447-C557-413D-8545-7B73C08300B6}" destId="{2C0E4009-1762-43F5-B590-C8B33EE90D29}" srcOrd="0" destOrd="0" presId="urn:microsoft.com/office/officeart/2005/8/layout/orgChart1"/>
    <dgm:cxn modelId="{9982DF2D-8B64-46B8-BCDE-D5CBB0BECD0B}" type="presOf" srcId="{BA5F3544-BF47-44D5-8DCB-26F4EE32F31F}" destId="{227A7BC1-1C0D-4DCB-AEEB-3DD889C11E80}" srcOrd="0" destOrd="0" presId="urn:microsoft.com/office/officeart/2005/8/layout/orgChart1"/>
    <dgm:cxn modelId="{7F781531-024D-4659-8EE0-62F4CB98C7CB}" srcId="{D16BF195-C66B-4DA5-9DCC-7F969DAEBC7C}" destId="{72BBA921-1755-4D6F-B2A0-23ABE1B61C0F}" srcOrd="2" destOrd="0" parTransId="{BA80A99C-F862-427B-83CE-ED7891F1CAA8}" sibTransId="{2E282215-E50E-4AA6-ABF1-B909F33D91CA}"/>
    <dgm:cxn modelId="{75203538-B4E9-43E1-B848-A0290EAD9804}" type="presOf" srcId="{FC73A19D-8314-4219-AFCF-34D49909E5E7}" destId="{5D3D3D1F-9BD3-4B72-8FFD-20B16785A382}" srcOrd="1" destOrd="0" presId="urn:microsoft.com/office/officeart/2005/8/layout/orgChart1"/>
    <dgm:cxn modelId="{9ECAAC39-C974-4785-952F-EEC818F7CAE1}" type="presOf" srcId="{DA026AA3-D0F4-4A09-AB66-0D1E4C84272B}" destId="{E32B0557-2961-4858-8E5B-475777D22274}" srcOrd="0" destOrd="0" presId="urn:microsoft.com/office/officeart/2005/8/layout/orgChart1"/>
    <dgm:cxn modelId="{E931213C-0E82-4F5E-A76F-2E215F2C68CE}" type="presOf" srcId="{DF5BEA9E-5F23-43C5-8A69-AD0EB87ED0C8}" destId="{6D5B4618-0733-4259-93AA-FCE071F66221}" srcOrd="1" destOrd="0" presId="urn:microsoft.com/office/officeart/2005/8/layout/orgChart1"/>
    <dgm:cxn modelId="{31F3B13D-6A0F-4CC3-991C-58EBD6AD787E}" srcId="{F2EE8832-4355-4BC9-8D43-9284A2718554}" destId="{DF5BEA9E-5F23-43C5-8A69-AD0EB87ED0C8}" srcOrd="1" destOrd="0" parTransId="{68491212-59C9-44E6-8C4B-6D826671917F}" sibTransId="{AED42734-038D-4BFC-8A64-59FB71FAE207}"/>
    <dgm:cxn modelId="{48DAB85D-944F-40A2-B005-31A3B4093737}" srcId="{24E7C279-788B-4758-8209-A553242DC8D9}" destId="{9967AABB-46A6-4AB5-A0B1-FAF521E0EF24}" srcOrd="4" destOrd="0" parTransId="{C6B0335D-8CC6-4473-B3F3-E87E4C9FECD6}" sibTransId="{F7736D28-D020-4123-ADD2-4A76C1FDCE6B}"/>
    <dgm:cxn modelId="{7A7FDE41-C574-47CA-8DCB-734CBE23BD54}" type="presOf" srcId="{AB823CA9-2551-431F-8DE2-13BCE83EEC99}" destId="{E15B1101-40BA-4833-8212-22F2C6923F5D}" srcOrd="1" destOrd="0" presId="urn:microsoft.com/office/officeart/2005/8/layout/orgChart1"/>
    <dgm:cxn modelId="{7DF6FB61-ABD7-433F-AD47-9B9B2CB057C6}" type="presOf" srcId="{DFBE7ABA-619E-4205-86D9-74D2B79BF77B}" destId="{BAF650F5-B0D2-4A63-8F11-AC0EB35E413C}" srcOrd="0" destOrd="0" presId="urn:microsoft.com/office/officeart/2005/8/layout/orgChart1"/>
    <dgm:cxn modelId="{9861FD62-0124-47D9-8B3B-A649D0B0EC39}" type="presOf" srcId="{F0DD00CB-F210-40FF-9705-408D6696FC68}" destId="{E2EAC413-998F-4265-AC6B-2086712F4284}" srcOrd="1" destOrd="0" presId="urn:microsoft.com/office/officeart/2005/8/layout/orgChart1"/>
    <dgm:cxn modelId="{F9D21544-9381-4643-B242-1085D45BCAE1}" type="presOf" srcId="{72BBA921-1755-4D6F-B2A0-23ABE1B61C0F}" destId="{49D4F52B-B452-445D-9B76-685E180F8974}" srcOrd="1" destOrd="0" presId="urn:microsoft.com/office/officeart/2005/8/layout/orgChart1"/>
    <dgm:cxn modelId="{F08A2C46-BB8A-48E7-8788-ADBDBABF6079}" srcId="{1C2A0C06-AC04-49A4-AC08-1BC860A23151}" destId="{72CDC412-F388-47A7-8E57-0CCE07301174}" srcOrd="2" destOrd="0" parTransId="{34541C07-4F28-434B-8B8B-7DC1FB0CD873}" sibTransId="{4E852152-047B-46D9-B98B-A01D258C9519}"/>
    <dgm:cxn modelId="{1E204946-6984-4822-A21A-C433F65F1E07}" type="presOf" srcId="{FC73A19D-8314-4219-AFCF-34D49909E5E7}" destId="{6DBEAC53-4374-4BEF-90C0-BD8EA926C72A}" srcOrd="0" destOrd="0" presId="urn:microsoft.com/office/officeart/2005/8/layout/orgChart1"/>
    <dgm:cxn modelId="{5E575147-6C89-431D-9391-D5B6D5F22B6F}" type="presOf" srcId="{24E7C279-788B-4758-8209-A553242DC8D9}" destId="{D3359C9C-165D-428C-9B12-BB65A6F8C86B}" srcOrd="1" destOrd="0" presId="urn:microsoft.com/office/officeart/2005/8/layout/orgChart1"/>
    <dgm:cxn modelId="{155B0068-2CC2-47B1-B0DC-822B3CD6C06C}" type="presOf" srcId="{BA6D41F8-A9C4-478A-8404-D61414503E6A}" destId="{70123330-BE2E-4B7B-95F8-8E18067D194D}" srcOrd="1" destOrd="0" presId="urn:microsoft.com/office/officeart/2005/8/layout/orgChart1"/>
    <dgm:cxn modelId="{44CA2548-DE46-4DA9-B38B-CFA77FF1BC32}" type="presOf" srcId="{BA6D41F8-A9C4-478A-8404-D61414503E6A}" destId="{6215E298-0D77-4222-863A-6A030D118CA3}" srcOrd="0" destOrd="0" presId="urn:microsoft.com/office/officeart/2005/8/layout/orgChart1"/>
    <dgm:cxn modelId="{22EF3F68-D951-4E70-8268-6C4C8E1DC19F}" type="presOf" srcId="{0EC47B4E-18C4-44DA-9067-6FA7095BD06C}" destId="{C1EC04C9-4D26-43F5-8AAC-36097E2EB479}" srcOrd="0" destOrd="0" presId="urn:microsoft.com/office/officeart/2005/8/layout/orgChart1"/>
    <dgm:cxn modelId="{F42CC668-4EE5-4A55-9A5E-626E293C73AD}" type="presOf" srcId="{862CDA32-16A7-49B9-9A28-6EF2498063B5}" destId="{CB36A151-C7D3-4BA5-8616-3FB1131ED37F}" srcOrd="0" destOrd="0" presId="urn:microsoft.com/office/officeart/2005/8/layout/orgChart1"/>
    <dgm:cxn modelId="{69181C69-919E-4865-B354-410F498F3F84}" type="presOf" srcId="{AC747DD0-F18C-4A6E-9A46-715127091535}" destId="{752592BC-C9A0-4B2F-A933-453BF41ADF91}" srcOrd="0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2D60466A-DC5B-41D5-95C7-06B6C3A30211}" srcId="{FC73A19D-8314-4219-AFCF-34D49909E5E7}" destId="{40AD475A-EDD0-4309-8D4E-4C56D85B6056}" srcOrd="1" destOrd="0" parTransId="{862CDA32-16A7-49B9-9A28-6EF2498063B5}" sibTransId="{7014AA51-8706-4AAC-AA38-A0D2A7E6028E}"/>
    <dgm:cxn modelId="{13DA564A-02C3-4501-A7EE-8DB51CEA49D9}" type="presOf" srcId="{72CDC412-F388-47A7-8E57-0CCE07301174}" destId="{D12B7EC7-95F6-49DE-9E57-6C31AE406C0A}" srcOrd="1" destOrd="0" presId="urn:microsoft.com/office/officeart/2005/8/layout/orgChart1"/>
    <dgm:cxn modelId="{8828146C-F931-406F-BBFD-6F431286F1AB}" type="presOf" srcId="{715281D0-B528-42FB-8B28-2643DAD53A63}" destId="{A1724485-A30C-4A99-A29C-13F687099BA9}" srcOrd="0" destOrd="0" presId="urn:microsoft.com/office/officeart/2005/8/layout/orgChart1"/>
    <dgm:cxn modelId="{41C91C4C-50B0-4879-8AFB-C74E1BDFE90C}" type="presOf" srcId="{7D4C294B-3893-4757-A0D6-430C5D23FEEA}" destId="{4184AE64-D923-4472-BD07-CF07F5B1494B}" srcOrd="1" destOrd="0" presId="urn:microsoft.com/office/officeart/2005/8/layout/orgChart1"/>
    <dgm:cxn modelId="{62A0254C-F1E8-4812-9E58-0BE22415B04B}" type="presOf" srcId="{499BF3FB-5736-498A-BD76-FBD888B1C3A2}" destId="{1D42259A-61FE-4C01-9481-396D09D37219}" srcOrd="1" destOrd="0" presId="urn:microsoft.com/office/officeart/2005/8/layout/orgChart1"/>
    <dgm:cxn modelId="{C501FB4D-94BE-434D-8427-8764B4E82B3E}" type="presOf" srcId="{72CDC412-F388-47A7-8E57-0CCE07301174}" destId="{9DFA006F-3215-487A-9D8E-B72AA16D8DE0}" srcOrd="0" destOrd="0" presId="urn:microsoft.com/office/officeart/2005/8/layout/orgChart1"/>
    <dgm:cxn modelId="{EBE4446E-7557-487C-A738-A52EA3641A53}" type="presOf" srcId="{FC5A0701-300E-4F7F-9AA3-37404EE8186A}" destId="{9809CC2C-F2B8-4731-B88E-9AAD2B36C6AB}" srcOrd="1" destOrd="0" presId="urn:microsoft.com/office/officeart/2005/8/layout/orgChart1"/>
    <dgm:cxn modelId="{5F09456F-D9E4-491B-8DEC-D00A15FE50CA}" srcId="{24E7C279-788B-4758-8209-A553242DC8D9}" destId="{0EC47B4E-18C4-44DA-9067-6FA7095BD06C}" srcOrd="3" destOrd="0" parTransId="{04B137EA-D1B5-48FD-AFFF-D9FB6376B6E6}" sibTransId="{C2E16BE7-BD91-4F7D-A984-714C617BC823}"/>
    <dgm:cxn modelId="{51B5B56F-8D11-40FA-BBC6-B91E3FB39818}" type="presOf" srcId="{2BF6ED77-A88A-4ABB-B788-9DB6A4FFC509}" destId="{49CF721C-9354-4747-AA69-0DBCBF1D5516}" srcOrd="0" destOrd="0" presId="urn:microsoft.com/office/officeart/2005/8/layout/orgChart1"/>
    <dgm:cxn modelId="{DEA9BB6F-16B7-4BC1-ABC3-2529BBEE467F}" type="presOf" srcId="{7716046D-55D4-452E-8F20-D64FF960C9B3}" destId="{7247C5AF-0517-4A85-BEE9-A83E7ADD029D}" srcOrd="0" destOrd="0" presId="urn:microsoft.com/office/officeart/2005/8/layout/orgChart1"/>
    <dgm:cxn modelId="{7F0D1771-D1F3-459E-AC1E-4C25C89BA379}" type="presOf" srcId="{40AD475A-EDD0-4309-8D4E-4C56D85B6056}" destId="{6768F7C9-A931-455B-A52E-F054F90DD3CE}" srcOrd="1" destOrd="0" presId="urn:microsoft.com/office/officeart/2005/8/layout/orgChart1"/>
    <dgm:cxn modelId="{7EDFFF71-DDFD-4453-842C-31D733DFFDC8}" type="presOf" srcId="{34B7FDE8-8522-4B1F-961F-EBFE9DFFB0BA}" destId="{655EC4C2-5C95-4945-AC8E-570D07C7EEAD}" srcOrd="0" destOrd="0" presId="urn:microsoft.com/office/officeart/2005/8/layout/orgChart1"/>
    <dgm:cxn modelId="{709A0D73-0A4A-4566-861C-F77AB71F83AB}" type="presOf" srcId="{40AD475A-EDD0-4309-8D4E-4C56D85B6056}" destId="{21EBAB59-61CB-49CF-9C05-5455C0597578}" srcOrd="0" destOrd="0" presId="urn:microsoft.com/office/officeart/2005/8/layout/orgChart1"/>
    <dgm:cxn modelId="{705BBF76-470F-41EA-9896-4CA3CFB55ABA}" type="presOf" srcId="{72C598DC-11CA-438A-B8B6-E60E37C35F7E}" destId="{AAE818CE-D1B4-48F0-87BC-EEF2C96DF2A5}" srcOrd="0" destOrd="0" presId="urn:microsoft.com/office/officeart/2005/8/layout/orgChart1"/>
    <dgm:cxn modelId="{1289D056-EF9D-43E3-BD68-F9493FA4C47C}" type="presOf" srcId="{AB823CA9-2551-431F-8DE2-13BCE83EEC99}" destId="{1A31EF6D-BC04-478D-BE3C-9CAE4FB2D9BC}" srcOrd="0" destOrd="0" presId="urn:microsoft.com/office/officeart/2005/8/layout/orgChart1"/>
    <dgm:cxn modelId="{FA4C1777-4DD8-4FED-B492-64949DD497EE}" type="presOf" srcId="{DF5BEA9E-5F23-43C5-8A69-AD0EB87ED0C8}" destId="{9F3EAFE2-7BC5-49E5-A4EE-DDDD02E106BA}" srcOrd="0" destOrd="0" presId="urn:microsoft.com/office/officeart/2005/8/layout/orgChart1"/>
    <dgm:cxn modelId="{24772957-AF5A-4324-A539-35F926DB211D}" type="presOf" srcId="{42148FA9-F0D3-4998-AD27-23BE18F61A14}" destId="{E91BE24C-29A8-4CC0-8554-4B4F7864DF68}" srcOrd="0" destOrd="0" presId="urn:microsoft.com/office/officeart/2005/8/layout/orgChart1"/>
    <dgm:cxn modelId="{732A0259-B2F3-4A09-AFF1-3E21D2E3C790}" type="presOf" srcId="{EC30E44B-9F61-461F-94EF-B77A848B6370}" destId="{E1BBA84A-B921-43B6-B38A-DCED83D3B83C}" srcOrd="1" destOrd="0" presId="urn:microsoft.com/office/officeart/2005/8/layout/orgChart1"/>
    <dgm:cxn modelId="{C019307C-E97E-4807-BFD5-BBBBDE9A84DA}" type="presOf" srcId="{2BF6ED77-A88A-4ABB-B788-9DB6A4FFC509}" destId="{669CAAA3-E047-476E-AFBB-C06DF423A67D}" srcOrd="1" destOrd="0" presId="urn:microsoft.com/office/officeart/2005/8/layout/orgChart1"/>
    <dgm:cxn modelId="{7ADCA57C-EA8B-4C49-AFD4-C7DAA83712E9}" type="presOf" srcId="{BA80A99C-F862-427B-83CE-ED7891F1CAA8}" destId="{B9BCEFBB-A297-4A9A-AD86-E01DFA3361E3}" srcOrd="0" destOrd="0" presId="urn:microsoft.com/office/officeart/2005/8/layout/orgChart1"/>
    <dgm:cxn modelId="{D1B03A86-F62A-468D-AE65-C83E7070B877}" type="presOf" srcId="{D16BF195-C66B-4DA5-9DCC-7F969DAEBC7C}" destId="{C389DD93-68FB-4B40-94FE-B32A7EB6200C}" srcOrd="0" destOrd="0" presId="urn:microsoft.com/office/officeart/2005/8/layout/orgChart1"/>
    <dgm:cxn modelId="{FE9D1591-FD2A-4276-BC17-99169F99AE24}" type="presOf" srcId="{F7F98BE1-10A1-4BEA-AFBE-05CB6C6DF0EA}" destId="{B2D0A57B-D8C6-47BF-B414-EAA5A38FC0BB}" srcOrd="0" destOrd="0" presId="urn:microsoft.com/office/officeart/2005/8/layout/orgChart1"/>
    <dgm:cxn modelId="{2510ED93-7926-49E7-BB61-528D205FD403}" type="presOf" srcId="{AA0513BE-B3FB-4A12-B657-3F9B9F557361}" destId="{315387F2-B085-4B5A-BB64-236B09D05C30}" srcOrd="0" destOrd="0" presId="urn:microsoft.com/office/officeart/2005/8/layout/orgChart1"/>
    <dgm:cxn modelId="{664B6396-AFB5-40CE-9E51-AC6B4D31EF48}" srcId="{D16BF195-C66B-4DA5-9DCC-7F969DAEBC7C}" destId="{BA6D41F8-A9C4-478A-8404-D61414503E6A}" srcOrd="1" destOrd="0" parTransId="{2241D447-C557-413D-8545-7B73C08300B6}" sibTransId="{E1B24617-7D7C-46C0-83BC-57C1E12449A6}"/>
    <dgm:cxn modelId="{ED1BAB98-4EB0-4F66-A3A8-B4D124DB2A8F}" type="presOf" srcId="{72C598DC-11CA-438A-B8B6-E60E37C35F7E}" destId="{B25F2210-A4B9-41F6-A13C-FB4EB4F33269}" srcOrd="1" destOrd="0" presId="urn:microsoft.com/office/officeart/2005/8/layout/orgChart1"/>
    <dgm:cxn modelId="{C0FDE29A-1373-4A50-8D52-3CC3528B02FE}" srcId="{24E7C279-788B-4758-8209-A553242DC8D9}" destId="{098DAF9F-DFF0-4C8E-8385-1A6CF494D63B}" srcOrd="0" destOrd="0" parTransId="{0B00AD25-BEDC-4C81-8A16-2FC670CD2413}" sibTransId="{E52686A5-4FBF-4716-9B19-99D6B47D339B}"/>
    <dgm:cxn modelId="{0D54A69F-9649-4E42-A90C-5466FE96CB25}" type="presOf" srcId="{7B675321-01EA-468D-995D-240E0CAADE52}" destId="{115BB887-53FB-412D-86DA-ECD77710780B}" srcOrd="0" destOrd="0" presId="urn:microsoft.com/office/officeart/2005/8/layout/orgChart1"/>
    <dgm:cxn modelId="{D3C2C69F-3FBA-4272-A06E-EF60D908A525}" type="presOf" srcId="{098DAF9F-DFF0-4C8E-8385-1A6CF494D63B}" destId="{586B1A47-90F1-4532-AC56-C3C72913E051}" srcOrd="1" destOrd="0" presId="urn:microsoft.com/office/officeart/2005/8/layout/orgChart1"/>
    <dgm:cxn modelId="{8B66E0A0-8B40-46D8-894F-E211853C7F34}" type="presOf" srcId="{1C2A0C06-AC04-49A4-AC08-1BC860A23151}" destId="{1805C43F-A7D4-4F19-B82D-ABC3633DF5AE}" srcOrd="1" destOrd="0" presId="urn:microsoft.com/office/officeart/2005/8/layout/orgChart1"/>
    <dgm:cxn modelId="{5C1B78A6-F2D1-4909-AFD9-677BA9F27CDA}" type="presOf" srcId="{0EC47B4E-18C4-44DA-9067-6FA7095BD06C}" destId="{21B8E2C9-1A13-4BCB-9291-2D7B4C56CD07}" srcOrd="1" destOrd="0" presId="urn:microsoft.com/office/officeart/2005/8/layout/orgChart1"/>
    <dgm:cxn modelId="{2BBD35B0-CE9D-4124-B25C-B30F66C2677C}" srcId="{FC73A19D-8314-4219-AFCF-34D49909E5E7}" destId="{9FC52081-1F71-41CB-A9D8-396FEF2016CC}" srcOrd="0" destOrd="0" parTransId="{77E70C39-42F3-401D-A3A8-F88329B1071A}" sibTransId="{8419C73B-41FC-4EA8-B79E-01717C339614}"/>
    <dgm:cxn modelId="{7E5B8EB1-6FD6-49EA-A63B-FAE37F6B0E97}" srcId="{72C598DC-11CA-438A-B8B6-E60E37C35F7E}" destId="{F2EE8832-4355-4BC9-8D43-9284A2718554}" srcOrd="4" destOrd="0" parTransId="{34B7FDE8-8522-4B1F-961F-EBFE9DFFB0BA}" sibTransId="{D2B6AD9F-5649-45E7-BB95-DD5706D6F881}"/>
    <dgm:cxn modelId="{11315FB2-AF82-409E-9853-03C165CC32E8}" type="presOf" srcId="{C6B0335D-8CC6-4473-B3F3-E87E4C9FECD6}" destId="{3A4F501E-F1A1-4ED8-B8F2-AB62AA79A18E}" srcOrd="0" destOrd="0" presId="urn:microsoft.com/office/officeart/2005/8/layout/orgChart1"/>
    <dgm:cxn modelId="{7FBB96B8-71E3-40DC-9B50-77D07C9E5868}" type="presOf" srcId="{F2EE8832-4355-4BC9-8D43-9284A2718554}" destId="{A40D27C5-7F86-4A07-A480-1FA69BF4493E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CBB9BDBC-DDF5-432D-9093-60C20F1E65CE}" type="presOf" srcId="{EC30E44B-9F61-461F-94EF-B77A848B6370}" destId="{A41391C4-0CC6-48B5-A27C-77E6B37F0A4B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8FE3A2C4-F759-4F4D-86CB-3CD0971A789F}" type="presOf" srcId="{9FC52081-1F71-41CB-A9D8-396FEF2016CC}" destId="{C1086D90-0B02-421D-A04D-C865400203AE}" srcOrd="1" destOrd="0" presId="urn:microsoft.com/office/officeart/2005/8/layout/orgChart1"/>
    <dgm:cxn modelId="{124AC9C8-AA64-47C2-B619-AA0FC54F9C2C}" srcId="{24E7C279-788B-4758-8209-A553242DC8D9}" destId="{BA5F3544-BF47-44D5-8DCB-26F4EE32F31F}" srcOrd="2" destOrd="0" parTransId="{AC747DD0-F18C-4A6E-9A46-715127091535}" sibTransId="{9F6C16F5-C779-4A9B-ADFD-274A9471296E}"/>
    <dgm:cxn modelId="{B4002DCA-54B1-498C-8CC6-D3BDEC6F248C}" type="presOf" srcId="{9967AABB-46A6-4AB5-A0B1-FAF521E0EF24}" destId="{A498145B-8A47-4B25-B25E-84E2D0EE1515}" srcOrd="1" destOrd="0" presId="urn:microsoft.com/office/officeart/2005/8/layout/orgChart1"/>
    <dgm:cxn modelId="{0DCCF9D3-8110-4CE4-8DAC-6BD29C884F7A}" type="presOf" srcId="{9967AABB-46A6-4AB5-A0B1-FAF521E0EF24}" destId="{1B8C8644-0E3A-460B-8FCD-62D58F8B2B57}" srcOrd="0" destOrd="0" presId="urn:microsoft.com/office/officeart/2005/8/layout/orgChart1"/>
    <dgm:cxn modelId="{0133E2D5-1B6F-4F16-909C-78FCFEC5F26C}" type="presOf" srcId="{D16BF195-C66B-4DA5-9DCC-7F969DAEBC7C}" destId="{515687C8-3FEA-4136-A1E6-D5B4B47B6F50}" srcOrd="1" destOrd="0" presId="urn:microsoft.com/office/officeart/2005/8/layout/orgChart1"/>
    <dgm:cxn modelId="{DE5294D8-C2A5-4AA6-945B-CC7C1543E965}" type="presOf" srcId="{F0DD00CB-F210-40FF-9705-408D6696FC68}" destId="{388B2EA5-2CDC-4E89-B8C1-922680C62C46}" srcOrd="0" destOrd="0" presId="urn:microsoft.com/office/officeart/2005/8/layout/orgChart1"/>
    <dgm:cxn modelId="{899B99DC-E06B-4075-A867-0BDFAC020261}" srcId="{24E7C279-788B-4758-8209-A553242DC8D9}" destId="{AB823CA9-2551-431F-8DE2-13BCE83EEC99}" srcOrd="1" destOrd="0" parTransId="{7B675321-01EA-468D-995D-240E0CAADE52}" sibTransId="{E60811BE-8BB8-4C1E-ACD7-C7A37926DB90}"/>
    <dgm:cxn modelId="{ED6DDCDD-3B05-4DDA-AE5C-53B4AE9B6A1C}" type="presOf" srcId="{098BBF8C-2DC3-435D-B805-A901135CC67C}" destId="{66FB7C22-2B21-436C-A8E4-E879D8688251}" srcOrd="1" destOrd="0" presId="urn:microsoft.com/office/officeart/2005/8/layout/orgChart1"/>
    <dgm:cxn modelId="{96F922DE-B2AD-46C9-839E-CC5601686CB3}" type="presOf" srcId="{22B96CDD-DA1A-402F-A9E3-9BDE6C3FF5DB}" destId="{239B1DE2-1C06-464E-862B-7373A45B085A}" srcOrd="0" destOrd="0" presId="urn:microsoft.com/office/officeart/2005/8/layout/orgChart1"/>
    <dgm:cxn modelId="{5FEC6EDF-6146-4325-96AE-0C59E5A22703}" type="presOf" srcId="{68491212-59C9-44E6-8C4B-6D826671917F}" destId="{1D5C0A4C-553F-4334-BFC1-3872EC2C58DC}" srcOrd="0" destOrd="0" presId="urn:microsoft.com/office/officeart/2005/8/layout/orgChart1"/>
    <dgm:cxn modelId="{B8B8D0DF-1901-437E-8A77-D370B9957FDA}" type="presOf" srcId="{7DFC241E-6F0C-41DE-92D0-D822A9B34475}" destId="{85B2214E-689D-49ED-A91E-658E6FAF6721}" srcOrd="0" destOrd="0" presId="urn:microsoft.com/office/officeart/2005/8/layout/orgChart1"/>
    <dgm:cxn modelId="{7D2328E2-B4BB-4013-A606-7E654D40148A}" srcId="{D16BF195-C66B-4DA5-9DCC-7F969DAEBC7C}" destId="{2BF6ED77-A88A-4ABB-B788-9DB6A4FFC509}" srcOrd="3" destOrd="0" parTransId="{F7F98BE1-10A1-4BEA-AFBE-05CB6C6DF0EA}" sibTransId="{50A7B357-6A77-4CF7-949E-8D42B51ED7D5}"/>
    <dgm:cxn modelId="{F33518E6-CCEF-426B-9FBF-C63FFF78544F}" srcId="{D16BF195-C66B-4DA5-9DCC-7F969DAEBC7C}" destId="{FC5A0701-300E-4F7F-9AA3-37404EE8186A}" srcOrd="0" destOrd="0" parTransId="{DFBE7ABA-619E-4205-86D9-74D2B79BF77B}" sibTransId="{D003E17B-B1D5-481D-93BB-A2B882326CE9}"/>
    <dgm:cxn modelId="{CB3967E6-6ABC-40CB-BFFB-54008AC3B62B}" type="presOf" srcId="{7D4C294B-3893-4757-A0D6-430C5D23FEEA}" destId="{DACA7A39-0E7D-49A4-9250-D3A82C5FF368}" srcOrd="0" destOrd="0" presId="urn:microsoft.com/office/officeart/2005/8/layout/orgChart1"/>
    <dgm:cxn modelId="{9DBFFAE6-E04A-45EE-8AFB-D30508BAB06F}" type="presOf" srcId="{818C07ED-BCBA-41EA-8ED5-1569C2B0460F}" destId="{2ECA5EE0-4373-415B-856B-911AB1D35CDD}" srcOrd="0" destOrd="0" presId="urn:microsoft.com/office/officeart/2005/8/layout/orgChart1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159535E8-2144-42C3-94F5-C804F3692BC0}" type="presOf" srcId="{34541C07-4F28-434B-8B8B-7DC1FB0CD873}" destId="{848ADCAF-4CDA-4705-9234-1174DE5CF33B}" srcOrd="0" destOrd="0" presId="urn:microsoft.com/office/officeart/2005/8/layout/orgChart1"/>
    <dgm:cxn modelId="{8EF350EB-C1A5-4DF0-8D62-EC38CDC97B26}" type="presOf" srcId="{C872ADC4-3543-4EAC-B235-381C49CB2448}" destId="{01AE1ADC-D145-4FE5-AEF3-A95BCE2478CB}" srcOrd="0" destOrd="0" presId="urn:microsoft.com/office/officeart/2005/8/layout/orgChart1"/>
    <dgm:cxn modelId="{6DCF36ED-82E9-4CAB-8DCA-C95287AEC1BB}" type="presOf" srcId="{04B137EA-D1B5-48FD-AFFF-D9FB6376B6E6}" destId="{BC2C32F0-2CE8-4164-87D6-77B6C7D91EC9}" srcOrd="0" destOrd="0" presId="urn:microsoft.com/office/officeart/2005/8/layout/orgChart1"/>
    <dgm:cxn modelId="{A44DEAED-2F7D-4718-959F-3184F23B5B6E}" type="presOf" srcId="{24E7C279-788B-4758-8209-A553242DC8D9}" destId="{68708279-B6C3-4AE6-AC7D-57ED2BD8954F}" srcOrd="0" destOrd="0" presId="urn:microsoft.com/office/officeart/2005/8/layout/orgChart1"/>
    <dgm:cxn modelId="{65CD73EE-18B5-4726-AF1C-FD1335C9B340}" srcId="{D16BF195-C66B-4DA5-9DCC-7F969DAEBC7C}" destId="{098BBF8C-2DC3-435D-B805-A901135CC67C}" srcOrd="4" destOrd="0" parTransId="{7716046D-55D4-452E-8F20-D64FF960C9B3}" sibTransId="{0EC9BC9B-C65B-46BD-87F7-70467B3C1418}"/>
    <dgm:cxn modelId="{4C37A5EE-EF0E-48F6-A63C-B9D830A8EE91}" type="presOf" srcId="{9FC52081-1F71-41CB-A9D8-396FEF2016CC}" destId="{FC684C39-C1C0-4816-805B-ADE925F665C8}" srcOrd="0" destOrd="0" presId="urn:microsoft.com/office/officeart/2005/8/layout/orgChart1"/>
    <dgm:cxn modelId="{9D4B15F1-F08A-4180-98DA-B69874A69C07}" type="presOf" srcId="{F2EE8832-4355-4BC9-8D43-9284A2718554}" destId="{DC844560-572E-483F-B9F0-B0490153546E}" srcOrd="0" destOrd="0" presId="urn:microsoft.com/office/officeart/2005/8/layout/orgChart1"/>
    <dgm:cxn modelId="{4CC294F2-69BC-4F62-972F-65A8A784485E}" type="presOf" srcId="{FC5A0701-300E-4F7F-9AA3-37404EE8186A}" destId="{27E09599-ECB4-4D79-82EC-7C00068C77A1}" srcOrd="0" destOrd="0" presId="urn:microsoft.com/office/officeart/2005/8/layout/orgChart1"/>
    <dgm:cxn modelId="{A8233FF6-A7C8-4600-A902-A780DD1ACC92}" type="presOf" srcId="{1C2A0C06-AC04-49A4-AC08-1BC860A23151}" destId="{193C8A81-4D98-40D1-BA74-8EFF2A071041}" srcOrd="0" destOrd="0" presId="urn:microsoft.com/office/officeart/2005/8/layout/orgChart1"/>
    <dgm:cxn modelId="{638C3754-B385-4C06-8AC9-9B239FCB3573}" type="presParOf" srcId="{E7423A30-5807-43A5-A819-88610A3B2253}" destId="{61F23884-21A7-4094-AFFC-EE976343A561}" srcOrd="0" destOrd="0" presId="urn:microsoft.com/office/officeart/2005/8/layout/orgChart1"/>
    <dgm:cxn modelId="{5CADAD10-5089-48B8-9616-94803720661F}" type="presParOf" srcId="{61F23884-21A7-4094-AFFC-EE976343A561}" destId="{DBDAD83E-EB1A-4B93-9A6C-AA99C4B2EF64}" srcOrd="0" destOrd="0" presId="urn:microsoft.com/office/officeart/2005/8/layout/orgChart1"/>
    <dgm:cxn modelId="{64C43B51-541E-4D56-ADC9-09DD464343FC}" type="presParOf" srcId="{DBDAD83E-EB1A-4B93-9A6C-AA99C4B2EF64}" destId="{AAE818CE-D1B4-48F0-87BC-EEF2C96DF2A5}" srcOrd="0" destOrd="0" presId="urn:microsoft.com/office/officeart/2005/8/layout/orgChart1"/>
    <dgm:cxn modelId="{02EEE2F2-E87D-4A7F-8E70-E6694E780932}" type="presParOf" srcId="{DBDAD83E-EB1A-4B93-9A6C-AA99C4B2EF64}" destId="{B25F2210-A4B9-41F6-A13C-FB4EB4F33269}" srcOrd="1" destOrd="0" presId="urn:microsoft.com/office/officeart/2005/8/layout/orgChart1"/>
    <dgm:cxn modelId="{487936E7-401F-46E8-9087-928931C517EF}" type="presParOf" srcId="{61F23884-21A7-4094-AFFC-EE976343A561}" destId="{0FE96579-82A1-4F09-BC50-81D32E224895}" srcOrd="1" destOrd="0" presId="urn:microsoft.com/office/officeart/2005/8/layout/orgChart1"/>
    <dgm:cxn modelId="{DE37FC5D-1398-417B-B33A-12E562E53D83}" type="presParOf" srcId="{0FE96579-82A1-4F09-BC50-81D32E224895}" destId="{85B2214E-689D-49ED-A91E-658E6FAF6721}" srcOrd="0" destOrd="0" presId="urn:microsoft.com/office/officeart/2005/8/layout/orgChart1"/>
    <dgm:cxn modelId="{C238F013-6595-4D7E-BECF-D13BD96C3452}" type="presParOf" srcId="{0FE96579-82A1-4F09-BC50-81D32E224895}" destId="{7D919ED1-DBBF-42EA-A107-8DBA2A95D8F7}" srcOrd="1" destOrd="0" presId="urn:microsoft.com/office/officeart/2005/8/layout/orgChart1"/>
    <dgm:cxn modelId="{21DFCD9F-14F2-4A0F-BA39-988AAB34D693}" type="presParOf" srcId="{7D919ED1-DBBF-42EA-A107-8DBA2A95D8F7}" destId="{F61A0277-765A-4B56-B520-D9951A76AC96}" srcOrd="0" destOrd="0" presId="urn:microsoft.com/office/officeart/2005/8/layout/orgChart1"/>
    <dgm:cxn modelId="{F7177ED4-A0B4-47E8-9FF6-925F18888B94}" type="presParOf" srcId="{F61A0277-765A-4B56-B520-D9951A76AC96}" destId="{C389DD93-68FB-4B40-94FE-B32A7EB6200C}" srcOrd="0" destOrd="0" presId="urn:microsoft.com/office/officeart/2005/8/layout/orgChart1"/>
    <dgm:cxn modelId="{9C1FF6A0-FD11-4C26-82CB-2B274EE29BA6}" type="presParOf" srcId="{F61A0277-765A-4B56-B520-D9951A76AC96}" destId="{515687C8-3FEA-4136-A1E6-D5B4B47B6F50}" srcOrd="1" destOrd="0" presId="urn:microsoft.com/office/officeart/2005/8/layout/orgChart1"/>
    <dgm:cxn modelId="{03699260-26F6-4A94-9646-6949E04096E4}" type="presParOf" srcId="{7D919ED1-DBBF-42EA-A107-8DBA2A95D8F7}" destId="{CDE91C0E-58CD-4478-BCFB-BA0B8F3612A5}" srcOrd="1" destOrd="0" presId="urn:microsoft.com/office/officeart/2005/8/layout/orgChart1"/>
    <dgm:cxn modelId="{066E064B-2B24-4F38-9CFD-633E793F4BCA}" type="presParOf" srcId="{CDE91C0E-58CD-4478-BCFB-BA0B8F3612A5}" destId="{BAF650F5-B0D2-4A63-8F11-AC0EB35E413C}" srcOrd="0" destOrd="0" presId="urn:microsoft.com/office/officeart/2005/8/layout/orgChart1"/>
    <dgm:cxn modelId="{D08D02D0-7FF0-4B94-9352-D98DF7004904}" type="presParOf" srcId="{CDE91C0E-58CD-4478-BCFB-BA0B8F3612A5}" destId="{2DC52417-53CA-47D4-95CB-4F96EB21C9D1}" srcOrd="1" destOrd="0" presId="urn:microsoft.com/office/officeart/2005/8/layout/orgChart1"/>
    <dgm:cxn modelId="{3F2CBFCB-0AEC-4912-9FD9-3283DB0008A7}" type="presParOf" srcId="{2DC52417-53CA-47D4-95CB-4F96EB21C9D1}" destId="{E04054AD-2968-4E5E-9910-E8E4CC6DC8D4}" srcOrd="0" destOrd="0" presId="urn:microsoft.com/office/officeart/2005/8/layout/orgChart1"/>
    <dgm:cxn modelId="{7C6851A2-CE56-4837-965C-2161455BCF07}" type="presParOf" srcId="{E04054AD-2968-4E5E-9910-E8E4CC6DC8D4}" destId="{27E09599-ECB4-4D79-82EC-7C00068C77A1}" srcOrd="0" destOrd="0" presId="urn:microsoft.com/office/officeart/2005/8/layout/orgChart1"/>
    <dgm:cxn modelId="{4F9E43C2-E616-47F6-99D7-50653AE269D7}" type="presParOf" srcId="{E04054AD-2968-4E5E-9910-E8E4CC6DC8D4}" destId="{9809CC2C-F2B8-4731-B88E-9AAD2B36C6AB}" srcOrd="1" destOrd="0" presId="urn:microsoft.com/office/officeart/2005/8/layout/orgChart1"/>
    <dgm:cxn modelId="{D1D46B26-FD1E-4C7C-8AC6-387011202376}" type="presParOf" srcId="{2DC52417-53CA-47D4-95CB-4F96EB21C9D1}" destId="{F8DB0AA9-236C-4B90-9B11-F43B4C19E0A8}" srcOrd="1" destOrd="0" presId="urn:microsoft.com/office/officeart/2005/8/layout/orgChart1"/>
    <dgm:cxn modelId="{8E43234E-9F5D-4728-89F7-8D54B5E2FF13}" type="presParOf" srcId="{2DC52417-53CA-47D4-95CB-4F96EB21C9D1}" destId="{B75B261D-4477-40F0-B30E-B404D2F4D130}" srcOrd="2" destOrd="0" presId="urn:microsoft.com/office/officeart/2005/8/layout/orgChart1"/>
    <dgm:cxn modelId="{BF57825E-1E50-420C-88EA-B49534F5A7C0}" type="presParOf" srcId="{CDE91C0E-58CD-4478-BCFB-BA0B8F3612A5}" destId="{2C0E4009-1762-43F5-B590-C8B33EE90D29}" srcOrd="2" destOrd="0" presId="urn:microsoft.com/office/officeart/2005/8/layout/orgChart1"/>
    <dgm:cxn modelId="{6308DF2C-5FE5-4EDA-B180-162002D0769B}" type="presParOf" srcId="{CDE91C0E-58CD-4478-BCFB-BA0B8F3612A5}" destId="{38C930C2-9F40-4C3C-91EB-07198099EC0C}" srcOrd="3" destOrd="0" presId="urn:microsoft.com/office/officeart/2005/8/layout/orgChart1"/>
    <dgm:cxn modelId="{2A230224-A962-4ED4-802B-F218A08549BE}" type="presParOf" srcId="{38C930C2-9F40-4C3C-91EB-07198099EC0C}" destId="{F67A4C5C-65F7-4AD6-807D-695BB42A0DAE}" srcOrd="0" destOrd="0" presId="urn:microsoft.com/office/officeart/2005/8/layout/orgChart1"/>
    <dgm:cxn modelId="{9944715E-DDF7-4D60-AA16-925AEBF261C7}" type="presParOf" srcId="{F67A4C5C-65F7-4AD6-807D-695BB42A0DAE}" destId="{6215E298-0D77-4222-863A-6A030D118CA3}" srcOrd="0" destOrd="0" presId="urn:microsoft.com/office/officeart/2005/8/layout/orgChart1"/>
    <dgm:cxn modelId="{57F4E4E5-68BA-44CE-9834-34ACD57CA05B}" type="presParOf" srcId="{F67A4C5C-65F7-4AD6-807D-695BB42A0DAE}" destId="{70123330-BE2E-4B7B-95F8-8E18067D194D}" srcOrd="1" destOrd="0" presId="urn:microsoft.com/office/officeart/2005/8/layout/orgChart1"/>
    <dgm:cxn modelId="{5B96C808-A849-43FE-80CE-831D510AFAC9}" type="presParOf" srcId="{38C930C2-9F40-4C3C-91EB-07198099EC0C}" destId="{80ABA2B6-4A46-4546-9E30-3F88CCF01BEE}" srcOrd="1" destOrd="0" presId="urn:microsoft.com/office/officeart/2005/8/layout/orgChart1"/>
    <dgm:cxn modelId="{09B2F60C-D674-464E-B31D-CAB134649564}" type="presParOf" srcId="{38C930C2-9F40-4C3C-91EB-07198099EC0C}" destId="{D61B8EB2-52D7-426E-B1C1-B4B40DB0297A}" srcOrd="2" destOrd="0" presId="urn:microsoft.com/office/officeart/2005/8/layout/orgChart1"/>
    <dgm:cxn modelId="{C5473155-E67E-4FC3-87E8-B522909069D4}" type="presParOf" srcId="{CDE91C0E-58CD-4478-BCFB-BA0B8F3612A5}" destId="{B9BCEFBB-A297-4A9A-AD86-E01DFA3361E3}" srcOrd="4" destOrd="0" presId="urn:microsoft.com/office/officeart/2005/8/layout/orgChart1"/>
    <dgm:cxn modelId="{A14266ED-FB5E-4AC2-AF5E-C5A2A4A04E5C}" type="presParOf" srcId="{CDE91C0E-58CD-4478-BCFB-BA0B8F3612A5}" destId="{993B5FF8-609E-4E77-B3BD-94B2E6FE7AA7}" srcOrd="5" destOrd="0" presId="urn:microsoft.com/office/officeart/2005/8/layout/orgChart1"/>
    <dgm:cxn modelId="{62BC5BCB-9227-4F98-8CE4-EBD3FAF390D9}" type="presParOf" srcId="{993B5FF8-609E-4E77-B3BD-94B2E6FE7AA7}" destId="{55B01153-A28D-4394-8573-D909D424F218}" srcOrd="0" destOrd="0" presId="urn:microsoft.com/office/officeart/2005/8/layout/orgChart1"/>
    <dgm:cxn modelId="{02795BEC-2915-4BAB-8E2A-1B67A1F5774F}" type="presParOf" srcId="{55B01153-A28D-4394-8573-D909D424F218}" destId="{0CDFBC02-1B3F-4F54-A810-FBED22430D57}" srcOrd="0" destOrd="0" presId="urn:microsoft.com/office/officeart/2005/8/layout/orgChart1"/>
    <dgm:cxn modelId="{26ADADB7-0A6D-40B9-9DB8-4A9E489B4605}" type="presParOf" srcId="{55B01153-A28D-4394-8573-D909D424F218}" destId="{49D4F52B-B452-445D-9B76-685E180F8974}" srcOrd="1" destOrd="0" presId="urn:microsoft.com/office/officeart/2005/8/layout/orgChart1"/>
    <dgm:cxn modelId="{9D09A393-00E5-4CD6-9E09-872390D1C5A5}" type="presParOf" srcId="{993B5FF8-609E-4E77-B3BD-94B2E6FE7AA7}" destId="{3792E8F8-5821-4210-9CE5-0747A74F06F1}" srcOrd="1" destOrd="0" presId="urn:microsoft.com/office/officeart/2005/8/layout/orgChart1"/>
    <dgm:cxn modelId="{98419B42-B60B-4F31-987C-64E2D5B48873}" type="presParOf" srcId="{993B5FF8-609E-4E77-B3BD-94B2E6FE7AA7}" destId="{77E5641E-03DC-4B59-9020-37E94416CB80}" srcOrd="2" destOrd="0" presId="urn:microsoft.com/office/officeart/2005/8/layout/orgChart1"/>
    <dgm:cxn modelId="{C44A474F-5ECA-4484-A24C-A3A69DB46F86}" type="presParOf" srcId="{CDE91C0E-58CD-4478-BCFB-BA0B8F3612A5}" destId="{B2D0A57B-D8C6-47BF-B414-EAA5A38FC0BB}" srcOrd="6" destOrd="0" presId="urn:microsoft.com/office/officeart/2005/8/layout/orgChart1"/>
    <dgm:cxn modelId="{040F7C07-D877-4C89-A949-8ECC192998FD}" type="presParOf" srcId="{CDE91C0E-58CD-4478-BCFB-BA0B8F3612A5}" destId="{9630DC7C-2B6F-4E96-8636-C4CEB0292C40}" srcOrd="7" destOrd="0" presId="urn:microsoft.com/office/officeart/2005/8/layout/orgChart1"/>
    <dgm:cxn modelId="{60506692-CC54-4746-9E7A-A6E76D69EE10}" type="presParOf" srcId="{9630DC7C-2B6F-4E96-8636-C4CEB0292C40}" destId="{F172D64D-7BCC-48C3-B6A6-9E7BEDE4B1DD}" srcOrd="0" destOrd="0" presId="urn:microsoft.com/office/officeart/2005/8/layout/orgChart1"/>
    <dgm:cxn modelId="{FCA0CACE-8C21-4413-839F-E25A71185D9B}" type="presParOf" srcId="{F172D64D-7BCC-48C3-B6A6-9E7BEDE4B1DD}" destId="{49CF721C-9354-4747-AA69-0DBCBF1D5516}" srcOrd="0" destOrd="0" presId="urn:microsoft.com/office/officeart/2005/8/layout/orgChart1"/>
    <dgm:cxn modelId="{F5DCF62F-0192-48C5-80BC-E99232362967}" type="presParOf" srcId="{F172D64D-7BCC-48C3-B6A6-9E7BEDE4B1DD}" destId="{669CAAA3-E047-476E-AFBB-C06DF423A67D}" srcOrd="1" destOrd="0" presId="urn:microsoft.com/office/officeart/2005/8/layout/orgChart1"/>
    <dgm:cxn modelId="{2D04967D-B914-42A8-A881-AA6E396BA906}" type="presParOf" srcId="{9630DC7C-2B6F-4E96-8636-C4CEB0292C40}" destId="{6F73957E-FD44-43F3-82A1-2BE9F06A36D3}" srcOrd="1" destOrd="0" presId="urn:microsoft.com/office/officeart/2005/8/layout/orgChart1"/>
    <dgm:cxn modelId="{67275F7D-F71C-4079-B963-C0AA7D86CD87}" type="presParOf" srcId="{9630DC7C-2B6F-4E96-8636-C4CEB0292C40}" destId="{A4207937-D3B3-47A7-89C0-1C98F0E4323B}" srcOrd="2" destOrd="0" presId="urn:microsoft.com/office/officeart/2005/8/layout/orgChart1"/>
    <dgm:cxn modelId="{61B79C9F-4B05-4E6F-86BE-46040724960C}" type="presParOf" srcId="{CDE91C0E-58CD-4478-BCFB-BA0B8F3612A5}" destId="{7247C5AF-0517-4A85-BEE9-A83E7ADD029D}" srcOrd="8" destOrd="0" presId="urn:microsoft.com/office/officeart/2005/8/layout/orgChart1"/>
    <dgm:cxn modelId="{4B7F0620-1584-43D7-A594-ECE072453ABF}" type="presParOf" srcId="{CDE91C0E-58CD-4478-BCFB-BA0B8F3612A5}" destId="{BA7D36F5-DAB5-4047-9BCD-D60A8483F4CB}" srcOrd="9" destOrd="0" presId="urn:microsoft.com/office/officeart/2005/8/layout/orgChart1"/>
    <dgm:cxn modelId="{DCBAAD2F-C049-495C-87D9-241D096F209E}" type="presParOf" srcId="{BA7D36F5-DAB5-4047-9BCD-D60A8483F4CB}" destId="{C959B527-BB4A-4121-AA5F-C58AED2B7C0C}" srcOrd="0" destOrd="0" presId="urn:microsoft.com/office/officeart/2005/8/layout/orgChart1"/>
    <dgm:cxn modelId="{4FD34EDB-166A-4F55-BFB5-700DFE4DE7C5}" type="presParOf" srcId="{C959B527-BB4A-4121-AA5F-C58AED2B7C0C}" destId="{73BD2D37-DE34-44C2-BDE0-EA663C832D4D}" srcOrd="0" destOrd="0" presId="urn:microsoft.com/office/officeart/2005/8/layout/orgChart1"/>
    <dgm:cxn modelId="{33B0AC71-8F0E-4942-B3F0-D8EFBCE5C363}" type="presParOf" srcId="{C959B527-BB4A-4121-AA5F-C58AED2B7C0C}" destId="{66FB7C22-2B21-436C-A8E4-E879D8688251}" srcOrd="1" destOrd="0" presId="urn:microsoft.com/office/officeart/2005/8/layout/orgChart1"/>
    <dgm:cxn modelId="{A638CB6F-3277-4B98-9F2D-C70EF22A5D90}" type="presParOf" srcId="{BA7D36F5-DAB5-4047-9BCD-D60A8483F4CB}" destId="{62C7726B-A535-4658-9422-EEBC0C63A126}" srcOrd="1" destOrd="0" presId="urn:microsoft.com/office/officeart/2005/8/layout/orgChart1"/>
    <dgm:cxn modelId="{1E4CB4BF-D124-4251-9366-7840AB7E41DC}" type="presParOf" srcId="{BA7D36F5-DAB5-4047-9BCD-D60A8483F4CB}" destId="{91779264-0D4D-4E88-BF9F-A82ECDB67E35}" srcOrd="2" destOrd="0" presId="urn:microsoft.com/office/officeart/2005/8/layout/orgChart1"/>
    <dgm:cxn modelId="{8F1B90E4-5D5E-4821-AAF1-DE5030521707}" type="presParOf" srcId="{CDE91C0E-58CD-4478-BCFB-BA0B8F3612A5}" destId="{E91BE24C-29A8-4CC0-8554-4B4F7864DF68}" srcOrd="10" destOrd="0" presId="urn:microsoft.com/office/officeart/2005/8/layout/orgChart1"/>
    <dgm:cxn modelId="{7FA34843-013A-4C28-A5E7-4F838B104D17}" type="presParOf" srcId="{CDE91C0E-58CD-4478-BCFB-BA0B8F3612A5}" destId="{0EB68681-4094-4CBE-B7C7-E9CEA8A05FC8}" srcOrd="11" destOrd="0" presId="urn:microsoft.com/office/officeart/2005/8/layout/orgChart1"/>
    <dgm:cxn modelId="{6C7F0610-4666-430A-85A8-213DFD41B926}" type="presParOf" srcId="{0EB68681-4094-4CBE-B7C7-E9CEA8A05FC8}" destId="{7AA1BB19-A5DC-4CF3-9390-EF466CA04E31}" srcOrd="0" destOrd="0" presId="urn:microsoft.com/office/officeart/2005/8/layout/orgChart1"/>
    <dgm:cxn modelId="{F551DCA3-3BA0-4763-97A7-5EBF9E55D708}" type="presParOf" srcId="{7AA1BB19-A5DC-4CF3-9390-EF466CA04E31}" destId="{DACA7A39-0E7D-49A4-9250-D3A82C5FF368}" srcOrd="0" destOrd="0" presId="urn:microsoft.com/office/officeart/2005/8/layout/orgChart1"/>
    <dgm:cxn modelId="{057DC031-AB48-45D5-8BAE-855386D1B425}" type="presParOf" srcId="{7AA1BB19-A5DC-4CF3-9390-EF466CA04E31}" destId="{4184AE64-D923-4472-BD07-CF07F5B1494B}" srcOrd="1" destOrd="0" presId="urn:microsoft.com/office/officeart/2005/8/layout/orgChart1"/>
    <dgm:cxn modelId="{5EBE4D6B-AAFD-42EB-8505-AC455608C37C}" type="presParOf" srcId="{0EB68681-4094-4CBE-B7C7-E9CEA8A05FC8}" destId="{61345F31-6A7A-4C87-B2DB-C8B75B30A3DF}" srcOrd="1" destOrd="0" presId="urn:microsoft.com/office/officeart/2005/8/layout/orgChart1"/>
    <dgm:cxn modelId="{E2C1B6F2-202A-4C3A-8D3A-BD25022E012E}" type="presParOf" srcId="{0EB68681-4094-4CBE-B7C7-E9CEA8A05FC8}" destId="{81AAC762-F78B-406B-A22E-58767AEBA736}" srcOrd="2" destOrd="0" presId="urn:microsoft.com/office/officeart/2005/8/layout/orgChart1"/>
    <dgm:cxn modelId="{9ACD50B8-75A0-45C8-AF71-E05438F4714D}" type="presParOf" srcId="{7D919ED1-DBBF-42EA-A107-8DBA2A95D8F7}" destId="{68D49059-F342-4B85-882D-38753D2AF012}" srcOrd="2" destOrd="0" presId="urn:microsoft.com/office/officeart/2005/8/layout/orgChart1"/>
    <dgm:cxn modelId="{3BB4140D-AC6A-45F0-B033-CFC082B42152}" type="presParOf" srcId="{0FE96579-82A1-4F09-BC50-81D32E224895}" destId="{2ECA5EE0-4373-415B-856B-911AB1D35CDD}" srcOrd="2" destOrd="0" presId="urn:microsoft.com/office/officeart/2005/8/layout/orgChart1"/>
    <dgm:cxn modelId="{E030AD14-D948-4373-A9E0-65EFCFF80DCD}" type="presParOf" srcId="{0FE96579-82A1-4F09-BC50-81D32E224895}" destId="{C46EF238-9551-4897-8988-AEE6B3072B4F}" srcOrd="3" destOrd="0" presId="urn:microsoft.com/office/officeart/2005/8/layout/orgChart1"/>
    <dgm:cxn modelId="{53934330-6748-47EB-94F6-4A0CFF1D9DB1}" type="presParOf" srcId="{C46EF238-9551-4897-8988-AEE6B3072B4F}" destId="{F7ECEC6A-A43B-4A91-B4B3-1FF3036DFA7A}" srcOrd="0" destOrd="0" presId="urn:microsoft.com/office/officeart/2005/8/layout/orgChart1"/>
    <dgm:cxn modelId="{80FA1827-3BA6-4D03-BC20-3D84CC3D7D4B}" type="presParOf" srcId="{F7ECEC6A-A43B-4A91-B4B3-1FF3036DFA7A}" destId="{68708279-B6C3-4AE6-AC7D-57ED2BD8954F}" srcOrd="0" destOrd="0" presId="urn:microsoft.com/office/officeart/2005/8/layout/orgChart1"/>
    <dgm:cxn modelId="{A41016BC-ACFA-443D-9BA9-647D630F5E4E}" type="presParOf" srcId="{F7ECEC6A-A43B-4A91-B4B3-1FF3036DFA7A}" destId="{D3359C9C-165D-428C-9B12-BB65A6F8C86B}" srcOrd="1" destOrd="0" presId="urn:microsoft.com/office/officeart/2005/8/layout/orgChart1"/>
    <dgm:cxn modelId="{87FBC1F3-3AA0-4A19-BC83-FA83A96C7DA6}" type="presParOf" srcId="{C46EF238-9551-4897-8988-AEE6B3072B4F}" destId="{6D5441B7-2913-472D-8C7C-46FF712A0C5C}" srcOrd="1" destOrd="0" presId="urn:microsoft.com/office/officeart/2005/8/layout/orgChart1"/>
    <dgm:cxn modelId="{902D4F02-B158-4A9E-9794-A620EC7C3C89}" type="presParOf" srcId="{6D5441B7-2913-472D-8C7C-46FF712A0C5C}" destId="{2B3C3955-3BD6-4245-94E3-DCD33B6E331D}" srcOrd="0" destOrd="0" presId="urn:microsoft.com/office/officeart/2005/8/layout/orgChart1"/>
    <dgm:cxn modelId="{4D5682A8-4632-48F9-9EF1-1FFDE0B6A7D9}" type="presParOf" srcId="{6D5441B7-2913-472D-8C7C-46FF712A0C5C}" destId="{37F9D067-2AC2-43E0-A7FC-3A7C5B79E474}" srcOrd="1" destOrd="0" presId="urn:microsoft.com/office/officeart/2005/8/layout/orgChart1"/>
    <dgm:cxn modelId="{942FFD78-9341-4D78-8EA7-4F13A1771E75}" type="presParOf" srcId="{37F9D067-2AC2-43E0-A7FC-3A7C5B79E474}" destId="{E051B5BB-6343-4163-B66C-FF7B19A85A5E}" srcOrd="0" destOrd="0" presId="urn:microsoft.com/office/officeart/2005/8/layout/orgChart1"/>
    <dgm:cxn modelId="{58ADE75E-C7AE-41F5-AD6E-F349D7D3CFDD}" type="presParOf" srcId="{E051B5BB-6343-4163-B66C-FF7B19A85A5E}" destId="{0D983406-2403-42BD-81CB-6A075F86FDF9}" srcOrd="0" destOrd="0" presId="urn:microsoft.com/office/officeart/2005/8/layout/orgChart1"/>
    <dgm:cxn modelId="{361A409E-BBD1-4C0F-8A2E-8CC0156C18AB}" type="presParOf" srcId="{E051B5BB-6343-4163-B66C-FF7B19A85A5E}" destId="{586B1A47-90F1-4532-AC56-C3C72913E051}" srcOrd="1" destOrd="0" presId="urn:microsoft.com/office/officeart/2005/8/layout/orgChart1"/>
    <dgm:cxn modelId="{D86AAA27-7392-4040-B0E6-3E1F91E445AE}" type="presParOf" srcId="{37F9D067-2AC2-43E0-A7FC-3A7C5B79E474}" destId="{548A6A84-5DA9-4483-9C0B-ECE914334057}" srcOrd="1" destOrd="0" presId="urn:microsoft.com/office/officeart/2005/8/layout/orgChart1"/>
    <dgm:cxn modelId="{9EFF10F8-796C-46EF-BFB9-CDAF45EEDF3D}" type="presParOf" srcId="{37F9D067-2AC2-43E0-A7FC-3A7C5B79E474}" destId="{2B1343AB-6F78-45BA-A5D4-65A9B2CEFF01}" srcOrd="2" destOrd="0" presId="urn:microsoft.com/office/officeart/2005/8/layout/orgChart1"/>
    <dgm:cxn modelId="{B7278E49-F9BF-4C49-AA4A-3816CC12AB54}" type="presParOf" srcId="{6D5441B7-2913-472D-8C7C-46FF712A0C5C}" destId="{115BB887-53FB-412D-86DA-ECD77710780B}" srcOrd="2" destOrd="0" presId="urn:microsoft.com/office/officeart/2005/8/layout/orgChart1"/>
    <dgm:cxn modelId="{1FA61624-0727-4F0F-9CF3-4EF7B4F95C96}" type="presParOf" srcId="{6D5441B7-2913-472D-8C7C-46FF712A0C5C}" destId="{8413DFA8-8D4A-4590-8370-1E8693A8DC51}" srcOrd="3" destOrd="0" presId="urn:microsoft.com/office/officeart/2005/8/layout/orgChart1"/>
    <dgm:cxn modelId="{10D10CE7-6F4F-4C3B-ACD8-603F1F30F0E7}" type="presParOf" srcId="{8413DFA8-8D4A-4590-8370-1E8693A8DC51}" destId="{230B0034-65D6-4B2B-A39E-B792714A2247}" srcOrd="0" destOrd="0" presId="urn:microsoft.com/office/officeart/2005/8/layout/orgChart1"/>
    <dgm:cxn modelId="{B89133DF-F4F9-4377-A2C3-328658B85DD4}" type="presParOf" srcId="{230B0034-65D6-4B2B-A39E-B792714A2247}" destId="{1A31EF6D-BC04-478D-BE3C-9CAE4FB2D9BC}" srcOrd="0" destOrd="0" presId="urn:microsoft.com/office/officeart/2005/8/layout/orgChart1"/>
    <dgm:cxn modelId="{B28D5FA2-D3D5-4997-8F70-55DD29E197DC}" type="presParOf" srcId="{230B0034-65D6-4B2B-A39E-B792714A2247}" destId="{E15B1101-40BA-4833-8212-22F2C6923F5D}" srcOrd="1" destOrd="0" presId="urn:microsoft.com/office/officeart/2005/8/layout/orgChart1"/>
    <dgm:cxn modelId="{CF354FA1-C7B5-46B8-9F77-8BB56161D8CD}" type="presParOf" srcId="{8413DFA8-8D4A-4590-8370-1E8693A8DC51}" destId="{48C5493E-B101-46D9-A3BA-3F07D139E3DD}" srcOrd="1" destOrd="0" presId="urn:microsoft.com/office/officeart/2005/8/layout/orgChart1"/>
    <dgm:cxn modelId="{485048E8-334A-4589-98C3-902377095C33}" type="presParOf" srcId="{8413DFA8-8D4A-4590-8370-1E8693A8DC51}" destId="{35AE2650-2F88-472B-8E8C-84FF3DBA2942}" srcOrd="2" destOrd="0" presId="urn:microsoft.com/office/officeart/2005/8/layout/orgChart1"/>
    <dgm:cxn modelId="{5C29261A-CC20-41DE-AF00-2FBEAB81FD92}" type="presParOf" srcId="{6D5441B7-2913-472D-8C7C-46FF712A0C5C}" destId="{752592BC-C9A0-4B2F-A933-453BF41ADF91}" srcOrd="4" destOrd="0" presId="urn:microsoft.com/office/officeart/2005/8/layout/orgChart1"/>
    <dgm:cxn modelId="{09CB08C1-E406-4A29-A12E-2047E42A47FF}" type="presParOf" srcId="{6D5441B7-2913-472D-8C7C-46FF712A0C5C}" destId="{DD82D8CA-0B96-4FB3-849C-AB01E661503B}" srcOrd="5" destOrd="0" presId="urn:microsoft.com/office/officeart/2005/8/layout/orgChart1"/>
    <dgm:cxn modelId="{E3A30A7A-2286-45CA-A365-49E9EE046B86}" type="presParOf" srcId="{DD82D8CA-0B96-4FB3-849C-AB01E661503B}" destId="{B82E2E27-7A13-4561-BCFF-1FB5C89F83DA}" srcOrd="0" destOrd="0" presId="urn:microsoft.com/office/officeart/2005/8/layout/orgChart1"/>
    <dgm:cxn modelId="{A98C999B-CECB-4213-9939-3AD27A02B424}" type="presParOf" srcId="{B82E2E27-7A13-4561-BCFF-1FB5C89F83DA}" destId="{227A7BC1-1C0D-4DCB-AEEB-3DD889C11E80}" srcOrd="0" destOrd="0" presId="urn:microsoft.com/office/officeart/2005/8/layout/orgChart1"/>
    <dgm:cxn modelId="{B500DDD4-AE57-4C5D-8B53-11B1450160B7}" type="presParOf" srcId="{B82E2E27-7A13-4561-BCFF-1FB5C89F83DA}" destId="{7D14BFFA-4575-464C-A94C-CAC71E1FDBF1}" srcOrd="1" destOrd="0" presId="urn:microsoft.com/office/officeart/2005/8/layout/orgChart1"/>
    <dgm:cxn modelId="{59EC022E-772E-469B-B7D2-80E4B18A5C20}" type="presParOf" srcId="{DD82D8CA-0B96-4FB3-849C-AB01E661503B}" destId="{CA84C22A-A2E6-4E59-97F3-303657A08B1C}" srcOrd="1" destOrd="0" presId="urn:microsoft.com/office/officeart/2005/8/layout/orgChart1"/>
    <dgm:cxn modelId="{49D62D5D-532A-49B4-AE1A-8788FBEDCA7A}" type="presParOf" srcId="{DD82D8CA-0B96-4FB3-849C-AB01E661503B}" destId="{FDE611CC-D5DF-4EF5-A8E8-41BD2C4718E9}" srcOrd="2" destOrd="0" presId="urn:microsoft.com/office/officeart/2005/8/layout/orgChart1"/>
    <dgm:cxn modelId="{869B98E1-D4DB-4402-8BF4-88C4A7A14D35}" type="presParOf" srcId="{6D5441B7-2913-472D-8C7C-46FF712A0C5C}" destId="{BC2C32F0-2CE8-4164-87D6-77B6C7D91EC9}" srcOrd="6" destOrd="0" presId="urn:microsoft.com/office/officeart/2005/8/layout/orgChart1"/>
    <dgm:cxn modelId="{AD002226-22E9-4359-99A2-3DE9FF057D05}" type="presParOf" srcId="{6D5441B7-2913-472D-8C7C-46FF712A0C5C}" destId="{AFD2FF44-0117-452F-ACC7-EBD3896AF230}" srcOrd="7" destOrd="0" presId="urn:microsoft.com/office/officeart/2005/8/layout/orgChart1"/>
    <dgm:cxn modelId="{D2E62539-1940-4CE6-B341-1F7592A29F95}" type="presParOf" srcId="{AFD2FF44-0117-452F-ACC7-EBD3896AF230}" destId="{750049EA-0728-4DB5-A4A9-187B01C11840}" srcOrd="0" destOrd="0" presId="urn:microsoft.com/office/officeart/2005/8/layout/orgChart1"/>
    <dgm:cxn modelId="{CEE78120-7F43-4DC2-B916-1B9CEC27C61B}" type="presParOf" srcId="{750049EA-0728-4DB5-A4A9-187B01C11840}" destId="{C1EC04C9-4D26-43F5-8AAC-36097E2EB479}" srcOrd="0" destOrd="0" presId="urn:microsoft.com/office/officeart/2005/8/layout/orgChart1"/>
    <dgm:cxn modelId="{5F0EDEBB-0B7A-4BB3-81D8-A13FBD70B142}" type="presParOf" srcId="{750049EA-0728-4DB5-A4A9-187B01C11840}" destId="{21B8E2C9-1A13-4BCB-9291-2D7B4C56CD07}" srcOrd="1" destOrd="0" presId="urn:microsoft.com/office/officeart/2005/8/layout/orgChart1"/>
    <dgm:cxn modelId="{D5708B85-C16D-43C7-8928-37254BA2163D}" type="presParOf" srcId="{AFD2FF44-0117-452F-ACC7-EBD3896AF230}" destId="{31716CA2-A78E-4C61-A6A3-E6AFE386198E}" srcOrd="1" destOrd="0" presId="urn:microsoft.com/office/officeart/2005/8/layout/orgChart1"/>
    <dgm:cxn modelId="{449E1FE1-44D0-4578-8CFA-C7289A1C1E0A}" type="presParOf" srcId="{AFD2FF44-0117-452F-ACC7-EBD3896AF230}" destId="{271498C0-4938-4114-9C12-688840AC5A87}" srcOrd="2" destOrd="0" presId="urn:microsoft.com/office/officeart/2005/8/layout/orgChart1"/>
    <dgm:cxn modelId="{30426488-5552-4D27-99EC-33DC572FF89E}" type="presParOf" srcId="{6D5441B7-2913-472D-8C7C-46FF712A0C5C}" destId="{3A4F501E-F1A1-4ED8-B8F2-AB62AA79A18E}" srcOrd="8" destOrd="0" presId="urn:microsoft.com/office/officeart/2005/8/layout/orgChart1"/>
    <dgm:cxn modelId="{3D2EEE38-8A92-4FBB-AE38-019EF0D06AF5}" type="presParOf" srcId="{6D5441B7-2913-472D-8C7C-46FF712A0C5C}" destId="{873E232C-2900-4553-A40F-B8E0647105DA}" srcOrd="9" destOrd="0" presId="urn:microsoft.com/office/officeart/2005/8/layout/orgChart1"/>
    <dgm:cxn modelId="{735B036D-9D58-43B4-8BCA-F8E77043B991}" type="presParOf" srcId="{873E232C-2900-4553-A40F-B8E0647105DA}" destId="{7AA3B814-E30D-4952-B4BC-02CF62F4E495}" srcOrd="0" destOrd="0" presId="urn:microsoft.com/office/officeart/2005/8/layout/orgChart1"/>
    <dgm:cxn modelId="{590D8275-A076-4931-B108-7A0CCFF5DF89}" type="presParOf" srcId="{7AA3B814-E30D-4952-B4BC-02CF62F4E495}" destId="{1B8C8644-0E3A-460B-8FCD-62D58F8B2B57}" srcOrd="0" destOrd="0" presId="urn:microsoft.com/office/officeart/2005/8/layout/orgChart1"/>
    <dgm:cxn modelId="{8046C021-FD3C-4268-8477-30A9C0BB56A0}" type="presParOf" srcId="{7AA3B814-E30D-4952-B4BC-02CF62F4E495}" destId="{A498145B-8A47-4B25-B25E-84E2D0EE1515}" srcOrd="1" destOrd="0" presId="urn:microsoft.com/office/officeart/2005/8/layout/orgChart1"/>
    <dgm:cxn modelId="{EBE25F39-62AF-4224-948E-4F0DF4748660}" type="presParOf" srcId="{873E232C-2900-4553-A40F-B8E0647105DA}" destId="{F58B644F-228D-4DE2-BB83-CCD3AA294B1D}" srcOrd="1" destOrd="0" presId="urn:microsoft.com/office/officeart/2005/8/layout/orgChart1"/>
    <dgm:cxn modelId="{3A91653E-1180-4854-9455-57D077D24BF9}" type="presParOf" srcId="{873E232C-2900-4553-A40F-B8E0647105DA}" destId="{FD1DA72A-6DD1-4CAB-9FEF-3F17F6E02909}" srcOrd="2" destOrd="0" presId="urn:microsoft.com/office/officeart/2005/8/layout/orgChart1"/>
    <dgm:cxn modelId="{F26893E4-7734-4EF2-8909-6462DEDF6FA4}" type="presParOf" srcId="{C46EF238-9551-4897-8988-AEE6B3072B4F}" destId="{140E149F-BCCF-47E8-BA17-6EB7027D6D5E}" srcOrd="2" destOrd="0" presId="urn:microsoft.com/office/officeart/2005/8/layout/orgChart1"/>
    <dgm:cxn modelId="{99F15EE7-1187-4993-B519-77F9DAFBEB62}" type="presParOf" srcId="{0FE96579-82A1-4F09-BC50-81D32E224895}" destId="{E32B0557-2961-4858-8E5B-475777D22274}" srcOrd="4" destOrd="0" presId="urn:microsoft.com/office/officeart/2005/8/layout/orgChart1"/>
    <dgm:cxn modelId="{23640B31-4334-4698-ACD8-1EBD90242B68}" type="presParOf" srcId="{0FE96579-82A1-4F09-BC50-81D32E224895}" destId="{5896BDE3-706A-43C1-8AF0-8902D5E32EC8}" srcOrd="5" destOrd="0" presId="urn:microsoft.com/office/officeart/2005/8/layout/orgChart1"/>
    <dgm:cxn modelId="{09899A8A-1B95-4F6E-82FF-69F82CC0646F}" type="presParOf" srcId="{5896BDE3-706A-43C1-8AF0-8902D5E32EC8}" destId="{4450297C-A2B1-424E-A27D-A7D85A1739FE}" srcOrd="0" destOrd="0" presId="urn:microsoft.com/office/officeart/2005/8/layout/orgChart1"/>
    <dgm:cxn modelId="{87BD025C-6B49-42BF-B32B-42DCA94187AC}" type="presParOf" srcId="{4450297C-A2B1-424E-A27D-A7D85A1739FE}" destId="{193C8A81-4D98-40D1-BA74-8EFF2A071041}" srcOrd="0" destOrd="0" presId="urn:microsoft.com/office/officeart/2005/8/layout/orgChart1"/>
    <dgm:cxn modelId="{2EDC6A12-5FB5-434E-8D4B-A65A8E872399}" type="presParOf" srcId="{4450297C-A2B1-424E-A27D-A7D85A1739FE}" destId="{1805C43F-A7D4-4F19-B82D-ABC3633DF5AE}" srcOrd="1" destOrd="0" presId="urn:microsoft.com/office/officeart/2005/8/layout/orgChart1"/>
    <dgm:cxn modelId="{872EEB5D-C66A-498C-B340-4144ADA675FB}" type="presParOf" srcId="{5896BDE3-706A-43C1-8AF0-8902D5E32EC8}" destId="{61FE120C-B515-4704-BD0F-5E074204A5DF}" srcOrd="1" destOrd="0" presId="urn:microsoft.com/office/officeart/2005/8/layout/orgChart1"/>
    <dgm:cxn modelId="{B75AF36E-0AB2-4D3D-AB20-F784369C8729}" type="presParOf" srcId="{61FE120C-B515-4704-BD0F-5E074204A5DF}" destId="{01AE1ADC-D145-4FE5-AEF3-A95BCE2478CB}" srcOrd="0" destOrd="0" presId="urn:microsoft.com/office/officeart/2005/8/layout/orgChart1"/>
    <dgm:cxn modelId="{14FB17E4-000A-4538-9DB5-856FD2B63794}" type="presParOf" srcId="{61FE120C-B515-4704-BD0F-5E074204A5DF}" destId="{3CF7DDF8-3490-44E4-9956-AA372949B492}" srcOrd="1" destOrd="0" presId="urn:microsoft.com/office/officeart/2005/8/layout/orgChart1"/>
    <dgm:cxn modelId="{86CED306-453D-43BD-916B-280A4EE9CDC2}" type="presParOf" srcId="{3CF7DDF8-3490-44E4-9956-AA372949B492}" destId="{815F4A49-6C75-4719-963E-BA5DC1C6DEA3}" srcOrd="0" destOrd="0" presId="urn:microsoft.com/office/officeart/2005/8/layout/orgChart1"/>
    <dgm:cxn modelId="{22BA7AF4-A0A0-4A7B-B155-F7D31FDB53E4}" type="presParOf" srcId="{815F4A49-6C75-4719-963E-BA5DC1C6DEA3}" destId="{388B2EA5-2CDC-4E89-B8C1-922680C62C46}" srcOrd="0" destOrd="0" presId="urn:microsoft.com/office/officeart/2005/8/layout/orgChart1"/>
    <dgm:cxn modelId="{4793D59F-9506-4B3A-B306-B766E02DCC98}" type="presParOf" srcId="{815F4A49-6C75-4719-963E-BA5DC1C6DEA3}" destId="{E2EAC413-998F-4265-AC6B-2086712F4284}" srcOrd="1" destOrd="0" presId="urn:microsoft.com/office/officeart/2005/8/layout/orgChart1"/>
    <dgm:cxn modelId="{845A46CF-B905-469E-8DE5-E6BE4B8CBE82}" type="presParOf" srcId="{3CF7DDF8-3490-44E4-9956-AA372949B492}" destId="{4E6BDA7C-8EFF-4C54-BD0E-58CB5011059C}" srcOrd="1" destOrd="0" presId="urn:microsoft.com/office/officeart/2005/8/layout/orgChart1"/>
    <dgm:cxn modelId="{ADBF7A9B-7246-49A2-A661-7B0958BD3E1E}" type="presParOf" srcId="{3CF7DDF8-3490-44E4-9956-AA372949B492}" destId="{F22D2A2C-D922-4784-B275-705CFC5E1B0C}" srcOrd="2" destOrd="0" presId="urn:microsoft.com/office/officeart/2005/8/layout/orgChart1"/>
    <dgm:cxn modelId="{0012AED8-F014-4B2F-A712-CCC864A36F52}" type="presParOf" srcId="{61FE120C-B515-4704-BD0F-5E074204A5DF}" destId="{A1724485-A30C-4A99-A29C-13F687099BA9}" srcOrd="2" destOrd="0" presId="urn:microsoft.com/office/officeart/2005/8/layout/orgChart1"/>
    <dgm:cxn modelId="{82BC03E0-3890-4DA9-8786-C435CBA12186}" type="presParOf" srcId="{61FE120C-B515-4704-BD0F-5E074204A5DF}" destId="{AA975032-BF10-4494-BE34-8D362F31CF4D}" srcOrd="3" destOrd="0" presId="urn:microsoft.com/office/officeart/2005/8/layout/orgChart1"/>
    <dgm:cxn modelId="{B7A803CD-65FA-4B99-A2C7-A1B258BF5B56}" type="presParOf" srcId="{AA975032-BF10-4494-BE34-8D362F31CF4D}" destId="{D8AE87E4-6F9A-4CE5-BEA7-B58012117003}" srcOrd="0" destOrd="0" presId="urn:microsoft.com/office/officeart/2005/8/layout/orgChart1"/>
    <dgm:cxn modelId="{E8AEC7DD-89E3-4566-B3F6-160ED73A2112}" type="presParOf" srcId="{D8AE87E4-6F9A-4CE5-BEA7-B58012117003}" destId="{FC2E23EB-D912-4BA7-BE18-83B5FAB4BF30}" srcOrd="0" destOrd="0" presId="urn:microsoft.com/office/officeart/2005/8/layout/orgChart1"/>
    <dgm:cxn modelId="{535CD9A2-0A7C-4BB4-85AB-1B5D053D0B55}" type="presParOf" srcId="{D8AE87E4-6F9A-4CE5-BEA7-B58012117003}" destId="{1D42259A-61FE-4C01-9481-396D09D37219}" srcOrd="1" destOrd="0" presId="urn:microsoft.com/office/officeart/2005/8/layout/orgChart1"/>
    <dgm:cxn modelId="{6AAF600F-2A85-49C2-BFB7-691F441D7B06}" type="presParOf" srcId="{AA975032-BF10-4494-BE34-8D362F31CF4D}" destId="{3B843B94-4870-456C-8058-E399DB5A9292}" srcOrd="1" destOrd="0" presId="urn:microsoft.com/office/officeart/2005/8/layout/orgChart1"/>
    <dgm:cxn modelId="{1E067260-AE4E-4E5F-99E2-8904FBEA3D8E}" type="presParOf" srcId="{AA975032-BF10-4494-BE34-8D362F31CF4D}" destId="{426D9718-CF3F-4B32-ABB0-0BA488229A98}" srcOrd="2" destOrd="0" presId="urn:microsoft.com/office/officeart/2005/8/layout/orgChart1"/>
    <dgm:cxn modelId="{6C57D685-F9E2-4DCB-A9C2-F0BF5ABBF664}" type="presParOf" srcId="{61FE120C-B515-4704-BD0F-5E074204A5DF}" destId="{848ADCAF-4CDA-4705-9234-1174DE5CF33B}" srcOrd="4" destOrd="0" presId="urn:microsoft.com/office/officeart/2005/8/layout/orgChart1"/>
    <dgm:cxn modelId="{616ACFF1-CC92-415E-824D-BA10812852DA}" type="presParOf" srcId="{61FE120C-B515-4704-BD0F-5E074204A5DF}" destId="{C61E7FB4-1438-44BD-AF91-E92B97F43C01}" srcOrd="5" destOrd="0" presId="urn:microsoft.com/office/officeart/2005/8/layout/orgChart1"/>
    <dgm:cxn modelId="{C687ECAF-6AC8-454F-8007-A15683B470FD}" type="presParOf" srcId="{C61E7FB4-1438-44BD-AF91-E92B97F43C01}" destId="{9DFD6975-9F70-484D-BE50-F8B62BADD95B}" srcOrd="0" destOrd="0" presId="urn:microsoft.com/office/officeart/2005/8/layout/orgChart1"/>
    <dgm:cxn modelId="{45B3A14F-BB63-4EE4-8DEE-FD5E8A75F135}" type="presParOf" srcId="{9DFD6975-9F70-484D-BE50-F8B62BADD95B}" destId="{9DFA006F-3215-487A-9D8E-B72AA16D8DE0}" srcOrd="0" destOrd="0" presId="urn:microsoft.com/office/officeart/2005/8/layout/orgChart1"/>
    <dgm:cxn modelId="{7F034AE6-2847-4848-A57F-E717AE2849D3}" type="presParOf" srcId="{9DFD6975-9F70-484D-BE50-F8B62BADD95B}" destId="{D12B7EC7-95F6-49DE-9E57-6C31AE406C0A}" srcOrd="1" destOrd="0" presId="urn:microsoft.com/office/officeart/2005/8/layout/orgChart1"/>
    <dgm:cxn modelId="{455E4B31-805D-45CF-9FFE-2E2C9AC2EC9B}" type="presParOf" srcId="{C61E7FB4-1438-44BD-AF91-E92B97F43C01}" destId="{6DA36375-F066-4926-AF34-565262A68F21}" srcOrd="1" destOrd="0" presId="urn:microsoft.com/office/officeart/2005/8/layout/orgChart1"/>
    <dgm:cxn modelId="{75E6ECDD-16F7-4833-9A18-070BB5D41029}" type="presParOf" srcId="{C61E7FB4-1438-44BD-AF91-E92B97F43C01}" destId="{C5D22BDC-A381-44C9-8BBE-3DFB336681D0}" srcOrd="2" destOrd="0" presId="urn:microsoft.com/office/officeart/2005/8/layout/orgChart1"/>
    <dgm:cxn modelId="{2B3B29B3-8B52-4590-A956-97C2871BF2DD}" type="presParOf" srcId="{5896BDE3-706A-43C1-8AF0-8902D5E32EC8}" destId="{365CAD44-83B4-4E7A-9F4A-DB843052740E}" srcOrd="2" destOrd="0" presId="urn:microsoft.com/office/officeart/2005/8/layout/orgChart1"/>
    <dgm:cxn modelId="{9B7C0F6E-0E8E-42FC-AF34-408F0BD8BD3B}" type="presParOf" srcId="{0FE96579-82A1-4F09-BC50-81D32E224895}" destId="{315387F2-B085-4B5A-BB64-236B09D05C30}" srcOrd="6" destOrd="0" presId="urn:microsoft.com/office/officeart/2005/8/layout/orgChart1"/>
    <dgm:cxn modelId="{750DFB20-68C6-48D9-AE75-225CBA02F9DE}" type="presParOf" srcId="{0FE96579-82A1-4F09-BC50-81D32E224895}" destId="{CD9392FE-1FBF-4E2F-9747-A22D3EB86B26}" srcOrd="7" destOrd="0" presId="urn:microsoft.com/office/officeart/2005/8/layout/orgChart1"/>
    <dgm:cxn modelId="{2102D226-96D0-467C-9D2A-8B434AFCCA5A}" type="presParOf" srcId="{CD9392FE-1FBF-4E2F-9747-A22D3EB86B26}" destId="{9F496D16-09AB-4243-B523-0C08DB61135F}" srcOrd="0" destOrd="0" presId="urn:microsoft.com/office/officeart/2005/8/layout/orgChart1"/>
    <dgm:cxn modelId="{17E2D226-31B6-467F-8A8A-FB9E5773D719}" type="presParOf" srcId="{9F496D16-09AB-4243-B523-0C08DB61135F}" destId="{6DBEAC53-4374-4BEF-90C0-BD8EA926C72A}" srcOrd="0" destOrd="0" presId="urn:microsoft.com/office/officeart/2005/8/layout/orgChart1"/>
    <dgm:cxn modelId="{E757F45F-5D0C-4F79-8646-AD555B42875D}" type="presParOf" srcId="{9F496D16-09AB-4243-B523-0C08DB61135F}" destId="{5D3D3D1F-9BD3-4B72-8FFD-20B16785A382}" srcOrd="1" destOrd="0" presId="urn:microsoft.com/office/officeart/2005/8/layout/orgChart1"/>
    <dgm:cxn modelId="{64129EF5-0070-4C5F-8C64-8EEF27DB950F}" type="presParOf" srcId="{CD9392FE-1FBF-4E2F-9747-A22D3EB86B26}" destId="{92020E66-5BB0-40C5-BF2F-E38258A44E7D}" srcOrd="1" destOrd="0" presId="urn:microsoft.com/office/officeart/2005/8/layout/orgChart1"/>
    <dgm:cxn modelId="{B36A1AE1-6478-4BBA-9E5B-257C8478C65A}" type="presParOf" srcId="{92020E66-5BB0-40C5-BF2F-E38258A44E7D}" destId="{0681C2B4-89F8-412B-9CCF-EC87101FB7CB}" srcOrd="0" destOrd="0" presId="urn:microsoft.com/office/officeart/2005/8/layout/orgChart1"/>
    <dgm:cxn modelId="{14BCEB06-5323-44DB-8BD4-E0D4D4F2DFA1}" type="presParOf" srcId="{92020E66-5BB0-40C5-BF2F-E38258A44E7D}" destId="{F8A204E6-A1CF-46DF-9254-24710966D14D}" srcOrd="1" destOrd="0" presId="urn:microsoft.com/office/officeart/2005/8/layout/orgChart1"/>
    <dgm:cxn modelId="{6448E60B-486E-4819-9CC3-565C378A5514}" type="presParOf" srcId="{F8A204E6-A1CF-46DF-9254-24710966D14D}" destId="{CB8C46D4-D592-40EA-8EC6-BF3B9DBDFF5A}" srcOrd="0" destOrd="0" presId="urn:microsoft.com/office/officeart/2005/8/layout/orgChart1"/>
    <dgm:cxn modelId="{A41F9BB3-2CDA-4656-99AE-AD5092A1106C}" type="presParOf" srcId="{CB8C46D4-D592-40EA-8EC6-BF3B9DBDFF5A}" destId="{FC684C39-C1C0-4816-805B-ADE925F665C8}" srcOrd="0" destOrd="0" presId="urn:microsoft.com/office/officeart/2005/8/layout/orgChart1"/>
    <dgm:cxn modelId="{9AB936D1-51BC-4B6B-9B6C-027097BB64DB}" type="presParOf" srcId="{CB8C46D4-D592-40EA-8EC6-BF3B9DBDFF5A}" destId="{C1086D90-0B02-421D-A04D-C865400203AE}" srcOrd="1" destOrd="0" presId="urn:microsoft.com/office/officeart/2005/8/layout/orgChart1"/>
    <dgm:cxn modelId="{0B9364E5-8D82-49A6-B5BB-2EE5572FF4E6}" type="presParOf" srcId="{F8A204E6-A1CF-46DF-9254-24710966D14D}" destId="{48BCD054-4C21-4C16-AEF2-D689E6A9167C}" srcOrd="1" destOrd="0" presId="urn:microsoft.com/office/officeart/2005/8/layout/orgChart1"/>
    <dgm:cxn modelId="{93D86F0C-64C4-427D-96C3-7DAE99E34570}" type="presParOf" srcId="{F8A204E6-A1CF-46DF-9254-24710966D14D}" destId="{6B5A733A-02F5-483E-AD8F-C4C7A1BE43E6}" srcOrd="2" destOrd="0" presId="urn:microsoft.com/office/officeart/2005/8/layout/orgChart1"/>
    <dgm:cxn modelId="{A81A009F-54E1-4ADD-AF04-98A758C5C276}" type="presParOf" srcId="{92020E66-5BB0-40C5-BF2F-E38258A44E7D}" destId="{CB36A151-C7D3-4BA5-8616-3FB1131ED37F}" srcOrd="2" destOrd="0" presId="urn:microsoft.com/office/officeart/2005/8/layout/orgChart1"/>
    <dgm:cxn modelId="{DC72686F-D7CB-4C3D-94DF-91E23A88B7FC}" type="presParOf" srcId="{92020E66-5BB0-40C5-BF2F-E38258A44E7D}" destId="{AF270934-0F41-4EDC-9DFA-3D35888C149A}" srcOrd="3" destOrd="0" presId="urn:microsoft.com/office/officeart/2005/8/layout/orgChart1"/>
    <dgm:cxn modelId="{93B29FAA-6FD5-4D0C-862E-42295C651E79}" type="presParOf" srcId="{AF270934-0F41-4EDC-9DFA-3D35888C149A}" destId="{0A218FE1-F3C5-4319-BDFD-3BEF139BC197}" srcOrd="0" destOrd="0" presId="urn:microsoft.com/office/officeart/2005/8/layout/orgChart1"/>
    <dgm:cxn modelId="{7C418C37-4F4D-4001-8617-7EB8D0459E54}" type="presParOf" srcId="{0A218FE1-F3C5-4319-BDFD-3BEF139BC197}" destId="{21EBAB59-61CB-49CF-9C05-5455C0597578}" srcOrd="0" destOrd="0" presId="urn:microsoft.com/office/officeart/2005/8/layout/orgChart1"/>
    <dgm:cxn modelId="{9F5BBC04-4B0B-43C3-820E-17EE4DE3FBCF}" type="presParOf" srcId="{0A218FE1-F3C5-4319-BDFD-3BEF139BC197}" destId="{6768F7C9-A931-455B-A52E-F054F90DD3CE}" srcOrd="1" destOrd="0" presId="urn:microsoft.com/office/officeart/2005/8/layout/orgChart1"/>
    <dgm:cxn modelId="{6459D54C-84FC-4741-8F8A-C8A0586B9189}" type="presParOf" srcId="{AF270934-0F41-4EDC-9DFA-3D35888C149A}" destId="{3E8BD2EE-2741-44CF-B7C3-3728436A2D44}" srcOrd="1" destOrd="0" presId="urn:microsoft.com/office/officeart/2005/8/layout/orgChart1"/>
    <dgm:cxn modelId="{8A0E38E4-401C-4A16-B0BF-9DD14A22F38C}" type="presParOf" srcId="{AF270934-0F41-4EDC-9DFA-3D35888C149A}" destId="{CAC16C27-3D5F-4319-B077-DABD23DA8025}" srcOrd="2" destOrd="0" presId="urn:microsoft.com/office/officeart/2005/8/layout/orgChart1"/>
    <dgm:cxn modelId="{FB14016E-0239-47CA-93C3-07327317BB09}" type="presParOf" srcId="{CD9392FE-1FBF-4E2F-9747-A22D3EB86B26}" destId="{61D62805-CD04-47BE-933F-CC3526D28091}" srcOrd="2" destOrd="0" presId="urn:microsoft.com/office/officeart/2005/8/layout/orgChart1"/>
    <dgm:cxn modelId="{B0794717-8931-4E2E-8AE8-4F0216F2ED6D}" type="presParOf" srcId="{0FE96579-82A1-4F09-BC50-81D32E224895}" destId="{655EC4C2-5C95-4945-AC8E-570D07C7EEAD}" srcOrd="8" destOrd="0" presId="urn:microsoft.com/office/officeart/2005/8/layout/orgChart1"/>
    <dgm:cxn modelId="{DBC726A9-561A-49F0-8DD3-BF01206B57C2}" type="presParOf" srcId="{0FE96579-82A1-4F09-BC50-81D32E224895}" destId="{C7A9531D-98E6-4B54-B5E9-810A1FFC17E7}" srcOrd="9" destOrd="0" presId="urn:microsoft.com/office/officeart/2005/8/layout/orgChart1"/>
    <dgm:cxn modelId="{38C541B2-D049-4B3F-BA4C-1FFFBD3E4B5D}" type="presParOf" srcId="{C7A9531D-98E6-4B54-B5E9-810A1FFC17E7}" destId="{23D29F17-A4A2-4575-BD7A-1483AB731D15}" srcOrd="0" destOrd="0" presId="urn:microsoft.com/office/officeart/2005/8/layout/orgChart1"/>
    <dgm:cxn modelId="{AF246464-EC87-418D-94D5-931C94C17219}" type="presParOf" srcId="{23D29F17-A4A2-4575-BD7A-1483AB731D15}" destId="{DC844560-572E-483F-B9F0-B0490153546E}" srcOrd="0" destOrd="0" presId="urn:microsoft.com/office/officeart/2005/8/layout/orgChart1"/>
    <dgm:cxn modelId="{D914580A-794E-4FA5-8A8B-EB3C3FB8D2D3}" type="presParOf" srcId="{23D29F17-A4A2-4575-BD7A-1483AB731D15}" destId="{A40D27C5-7F86-4A07-A480-1FA69BF4493E}" srcOrd="1" destOrd="0" presId="urn:microsoft.com/office/officeart/2005/8/layout/orgChart1"/>
    <dgm:cxn modelId="{06DA82E8-EFA2-45C9-9D69-8DAD454D9EB6}" type="presParOf" srcId="{C7A9531D-98E6-4B54-B5E9-810A1FFC17E7}" destId="{7569816F-E8CE-499F-9ACD-82AF872F28B9}" srcOrd="1" destOrd="0" presId="urn:microsoft.com/office/officeart/2005/8/layout/orgChart1"/>
    <dgm:cxn modelId="{F8E72C81-63FA-4B62-BEC8-ACD1818B3454}" type="presParOf" srcId="{7569816F-E8CE-499F-9ACD-82AF872F28B9}" destId="{239B1DE2-1C06-464E-862B-7373A45B085A}" srcOrd="0" destOrd="0" presId="urn:microsoft.com/office/officeart/2005/8/layout/orgChart1"/>
    <dgm:cxn modelId="{9F5114D5-A003-468B-BA99-E8CA0D16568E}" type="presParOf" srcId="{7569816F-E8CE-499F-9ACD-82AF872F28B9}" destId="{58CD7FA5-640E-4231-BA1F-E3331AF7EAA6}" srcOrd="1" destOrd="0" presId="urn:microsoft.com/office/officeart/2005/8/layout/orgChart1"/>
    <dgm:cxn modelId="{288D2AE6-811B-400B-BFED-18951B431088}" type="presParOf" srcId="{58CD7FA5-640E-4231-BA1F-E3331AF7EAA6}" destId="{C3487658-78FA-49FD-9398-3DC1207DEC0D}" srcOrd="0" destOrd="0" presId="urn:microsoft.com/office/officeart/2005/8/layout/orgChart1"/>
    <dgm:cxn modelId="{7F6E29E8-67B3-4704-985F-5E70709D3345}" type="presParOf" srcId="{C3487658-78FA-49FD-9398-3DC1207DEC0D}" destId="{A41391C4-0CC6-48B5-A27C-77E6B37F0A4B}" srcOrd="0" destOrd="0" presId="urn:microsoft.com/office/officeart/2005/8/layout/orgChart1"/>
    <dgm:cxn modelId="{FA106627-2B09-45AA-BA4B-1CFAC47B9365}" type="presParOf" srcId="{C3487658-78FA-49FD-9398-3DC1207DEC0D}" destId="{E1BBA84A-B921-43B6-B38A-DCED83D3B83C}" srcOrd="1" destOrd="0" presId="urn:microsoft.com/office/officeart/2005/8/layout/orgChart1"/>
    <dgm:cxn modelId="{D69184BD-0E7D-49E1-95AD-56D62EDA6AC7}" type="presParOf" srcId="{58CD7FA5-640E-4231-BA1F-E3331AF7EAA6}" destId="{8C017742-844C-42AB-B238-2A4922650D73}" srcOrd="1" destOrd="0" presId="urn:microsoft.com/office/officeart/2005/8/layout/orgChart1"/>
    <dgm:cxn modelId="{7BA0497E-507D-4287-B243-CEF73365C4A9}" type="presParOf" srcId="{58CD7FA5-640E-4231-BA1F-E3331AF7EAA6}" destId="{C5212E20-1DB8-4EC2-871F-536F96CDD1EA}" srcOrd="2" destOrd="0" presId="urn:microsoft.com/office/officeart/2005/8/layout/orgChart1"/>
    <dgm:cxn modelId="{4C1060EE-F95B-4577-9324-3104A2C43459}" type="presParOf" srcId="{7569816F-E8CE-499F-9ACD-82AF872F28B9}" destId="{1D5C0A4C-553F-4334-BFC1-3872EC2C58DC}" srcOrd="2" destOrd="0" presId="urn:microsoft.com/office/officeart/2005/8/layout/orgChart1"/>
    <dgm:cxn modelId="{24F15778-A134-441B-9709-37F94ED50F13}" type="presParOf" srcId="{7569816F-E8CE-499F-9ACD-82AF872F28B9}" destId="{82B1980A-CF8A-432B-BAAA-66B8E6C00FD5}" srcOrd="3" destOrd="0" presId="urn:microsoft.com/office/officeart/2005/8/layout/orgChart1"/>
    <dgm:cxn modelId="{6389AF30-C6C0-464A-AEB3-DC12A65567EC}" type="presParOf" srcId="{82B1980A-CF8A-432B-BAAA-66B8E6C00FD5}" destId="{D722A6B2-FB32-4C7D-AFFD-CBB48F7E9C07}" srcOrd="0" destOrd="0" presId="urn:microsoft.com/office/officeart/2005/8/layout/orgChart1"/>
    <dgm:cxn modelId="{C1D8FAEE-B3AD-4639-B8DD-7BF3AE1180C1}" type="presParOf" srcId="{D722A6B2-FB32-4C7D-AFFD-CBB48F7E9C07}" destId="{9F3EAFE2-7BC5-49E5-A4EE-DDDD02E106BA}" srcOrd="0" destOrd="0" presId="urn:microsoft.com/office/officeart/2005/8/layout/orgChart1"/>
    <dgm:cxn modelId="{C139668C-4CC7-433C-AF92-3FAAF3E19FF1}" type="presParOf" srcId="{D722A6B2-FB32-4C7D-AFFD-CBB48F7E9C07}" destId="{6D5B4618-0733-4259-93AA-FCE071F66221}" srcOrd="1" destOrd="0" presId="urn:microsoft.com/office/officeart/2005/8/layout/orgChart1"/>
    <dgm:cxn modelId="{C46A97DF-D43F-4654-BD21-5AEECE4F1D04}" type="presParOf" srcId="{82B1980A-CF8A-432B-BAAA-66B8E6C00FD5}" destId="{BCC89C4A-D9C8-49A1-BB21-DE5E9F69EDD9}" srcOrd="1" destOrd="0" presId="urn:microsoft.com/office/officeart/2005/8/layout/orgChart1"/>
    <dgm:cxn modelId="{751AFF45-906F-4E90-BE96-5D4CB71B1108}" type="presParOf" srcId="{82B1980A-CF8A-432B-BAAA-66B8E6C00FD5}" destId="{A74B99C9-AD8A-457B-ABD9-6159E03AEDA7}" srcOrd="2" destOrd="0" presId="urn:microsoft.com/office/officeart/2005/8/layout/orgChart1"/>
    <dgm:cxn modelId="{44211F55-53C3-4C5C-A171-EC48C57B212A}" type="presParOf" srcId="{C7A9531D-98E6-4B54-B5E9-810A1FFC17E7}" destId="{02E65C17-7FE1-441F-AA8A-02872047E3C7}" srcOrd="2" destOrd="0" presId="urn:microsoft.com/office/officeart/2005/8/layout/orgChart1"/>
    <dgm:cxn modelId="{DA0F7C71-9AA7-4E42-A5B6-02DABEF1E6BF}" type="presParOf" srcId="{61F23884-21A7-4094-AFFC-EE976343A561}" destId="{5B36DB89-1108-47DC-A3D5-E58BF1AD4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Selector methods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600" b="0" i="0" dirty="0" err="1"/>
            <a:t>getElementById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600" b="0" i="0" dirty="0" err="1"/>
            <a:t>getElementsByClassName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600" b="0" i="0" dirty="0" err="1"/>
            <a:t>getElementsByTagName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600" b="0" i="0" dirty="0" err="1"/>
            <a:t>querySelector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6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600" b="0" i="0" dirty="0" err="1"/>
            <a:t>querySelectorAll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6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 b="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94665" custScaleY="29879" custLinFactX="-100000" custLinFactNeighborX="-150580" custLinFactNeighborY="9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5"/>
      <dgm:spPr/>
    </dgm:pt>
    <dgm:pt modelId="{8EE56DE1-87D9-4D11-823E-C0681F946DD9}" type="pres">
      <dgm:prSet presAssocID="{7DFC241E-6F0C-41DE-92D0-D822A9B34475}" presName="connTx" presStyleLbl="parChTrans1D2" presStyleIdx="0" presStyleCnt="5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5"/>
      <dgm:spPr/>
    </dgm:pt>
    <dgm:pt modelId="{D940EEA7-2AB1-455A-B815-C9DC4320B479}" type="pres">
      <dgm:prSet presAssocID="{818C07ED-BCBA-41EA-8ED5-1569C2B0460F}" presName="connTx" presStyleLbl="parChTrans1D2" presStyleIdx="1" presStyleCnt="5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5"/>
      <dgm:spPr/>
    </dgm:pt>
    <dgm:pt modelId="{782482D4-7340-44E8-85CB-F64C2D5A8BB6}" type="pres">
      <dgm:prSet presAssocID="{DA026AA3-D0F4-4A09-AB66-0D1E4C84272B}" presName="connTx" presStyleLbl="parChTrans1D2" presStyleIdx="2" presStyleCnt="5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5"/>
      <dgm:spPr/>
    </dgm:pt>
    <dgm:pt modelId="{5FACF3FF-DE0D-4A1D-BCD1-03DDBB07EAE5}" type="pres">
      <dgm:prSet presAssocID="{CA41E56D-D406-4B9E-AC96-D0DA5A83005D}" presName="connTx" presStyleLbl="parChTrans1D2" presStyleIdx="3" presStyleCnt="5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5"/>
      <dgm:spPr/>
    </dgm:pt>
    <dgm:pt modelId="{CC37AD08-BC48-4D1A-9BE1-6FD79F0C2D53}" type="pres">
      <dgm:prSet presAssocID="{061DA9D6-33E8-43F7-91F2-FB0400F0573E}" presName="connTx" presStyleLbl="parChTrans1D2" presStyleIdx="4" presStyleCnt="5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</dgm:ptLst>
  <dgm:cxnLst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b="0" dirty="0"/>
            <a:t>DOM methods for modifying elements and their properties</a:t>
          </a:r>
          <a:endParaRPr lang="en-IN" sz="18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 err="1"/>
            <a:t>textContent</a:t>
          </a:r>
          <a:endParaRPr lang="en-IN" sz="18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 err="1"/>
            <a:t>innerHTML</a:t>
          </a:r>
          <a:endParaRPr lang="en-IN" sz="18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 err="1"/>
            <a:t>setAttribute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 err="1"/>
            <a:t>removeAttribute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8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8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 dirty="0" err="1"/>
            <a:t>style.setProperty</a:t>
          </a:r>
          <a:endParaRPr lang="en-IN" sz="18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8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800" b="0"/>
        </a:p>
      </dgm:t>
    </dgm:pt>
    <dgm:pt modelId="{37D5CC44-2BF2-4322-B790-A868C0023865}">
      <dgm:prSet custT="1"/>
      <dgm:spPr/>
      <dgm:t>
        <a:bodyPr/>
        <a:lstStyle/>
        <a:p>
          <a:r>
            <a:rPr lang="en-US" sz="1800" dirty="0" err="1"/>
            <a:t>classList.add</a:t>
          </a:r>
          <a:r>
            <a:rPr lang="en-US" sz="1800" dirty="0"/>
            <a:t>()</a:t>
          </a:r>
          <a:endParaRPr lang="en-IN" sz="1800" dirty="0"/>
        </a:p>
      </dgm:t>
    </dgm:pt>
    <dgm:pt modelId="{DE0CC451-DF8C-4C16-8DF0-D3B101DB96DB}" type="parTrans" cxnId="{AC2CBA57-0865-42E6-B9A1-BDD11D1CE225}">
      <dgm:prSet custT="1"/>
      <dgm:spPr/>
      <dgm:t>
        <a:bodyPr/>
        <a:lstStyle/>
        <a:p>
          <a:endParaRPr lang="en-IN" sz="1800"/>
        </a:p>
      </dgm:t>
    </dgm:pt>
    <dgm:pt modelId="{69D4DB17-CB78-41DA-A282-0C7027331821}" type="sibTrans" cxnId="{AC2CBA57-0865-42E6-B9A1-BDD11D1CE225}">
      <dgm:prSet/>
      <dgm:spPr/>
      <dgm:t>
        <a:bodyPr/>
        <a:lstStyle/>
        <a:p>
          <a:endParaRPr lang="en-IN" sz="18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48599" custScaleY="29879" custLinFactNeighborX="-25332" custLinFactNeighborY="98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73111" custScaleY="50347" custLinFactNeighborX="-729" custLinFactNeighborY="386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73111" custScaleY="50347" custLinFactNeighborX="-676" custLinFactNeighborY="382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73111" custScaleY="50347" custLinFactNeighborY="326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73111" custScaleY="50347" custLinFactNeighborY="208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73111" custScaleY="50347" custLinFactNeighborY="197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01B6CF36-7B8C-4430-AB04-E3D9378F1B24}" type="pres">
      <dgm:prSet presAssocID="{DE0CC451-DF8C-4C16-8DF0-D3B101DB96DB}" presName="conn2-1" presStyleLbl="parChTrans1D2" presStyleIdx="5" presStyleCnt="6"/>
      <dgm:spPr/>
    </dgm:pt>
    <dgm:pt modelId="{2B6D974F-351F-4EF2-9576-FC2917EC8044}" type="pres">
      <dgm:prSet presAssocID="{DE0CC451-DF8C-4C16-8DF0-D3B101DB96DB}" presName="connTx" presStyleLbl="parChTrans1D2" presStyleIdx="5" presStyleCnt="6"/>
      <dgm:spPr/>
    </dgm:pt>
    <dgm:pt modelId="{A0A32C09-DCA5-4CE5-A86A-86B273886517}" type="pres">
      <dgm:prSet presAssocID="{37D5CC44-2BF2-4322-B790-A868C0023865}" presName="root2" presStyleCnt="0"/>
      <dgm:spPr/>
    </dgm:pt>
    <dgm:pt modelId="{26CCC4DF-089D-4AA7-91FE-AF061594A792}" type="pres">
      <dgm:prSet presAssocID="{37D5CC44-2BF2-4322-B790-A868C0023865}" presName="LevelTwoTextNode" presStyleLbl="node2" presStyleIdx="5" presStyleCnt="6" custScaleX="71652" custScaleY="59077" custLinFactNeighborX="178" custLinFactNeighborY="9651">
        <dgm:presLayoutVars>
          <dgm:chPref val="3"/>
        </dgm:presLayoutVars>
      </dgm:prSet>
      <dgm:spPr>
        <a:prstGeom prst="roundRect">
          <a:avLst/>
        </a:prstGeom>
      </dgm:spPr>
    </dgm:pt>
    <dgm:pt modelId="{7FBCEE86-7F43-4589-833C-8B42E3B57890}" type="pres">
      <dgm:prSet presAssocID="{37D5CC44-2BF2-4322-B790-A868C0023865}" presName="level3hierChild" presStyleCnt="0"/>
      <dgm:spPr/>
    </dgm:pt>
  </dgm:ptLst>
  <dgm:cxnLst>
    <dgm:cxn modelId="{1C394014-21A7-4814-BA55-AA9C81CA20EB}" type="presOf" srcId="{DE0CC451-DF8C-4C16-8DF0-D3B101DB96DB}" destId="{01B6CF36-7B8C-4430-AB04-E3D9378F1B24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6E8C0176-AE6E-45F6-8CF7-E31CFAEE0169}" type="presOf" srcId="{37D5CC44-2BF2-4322-B790-A868C0023865}" destId="{26CCC4DF-089D-4AA7-91FE-AF061594A792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AC2CBA57-0865-42E6-B9A1-BDD11D1CE225}" srcId="{72C598DC-11CA-438A-B8B6-E60E37C35F7E}" destId="{37D5CC44-2BF2-4322-B790-A868C0023865}" srcOrd="5" destOrd="0" parTransId="{DE0CC451-DF8C-4C16-8DF0-D3B101DB96DB}" sibTransId="{69D4DB17-CB78-41DA-A282-0C7027331821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EB5279A1-E895-4C84-93B1-D66DA2A486FA}" type="presOf" srcId="{DE0CC451-DF8C-4C16-8DF0-D3B101DB96DB}" destId="{2B6D974F-351F-4EF2-9576-FC2917EC8044}" srcOrd="1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49F64C39-4BCC-4495-A974-FA2964E07C8D}" type="presParOf" srcId="{D2E8EF69-5DD0-4970-BA12-7488C48ED55F}" destId="{01B6CF36-7B8C-4430-AB04-E3D9378F1B24}" srcOrd="10" destOrd="0" presId="urn:microsoft.com/office/officeart/2008/layout/HorizontalMultiLevelHierarchy"/>
    <dgm:cxn modelId="{AEC35A35-FDEC-48E1-AE12-F160EA96E157}" type="presParOf" srcId="{01B6CF36-7B8C-4430-AB04-E3D9378F1B24}" destId="{2B6D974F-351F-4EF2-9576-FC2917EC8044}" srcOrd="0" destOrd="0" presId="urn:microsoft.com/office/officeart/2008/layout/HorizontalMultiLevelHierarchy"/>
    <dgm:cxn modelId="{A979F8C4-73B2-4A8D-B92F-A56CA3A4A4EE}" type="presParOf" srcId="{D2E8EF69-5DD0-4970-BA12-7488C48ED55F}" destId="{A0A32C09-DCA5-4CE5-A86A-86B273886517}" srcOrd="11" destOrd="0" presId="urn:microsoft.com/office/officeart/2008/layout/HorizontalMultiLevelHierarchy"/>
    <dgm:cxn modelId="{032B93BA-1038-400C-A08E-FE29B111202F}" type="presParOf" srcId="{A0A32C09-DCA5-4CE5-A86A-86B273886517}" destId="{26CCC4DF-089D-4AA7-91FE-AF061594A792}" srcOrd="0" destOrd="0" presId="urn:microsoft.com/office/officeart/2008/layout/HorizontalMultiLevelHierarchy"/>
    <dgm:cxn modelId="{70D1E04E-54E2-4AA5-91B1-9DFCC543C1EF}" type="presParOf" srcId="{A0A32C09-DCA5-4CE5-A86A-86B273886517}" destId="{7FBCEE86-7F43-4589-833C-8B42E3B578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b="0" dirty="0"/>
            <a:t>DOM methods for modifying elements and their properties</a:t>
          </a:r>
          <a:endParaRPr lang="en-IN" sz="18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D16BF195-C66B-4DA5-9DCC-7F969DAEBC7C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textContent</a:t>
          </a:r>
          <a:endParaRPr lang="en-IN" sz="18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 b="0"/>
        </a:p>
      </dgm:t>
    </dgm:pt>
    <dgm:pt modelId="{24E7C279-788B-4758-8209-A553242DC8D9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innerHTML</a:t>
          </a:r>
          <a:endParaRPr lang="en-IN" sz="18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 err="1"/>
            <a:t>setAttribute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 err="1"/>
            <a:t>removeAttribute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8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8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 dirty="0" err="1"/>
            <a:t>style.setProperty</a:t>
          </a:r>
          <a:endParaRPr lang="en-IN" sz="18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8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800" b="0"/>
        </a:p>
      </dgm:t>
    </dgm:pt>
    <dgm:pt modelId="{37D5CC44-2BF2-4322-B790-A868C0023865}">
      <dgm:prSet custT="1"/>
      <dgm:spPr/>
      <dgm:t>
        <a:bodyPr/>
        <a:lstStyle/>
        <a:p>
          <a:r>
            <a:rPr lang="en-US" sz="1800" dirty="0" err="1"/>
            <a:t>classList.add</a:t>
          </a:r>
          <a:r>
            <a:rPr lang="en-US" sz="1800" dirty="0"/>
            <a:t>()</a:t>
          </a:r>
          <a:endParaRPr lang="en-IN" sz="1800" dirty="0"/>
        </a:p>
      </dgm:t>
    </dgm:pt>
    <dgm:pt modelId="{DE0CC451-DF8C-4C16-8DF0-D3B101DB96DB}" type="parTrans" cxnId="{AC2CBA57-0865-42E6-B9A1-BDD11D1CE225}">
      <dgm:prSet custT="1"/>
      <dgm:spPr/>
      <dgm:t>
        <a:bodyPr/>
        <a:lstStyle/>
        <a:p>
          <a:endParaRPr lang="en-IN" sz="1800"/>
        </a:p>
      </dgm:t>
    </dgm:pt>
    <dgm:pt modelId="{69D4DB17-CB78-41DA-A282-0C7027331821}" type="sibTrans" cxnId="{AC2CBA57-0865-42E6-B9A1-BDD11D1CE225}">
      <dgm:prSet/>
      <dgm:spPr/>
      <dgm:t>
        <a:bodyPr/>
        <a:lstStyle/>
        <a:p>
          <a:endParaRPr lang="en-IN" sz="18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45699" custScaleY="27649" custLinFactNeighborX="-25332" custLinFactNeighborY="98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54145" custScaleY="50347" custLinFactNeighborX="-729" custLinFactNeighborY="386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54145" custScaleY="50347" custLinFactNeighborX="-676" custLinFactNeighborY="382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54145" custScaleY="50347" custLinFactNeighborY="326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54145" custScaleY="50347" custLinFactNeighborY="208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54145" custScaleY="50347" custLinFactNeighborY="197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01B6CF36-7B8C-4430-AB04-E3D9378F1B24}" type="pres">
      <dgm:prSet presAssocID="{DE0CC451-DF8C-4C16-8DF0-D3B101DB96DB}" presName="conn2-1" presStyleLbl="parChTrans1D2" presStyleIdx="5" presStyleCnt="6"/>
      <dgm:spPr/>
    </dgm:pt>
    <dgm:pt modelId="{2B6D974F-351F-4EF2-9576-FC2917EC8044}" type="pres">
      <dgm:prSet presAssocID="{DE0CC451-DF8C-4C16-8DF0-D3B101DB96DB}" presName="connTx" presStyleLbl="parChTrans1D2" presStyleIdx="5" presStyleCnt="6"/>
      <dgm:spPr/>
    </dgm:pt>
    <dgm:pt modelId="{A0A32C09-DCA5-4CE5-A86A-86B273886517}" type="pres">
      <dgm:prSet presAssocID="{37D5CC44-2BF2-4322-B790-A868C0023865}" presName="root2" presStyleCnt="0"/>
      <dgm:spPr/>
    </dgm:pt>
    <dgm:pt modelId="{26CCC4DF-089D-4AA7-91FE-AF061594A792}" type="pres">
      <dgm:prSet presAssocID="{37D5CC44-2BF2-4322-B790-A868C0023865}" presName="LevelTwoTextNode" presStyleLbl="node2" presStyleIdx="5" presStyleCnt="6" custScaleX="53064" custScaleY="59077" custLinFactNeighborX="178" custLinFactNeighborY="9651">
        <dgm:presLayoutVars>
          <dgm:chPref val="3"/>
        </dgm:presLayoutVars>
      </dgm:prSet>
      <dgm:spPr>
        <a:prstGeom prst="roundRect">
          <a:avLst/>
        </a:prstGeom>
      </dgm:spPr>
    </dgm:pt>
    <dgm:pt modelId="{7FBCEE86-7F43-4589-833C-8B42E3B57890}" type="pres">
      <dgm:prSet presAssocID="{37D5CC44-2BF2-4322-B790-A868C0023865}" presName="level3hierChild" presStyleCnt="0"/>
      <dgm:spPr/>
    </dgm:pt>
  </dgm:ptLst>
  <dgm:cxnLst>
    <dgm:cxn modelId="{1C394014-21A7-4814-BA55-AA9C81CA20EB}" type="presOf" srcId="{DE0CC451-DF8C-4C16-8DF0-D3B101DB96DB}" destId="{01B6CF36-7B8C-4430-AB04-E3D9378F1B24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6E8C0176-AE6E-45F6-8CF7-E31CFAEE0169}" type="presOf" srcId="{37D5CC44-2BF2-4322-B790-A868C0023865}" destId="{26CCC4DF-089D-4AA7-91FE-AF061594A792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AC2CBA57-0865-42E6-B9A1-BDD11D1CE225}" srcId="{72C598DC-11CA-438A-B8B6-E60E37C35F7E}" destId="{37D5CC44-2BF2-4322-B790-A868C0023865}" srcOrd="5" destOrd="0" parTransId="{DE0CC451-DF8C-4C16-8DF0-D3B101DB96DB}" sibTransId="{69D4DB17-CB78-41DA-A282-0C7027331821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EB5279A1-E895-4C84-93B1-D66DA2A486FA}" type="presOf" srcId="{DE0CC451-DF8C-4C16-8DF0-D3B101DB96DB}" destId="{2B6D974F-351F-4EF2-9576-FC2917EC8044}" srcOrd="1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49F64C39-4BCC-4495-A974-FA2964E07C8D}" type="presParOf" srcId="{D2E8EF69-5DD0-4970-BA12-7488C48ED55F}" destId="{01B6CF36-7B8C-4430-AB04-E3D9378F1B24}" srcOrd="10" destOrd="0" presId="urn:microsoft.com/office/officeart/2008/layout/HorizontalMultiLevelHierarchy"/>
    <dgm:cxn modelId="{AEC35A35-FDEC-48E1-AE12-F160EA96E157}" type="presParOf" srcId="{01B6CF36-7B8C-4430-AB04-E3D9378F1B24}" destId="{2B6D974F-351F-4EF2-9576-FC2917EC8044}" srcOrd="0" destOrd="0" presId="urn:microsoft.com/office/officeart/2008/layout/HorizontalMultiLevelHierarchy"/>
    <dgm:cxn modelId="{A979F8C4-73B2-4A8D-B92F-A56CA3A4A4EE}" type="presParOf" srcId="{D2E8EF69-5DD0-4970-BA12-7488C48ED55F}" destId="{A0A32C09-DCA5-4CE5-A86A-86B273886517}" srcOrd="11" destOrd="0" presId="urn:microsoft.com/office/officeart/2008/layout/HorizontalMultiLevelHierarchy"/>
    <dgm:cxn modelId="{032B93BA-1038-400C-A08E-FE29B111202F}" type="presParOf" srcId="{A0A32C09-DCA5-4CE5-A86A-86B273886517}" destId="{26CCC4DF-089D-4AA7-91FE-AF061594A792}" srcOrd="0" destOrd="0" presId="urn:microsoft.com/office/officeart/2008/layout/HorizontalMultiLevelHierarchy"/>
    <dgm:cxn modelId="{70D1E04E-54E2-4AA5-91B1-9DFCC543C1EF}" type="presParOf" srcId="{A0A32C09-DCA5-4CE5-A86A-86B273886517}" destId="{7FBCEE86-7F43-4589-833C-8B42E3B578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b="0" dirty="0"/>
            <a:t>DOM methods for modifying elements and their properties</a:t>
          </a:r>
          <a:endParaRPr lang="en-IN" sz="18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 err="1"/>
            <a:t>textContent</a:t>
          </a:r>
          <a:endParaRPr lang="en-IN" sz="18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 b="0"/>
        </a:p>
      </dgm:t>
    </dgm:pt>
    <dgm:pt modelId="{24E7C279-788B-4758-8209-A553242DC8D9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1800" b="0" i="0" dirty="0" err="1"/>
            <a:t>innerHTML</a:t>
          </a:r>
          <a:endParaRPr lang="en-IN" sz="18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 b="0"/>
        </a:p>
      </dgm:t>
    </dgm:pt>
    <dgm:pt modelId="{1C2A0C06-AC04-49A4-AC08-1BC860A23151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setAttribute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 b="0"/>
        </a:p>
      </dgm:t>
    </dgm:pt>
    <dgm:pt modelId="{BF8DFB00-A192-4B2B-96E3-1D07F8DB49C7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removeAttribute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8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8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 dirty="0" err="1"/>
            <a:t>style.setProperty</a:t>
          </a:r>
          <a:endParaRPr lang="en-IN" sz="18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8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800" b="0"/>
        </a:p>
      </dgm:t>
    </dgm:pt>
    <dgm:pt modelId="{37D5CC44-2BF2-4322-B790-A868C0023865}">
      <dgm:prSet custT="1"/>
      <dgm:spPr/>
      <dgm:t>
        <a:bodyPr/>
        <a:lstStyle/>
        <a:p>
          <a:r>
            <a:rPr lang="en-US" sz="1800" dirty="0" err="1"/>
            <a:t>classList.add</a:t>
          </a:r>
          <a:r>
            <a:rPr lang="en-US" sz="1800" dirty="0"/>
            <a:t>()</a:t>
          </a:r>
          <a:endParaRPr lang="en-IN" sz="1800" dirty="0"/>
        </a:p>
      </dgm:t>
    </dgm:pt>
    <dgm:pt modelId="{DE0CC451-DF8C-4C16-8DF0-D3B101DB96DB}" type="parTrans" cxnId="{AC2CBA57-0865-42E6-B9A1-BDD11D1CE225}">
      <dgm:prSet custT="1"/>
      <dgm:spPr/>
      <dgm:t>
        <a:bodyPr/>
        <a:lstStyle/>
        <a:p>
          <a:endParaRPr lang="en-IN" sz="1800"/>
        </a:p>
      </dgm:t>
    </dgm:pt>
    <dgm:pt modelId="{69D4DB17-CB78-41DA-A282-0C7027331821}" type="sibTrans" cxnId="{AC2CBA57-0865-42E6-B9A1-BDD11D1CE225}">
      <dgm:prSet/>
      <dgm:spPr/>
      <dgm:t>
        <a:bodyPr/>
        <a:lstStyle/>
        <a:p>
          <a:endParaRPr lang="en-IN" sz="18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56664" custScaleY="29879" custLinFactNeighborX="-25332" custLinFactNeighborY="98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54145" custScaleY="50347" custLinFactNeighborX="-729" custLinFactNeighborY="386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54145" custScaleY="50347" custLinFactNeighborX="-676" custLinFactNeighborY="382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54145" custScaleY="50347" custLinFactNeighborY="326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54145" custScaleY="50347" custLinFactNeighborY="208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54145" custScaleY="50347" custLinFactNeighborY="197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01B6CF36-7B8C-4430-AB04-E3D9378F1B24}" type="pres">
      <dgm:prSet presAssocID="{DE0CC451-DF8C-4C16-8DF0-D3B101DB96DB}" presName="conn2-1" presStyleLbl="parChTrans1D2" presStyleIdx="5" presStyleCnt="6"/>
      <dgm:spPr/>
    </dgm:pt>
    <dgm:pt modelId="{2B6D974F-351F-4EF2-9576-FC2917EC8044}" type="pres">
      <dgm:prSet presAssocID="{DE0CC451-DF8C-4C16-8DF0-D3B101DB96DB}" presName="connTx" presStyleLbl="parChTrans1D2" presStyleIdx="5" presStyleCnt="6"/>
      <dgm:spPr/>
    </dgm:pt>
    <dgm:pt modelId="{A0A32C09-DCA5-4CE5-A86A-86B273886517}" type="pres">
      <dgm:prSet presAssocID="{37D5CC44-2BF2-4322-B790-A868C0023865}" presName="root2" presStyleCnt="0"/>
      <dgm:spPr/>
    </dgm:pt>
    <dgm:pt modelId="{26CCC4DF-089D-4AA7-91FE-AF061594A792}" type="pres">
      <dgm:prSet presAssocID="{37D5CC44-2BF2-4322-B790-A868C0023865}" presName="LevelTwoTextNode" presStyleLbl="node2" presStyleIdx="5" presStyleCnt="6" custScaleX="53064" custScaleY="59077" custLinFactNeighborX="178" custLinFactNeighborY="9651">
        <dgm:presLayoutVars>
          <dgm:chPref val="3"/>
        </dgm:presLayoutVars>
      </dgm:prSet>
      <dgm:spPr>
        <a:prstGeom prst="roundRect">
          <a:avLst/>
        </a:prstGeom>
      </dgm:spPr>
    </dgm:pt>
    <dgm:pt modelId="{7FBCEE86-7F43-4589-833C-8B42E3B57890}" type="pres">
      <dgm:prSet presAssocID="{37D5CC44-2BF2-4322-B790-A868C0023865}" presName="level3hierChild" presStyleCnt="0"/>
      <dgm:spPr/>
    </dgm:pt>
  </dgm:ptLst>
  <dgm:cxnLst>
    <dgm:cxn modelId="{1C394014-21A7-4814-BA55-AA9C81CA20EB}" type="presOf" srcId="{DE0CC451-DF8C-4C16-8DF0-D3B101DB96DB}" destId="{01B6CF36-7B8C-4430-AB04-E3D9378F1B24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6E8C0176-AE6E-45F6-8CF7-E31CFAEE0169}" type="presOf" srcId="{37D5CC44-2BF2-4322-B790-A868C0023865}" destId="{26CCC4DF-089D-4AA7-91FE-AF061594A792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AC2CBA57-0865-42E6-B9A1-BDD11D1CE225}" srcId="{72C598DC-11CA-438A-B8B6-E60E37C35F7E}" destId="{37D5CC44-2BF2-4322-B790-A868C0023865}" srcOrd="5" destOrd="0" parTransId="{DE0CC451-DF8C-4C16-8DF0-D3B101DB96DB}" sibTransId="{69D4DB17-CB78-41DA-A282-0C7027331821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EB5279A1-E895-4C84-93B1-D66DA2A486FA}" type="presOf" srcId="{DE0CC451-DF8C-4C16-8DF0-D3B101DB96DB}" destId="{2B6D974F-351F-4EF2-9576-FC2917EC8044}" srcOrd="1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49F64C39-4BCC-4495-A974-FA2964E07C8D}" type="presParOf" srcId="{D2E8EF69-5DD0-4970-BA12-7488C48ED55F}" destId="{01B6CF36-7B8C-4430-AB04-E3D9378F1B24}" srcOrd="10" destOrd="0" presId="urn:microsoft.com/office/officeart/2008/layout/HorizontalMultiLevelHierarchy"/>
    <dgm:cxn modelId="{AEC35A35-FDEC-48E1-AE12-F160EA96E157}" type="presParOf" srcId="{01B6CF36-7B8C-4430-AB04-E3D9378F1B24}" destId="{2B6D974F-351F-4EF2-9576-FC2917EC8044}" srcOrd="0" destOrd="0" presId="urn:microsoft.com/office/officeart/2008/layout/HorizontalMultiLevelHierarchy"/>
    <dgm:cxn modelId="{A979F8C4-73B2-4A8D-B92F-A56CA3A4A4EE}" type="presParOf" srcId="{D2E8EF69-5DD0-4970-BA12-7488C48ED55F}" destId="{A0A32C09-DCA5-4CE5-A86A-86B273886517}" srcOrd="11" destOrd="0" presId="urn:microsoft.com/office/officeart/2008/layout/HorizontalMultiLevelHierarchy"/>
    <dgm:cxn modelId="{032B93BA-1038-400C-A08E-FE29B111202F}" type="presParOf" srcId="{A0A32C09-DCA5-4CE5-A86A-86B273886517}" destId="{26CCC4DF-089D-4AA7-91FE-AF061594A792}" srcOrd="0" destOrd="0" presId="urn:microsoft.com/office/officeart/2008/layout/HorizontalMultiLevelHierarchy"/>
    <dgm:cxn modelId="{70D1E04E-54E2-4AA5-91B1-9DFCC543C1EF}" type="presParOf" srcId="{A0A32C09-DCA5-4CE5-A86A-86B273886517}" destId="{7FBCEE86-7F43-4589-833C-8B42E3B578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JavaScript Engines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V8</a:t>
          </a:r>
        </a:p>
        <a:p>
          <a:r>
            <a:rPr lang="en-IN" sz="1800" b="0" i="0" dirty="0"/>
            <a:t>(Chrome)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Spider-Monkey</a:t>
          </a:r>
        </a:p>
        <a:p>
          <a:r>
            <a:rPr lang="en-IN" sz="1800" b="0" i="0" dirty="0"/>
            <a:t>(Firefox)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>
        <a:effectLst>
          <a:softEdge rad="0"/>
        </a:effectLst>
      </dgm:spPr>
      <dgm:t>
        <a:bodyPr/>
        <a:lstStyle/>
        <a:p>
          <a:r>
            <a:rPr lang="en-IN" sz="1800" b="0" i="0" dirty="0"/>
            <a:t>Chakra</a:t>
          </a:r>
        </a:p>
        <a:p>
          <a:r>
            <a:rPr lang="en-IN" sz="1800" b="0" i="0" dirty="0"/>
            <a:t>(Edge)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FB5AB1A0-4657-465B-A29B-74BAEE7312E3}">
      <dgm:prSet custT="1"/>
      <dgm:spPr/>
      <dgm:t>
        <a:bodyPr/>
        <a:lstStyle/>
        <a:p>
          <a:r>
            <a:rPr lang="en-IN" sz="1800" b="0" i="0" dirty="0" err="1"/>
            <a:t>Javascript</a:t>
          </a:r>
          <a:r>
            <a:rPr lang="en-IN" sz="1800" b="0" i="0" dirty="0"/>
            <a:t>-Core</a:t>
          </a:r>
        </a:p>
        <a:p>
          <a:r>
            <a:rPr lang="en-IN" sz="1800" b="0" i="0" dirty="0"/>
            <a:t>(Safari)</a:t>
          </a:r>
          <a:endParaRPr lang="en-IN" sz="1800" dirty="0"/>
        </a:p>
      </dgm:t>
    </dgm:pt>
    <dgm:pt modelId="{286805CE-B379-40C3-A2F5-F1DC8515CABE}" type="parTrans" cxnId="{0BA496E2-EBF3-42F2-9B9D-FD81D1407E87}">
      <dgm:prSet/>
      <dgm:spPr/>
      <dgm:t>
        <a:bodyPr/>
        <a:lstStyle/>
        <a:p>
          <a:endParaRPr lang="en-IN" sz="1800"/>
        </a:p>
      </dgm:t>
    </dgm:pt>
    <dgm:pt modelId="{84CD234C-4474-466E-B62C-1B6DE4961EE6}" type="sibTrans" cxnId="{0BA496E2-EBF3-42F2-9B9D-FD81D1407E87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4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4" custScaleY="21044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4"/>
      <dgm:spPr/>
    </dgm:pt>
    <dgm:pt modelId="{830907E0-71A1-4562-826C-30F7FC59DCE5}" type="pres">
      <dgm:prSet presAssocID="{D16BF195-C66B-4DA5-9DCC-7F969DAEBC7C}" presName="hierChild4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42D84777-BD55-4B10-BAD0-B2F540B111A9}" type="pres">
      <dgm:prSet presAssocID="{818C07ED-BCBA-41EA-8ED5-1569C2B0460F}" presName="Name37" presStyleLbl="parChTrans1D2" presStyleIdx="1" presStyleCnt="4"/>
      <dgm:spPr/>
    </dgm:pt>
    <dgm:pt modelId="{B46110E2-1320-4A97-87DF-6E9BAAED1522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D46BD8D3-D356-4E18-8B07-4E549C1DE216}" type="pres">
      <dgm:prSet presAssocID="{24E7C279-788B-4758-8209-A553242DC8D9}" presName="rootComposite" presStyleCnt="0"/>
      <dgm:spPr/>
    </dgm:pt>
    <dgm:pt modelId="{40A921FF-1FE0-4713-9334-9EA24433F999}" type="pres">
      <dgm:prSet presAssocID="{24E7C279-788B-4758-8209-A553242DC8D9}" presName="rootText" presStyleLbl="node2" presStyleIdx="1" presStyleCnt="4" custScaleY="210446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6F471C-EFAF-4464-A4A8-8DDCF07A9DE2}" type="pres">
      <dgm:prSet presAssocID="{24E7C279-788B-4758-8209-A553242DC8D9}" presName="rootConnector" presStyleLbl="node2" presStyleIdx="1" presStyleCnt="4"/>
      <dgm:spPr/>
    </dgm:pt>
    <dgm:pt modelId="{4F942AE7-0695-4EF2-9CB3-AD2FF93F8CB8}" type="pres">
      <dgm:prSet presAssocID="{24E7C279-788B-4758-8209-A553242DC8D9}" presName="hierChild4" presStyleCnt="0"/>
      <dgm:spPr/>
    </dgm:pt>
    <dgm:pt modelId="{8A3CEE62-5B67-4A8C-927C-75954806B6FA}" type="pres">
      <dgm:prSet presAssocID="{24E7C279-788B-4758-8209-A553242DC8D9}" presName="hierChild5" presStyleCnt="0"/>
      <dgm:spPr/>
    </dgm:pt>
    <dgm:pt modelId="{56D4FBDE-6DAC-4B9B-94BE-5E6F93B9EA3A}" type="pres">
      <dgm:prSet presAssocID="{286805CE-B379-40C3-A2F5-F1DC8515CABE}" presName="Name37" presStyleLbl="parChTrans1D2" presStyleIdx="2" presStyleCnt="4"/>
      <dgm:spPr/>
    </dgm:pt>
    <dgm:pt modelId="{0EEAF226-4D95-4541-8886-53E8D53CD4B5}" type="pres">
      <dgm:prSet presAssocID="{FB5AB1A0-4657-465B-A29B-74BAEE7312E3}" presName="hierRoot2" presStyleCnt="0">
        <dgm:presLayoutVars>
          <dgm:hierBranch val="init"/>
        </dgm:presLayoutVars>
      </dgm:prSet>
      <dgm:spPr/>
    </dgm:pt>
    <dgm:pt modelId="{7396781E-4924-4BAD-AA3C-44F3BA6B86E5}" type="pres">
      <dgm:prSet presAssocID="{FB5AB1A0-4657-465B-A29B-74BAEE7312E3}" presName="rootComposite" presStyleCnt="0"/>
      <dgm:spPr/>
    </dgm:pt>
    <dgm:pt modelId="{8CAEBC3D-5665-4FE2-90FE-E0C9284B4611}" type="pres">
      <dgm:prSet presAssocID="{FB5AB1A0-4657-465B-A29B-74BAEE7312E3}" presName="rootText" presStyleLbl="node2" presStyleIdx="2" presStyleCnt="4" custScaleY="210446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E9AB42B-C815-4E14-8EA4-96774FC6ED0A}" type="pres">
      <dgm:prSet presAssocID="{FB5AB1A0-4657-465B-A29B-74BAEE7312E3}" presName="rootConnector" presStyleLbl="node2" presStyleIdx="2" presStyleCnt="4"/>
      <dgm:spPr/>
    </dgm:pt>
    <dgm:pt modelId="{63623469-6BB8-4C08-9F46-5CB9D7E37FB6}" type="pres">
      <dgm:prSet presAssocID="{FB5AB1A0-4657-465B-A29B-74BAEE7312E3}" presName="hierChild4" presStyleCnt="0"/>
      <dgm:spPr/>
    </dgm:pt>
    <dgm:pt modelId="{EC64C589-423F-42E6-9359-9681A465CA76}" type="pres">
      <dgm:prSet presAssocID="{FB5AB1A0-4657-465B-A29B-74BAEE7312E3}" presName="hierChild5" presStyleCnt="0"/>
      <dgm:spPr/>
    </dgm:pt>
    <dgm:pt modelId="{59BB63CB-48B1-41B4-A9B7-9DE201F47169}" type="pres">
      <dgm:prSet presAssocID="{DA026AA3-D0F4-4A09-AB66-0D1E4C84272B}" presName="Name37" presStyleLbl="parChTrans1D2" presStyleIdx="3" presStyleCnt="4"/>
      <dgm:spPr/>
    </dgm:pt>
    <dgm:pt modelId="{686F93AF-E2BC-45A2-9F18-57C7F7AE908F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F2C53A2A-F6CE-45EC-B2C0-044A23C8F9B8}" type="pres">
      <dgm:prSet presAssocID="{1C2A0C06-AC04-49A4-AC08-1BC860A23151}" presName="rootComposite" presStyleCnt="0"/>
      <dgm:spPr/>
    </dgm:pt>
    <dgm:pt modelId="{681794B9-24A3-46AE-86E9-403A5B3788AF}" type="pres">
      <dgm:prSet presAssocID="{1C2A0C06-AC04-49A4-AC08-1BC860A23151}" presName="rootText" presStyleLbl="node2" presStyleIdx="3" presStyleCnt="4" custScaleY="210446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67AB85A-5049-4D70-86DA-3F866A5DF9EB}" type="pres">
      <dgm:prSet presAssocID="{1C2A0C06-AC04-49A4-AC08-1BC860A23151}" presName="rootConnector" presStyleLbl="node2" presStyleIdx="3" presStyleCnt="4"/>
      <dgm:spPr/>
    </dgm:pt>
    <dgm:pt modelId="{2E9A246C-069C-41A4-BB5D-C626E245F4B2}" type="pres">
      <dgm:prSet presAssocID="{1C2A0C06-AC04-49A4-AC08-1BC860A23151}" presName="hierChild4" presStyleCnt="0"/>
      <dgm:spPr/>
    </dgm:pt>
    <dgm:pt modelId="{31E0A46B-E23F-4CE1-8B11-48C0695ABCFF}" type="pres">
      <dgm:prSet presAssocID="{1C2A0C06-AC04-49A4-AC08-1BC860A23151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C8DB820E-FC12-45D2-BDA6-5F23D9CC1395}" type="presOf" srcId="{286805CE-B379-40C3-A2F5-F1DC8515CABE}" destId="{56D4FBDE-6DAC-4B9B-94BE-5E6F93B9EA3A}" srcOrd="0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B823B124-9DA0-4C6F-A501-8922A03FEBF8}" type="presOf" srcId="{24E7C279-788B-4758-8209-A553242DC8D9}" destId="{40A921FF-1FE0-4713-9334-9EA24433F999}" srcOrd="0" destOrd="0" presId="urn:microsoft.com/office/officeart/2005/8/layout/orgChart1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E687A53E-6A40-4E8D-AC13-92E20E003759}" type="presOf" srcId="{1C2A0C06-AC04-49A4-AC08-1BC860A23151}" destId="{681794B9-24A3-46AE-86E9-403A5B3788AF}" srcOrd="0" destOrd="0" presId="urn:microsoft.com/office/officeart/2005/8/layout/orgChart1"/>
    <dgm:cxn modelId="{F82E893F-B9EB-4998-9C44-0D6884B4388A}" type="presOf" srcId="{FB5AB1A0-4657-465B-A29B-74BAEE7312E3}" destId="{7E9AB42B-C815-4E14-8EA4-96774FC6ED0A}" srcOrd="1" destOrd="0" presId="urn:microsoft.com/office/officeart/2005/8/layout/orgChart1"/>
    <dgm:cxn modelId="{FC676943-9A65-4C21-B09E-8A12FB179A5E}" type="presOf" srcId="{24E7C279-788B-4758-8209-A553242DC8D9}" destId="{CD6F471C-EFAF-4464-A4A8-8DDCF07A9DE2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E1179A88-CE15-41B2-9187-CC0B7004C6E1}" type="presOf" srcId="{818C07ED-BCBA-41EA-8ED5-1569C2B0460F}" destId="{42D84777-BD55-4B10-BAD0-B2F540B111A9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CBADC4C5-7905-457E-9BD6-D9FE8F8FDB39}" type="presOf" srcId="{DA026AA3-D0F4-4A09-AB66-0D1E4C84272B}" destId="{59BB63CB-48B1-41B4-A9B7-9DE201F47169}" srcOrd="0" destOrd="0" presId="urn:microsoft.com/office/officeart/2005/8/layout/orgChart1"/>
    <dgm:cxn modelId="{C1D4A3D8-6C7B-4E59-9B93-B5B3194E04E7}" type="presOf" srcId="{1C2A0C06-AC04-49A4-AC08-1BC860A23151}" destId="{B67AB85A-5049-4D70-86DA-3F866A5DF9EB}" srcOrd="1" destOrd="0" presId="urn:microsoft.com/office/officeart/2005/8/layout/orgChart1"/>
    <dgm:cxn modelId="{0BA496E2-EBF3-42F2-9B9D-FD81D1407E87}" srcId="{72C598DC-11CA-438A-B8B6-E60E37C35F7E}" destId="{FB5AB1A0-4657-465B-A29B-74BAEE7312E3}" srcOrd="2" destOrd="0" parTransId="{286805CE-B379-40C3-A2F5-F1DC8515CABE}" sibTransId="{84CD234C-4474-466E-B62C-1B6DE4961EE6}"/>
    <dgm:cxn modelId="{6AC2C4E7-6672-440C-AEAD-47B06B38FFB1}" srcId="{72C598DC-11CA-438A-B8B6-E60E37C35F7E}" destId="{1C2A0C06-AC04-49A4-AC08-1BC860A23151}" srcOrd="3" destOrd="0" parTransId="{DA026AA3-D0F4-4A09-AB66-0D1E4C84272B}" sibTransId="{09FCCE2B-D208-4207-B5C2-26AD5D411F34}"/>
    <dgm:cxn modelId="{71570AF5-11E3-4BF1-9464-648EBE7F42C3}" type="presOf" srcId="{FB5AB1A0-4657-465B-A29B-74BAEE7312E3}" destId="{8CAEBC3D-5665-4FE2-90FE-E0C9284B4611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918B1DCA-B10A-4276-812C-0C7823CA1599}" type="presParOf" srcId="{933E44C4-E2E3-405D-A4D3-247BA52F4D45}" destId="{42D84777-BD55-4B10-BAD0-B2F540B111A9}" srcOrd="2" destOrd="0" presId="urn:microsoft.com/office/officeart/2005/8/layout/orgChart1"/>
    <dgm:cxn modelId="{A2410FD1-BA77-4075-9A43-7FF0295F9434}" type="presParOf" srcId="{933E44C4-E2E3-405D-A4D3-247BA52F4D45}" destId="{B46110E2-1320-4A97-87DF-6E9BAAED1522}" srcOrd="3" destOrd="0" presId="urn:microsoft.com/office/officeart/2005/8/layout/orgChart1"/>
    <dgm:cxn modelId="{C5B12547-6AEF-4920-8340-E2C5B372122D}" type="presParOf" srcId="{B46110E2-1320-4A97-87DF-6E9BAAED1522}" destId="{D46BD8D3-D356-4E18-8B07-4E549C1DE216}" srcOrd="0" destOrd="0" presId="urn:microsoft.com/office/officeart/2005/8/layout/orgChart1"/>
    <dgm:cxn modelId="{D2A5603D-2002-4F59-85EB-C18C76B6E7DE}" type="presParOf" srcId="{D46BD8D3-D356-4E18-8B07-4E549C1DE216}" destId="{40A921FF-1FE0-4713-9334-9EA24433F999}" srcOrd="0" destOrd="0" presId="urn:microsoft.com/office/officeart/2005/8/layout/orgChart1"/>
    <dgm:cxn modelId="{8964778D-B74A-4A30-9E70-5166B313EDCD}" type="presParOf" srcId="{D46BD8D3-D356-4E18-8B07-4E549C1DE216}" destId="{CD6F471C-EFAF-4464-A4A8-8DDCF07A9DE2}" srcOrd="1" destOrd="0" presId="urn:microsoft.com/office/officeart/2005/8/layout/orgChart1"/>
    <dgm:cxn modelId="{9EA5AD97-4B84-4625-9F22-CD12882E0F5D}" type="presParOf" srcId="{B46110E2-1320-4A97-87DF-6E9BAAED1522}" destId="{4F942AE7-0695-4EF2-9CB3-AD2FF93F8CB8}" srcOrd="1" destOrd="0" presId="urn:microsoft.com/office/officeart/2005/8/layout/orgChart1"/>
    <dgm:cxn modelId="{253088EE-9713-4128-B742-E7C15021D58D}" type="presParOf" srcId="{B46110E2-1320-4A97-87DF-6E9BAAED1522}" destId="{8A3CEE62-5B67-4A8C-927C-75954806B6FA}" srcOrd="2" destOrd="0" presId="urn:microsoft.com/office/officeart/2005/8/layout/orgChart1"/>
    <dgm:cxn modelId="{C9933E44-04D9-415B-97E4-732C5C03B7F2}" type="presParOf" srcId="{933E44C4-E2E3-405D-A4D3-247BA52F4D45}" destId="{56D4FBDE-6DAC-4B9B-94BE-5E6F93B9EA3A}" srcOrd="4" destOrd="0" presId="urn:microsoft.com/office/officeart/2005/8/layout/orgChart1"/>
    <dgm:cxn modelId="{479F65CF-C26F-4009-A8D0-EC90B658EE14}" type="presParOf" srcId="{933E44C4-E2E3-405D-A4D3-247BA52F4D45}" destId="{0EEAF226-4D95-4541-8886-53E8D53CD4B5}" srcOrd="5" destOrd="0" presId="urn:microsoft.com/office/officeart/2005/8/layout/orgChart1"/>
    <dgm:cxn modelId="{EBC1D24E-F247-4A46-B63F-CB8B2A04A525}" type="presParOf" srcId="{0EEAF226-4D95-4541-8886-53E8D53CD4B5}" destId="{7396781E-4924-4BAD-AA3C-44F3BA6B86E5}" srcOrd="0" destOrd="0" presId="urn:microsoft.com/office/officeart/2005/8/layout/orgChart1"/>
    <dgm:cxn modelId="{426B1DA0-B968-45B6-AF7E-549C35706B19}" type="presParOf" srcId="{7396781E-4924-4BAD-AA3C-44F3BA6B86E5}" destId="{8CAEBC3D-5665-4FE2-90FE-E0C9284B4611}" srcOrd="0" destOrd="0" presId="urn:microsoft.com/office/officeart/2005/8/layout/orgChart1"/>
    <dgm:cxn modelId="{0B967951-388B-49CE-AA48-6417F9CB6F45}" type="presParOf" srcId="{7396781E-4924-4BAD-AA3C-44F3BA6B86E5}" destId="{7E9AB42B-C815-4E14-8EA4-96774FC6ED0A}" srcOrd="1" destOrd="0" presId="urn:microsoft.com/office/officeart/2005/8/layout/orgChart1"/>
    <dgm:cxn modelId="{019F86EC-B29E-49E0-9094-B6B43513D07C}" type="presParOf" srcId="{0EEAF226-4D95-4541-8886-53E8D53CD4B5}" destId="{63623469-6BB8-4C08-9F46-5CB9D7E37FB6}" srcOrd="1" destOrd="0" presId="urn:microsoft.com/office/officeart/2005/8/layout/orgChart1"/>
    <dgm:cxn modelId="{154F3785-5EA8-4044-B9AD-6BC452611125}" type="presParOf" srcId="{0EEAF226-4D95-4541-8886-53E8D53CD4B5}" destId="{EC64C589-423F-42E6-9359-9681A465CA76}" srcOrd="2" destOrd="0" presId="urn:microsoft.com/office/officeart/2005/8/layout/orgChart1"/>
    <dgm:cxn modelId="{19794846-84BB-4BD2-AE11-2705016F02DF}" type="presParOf" srcId="{933E44C4-E2E3-405D-A4D3-247BA52F4D45}" destId="{59BB63CB-48B1-41B4-A9B7-9DE201F47169}" srcOrd="6" destOrd="0" presId="urn:microsoft.com/office/officeart/2005/8/layout/orgChart1"/>
    <dgm:cxn modelId="{0331DC24-8AF7-4628-A990-EA714137447F}" type="presParOf" srcId="{933E44C4-E2E3-405D-A4D3-247BA52F4D45}" destId="{686F93AF-E2BC-45A2-9F18-57C7F7AE908F}" srcOrd="7" destOrd="0" presId="urn:microsoft.com/office/officeart/2005/8/layout/orgChart1"/>
    <dgm:cxn modelId="{488F0969-EAE2-4264-A142-7F96986B8A09}" type="presParOf" srcId="{686F93AF-E2BC-45A2-9F18-57C7F7AE908F}" destId="{F2C53A2A-F6CE-45EC-B2C0-044A23C8F9B8}" srcOrd="0" destOrd="0" presId="urn:microsoft.com/office/officeart/2005/8/layout/orgChart1"/>
    <dgm:cxn modelId="{6B703F63-82B9-4ECA-96C4-DA28F002D09A}" type="presParOf" srcId="{F2C53A2A-F6CE-45EC-B2C0-044A23C8F9B8}" destId="{681794B9-24A3-46AE-86E9-403A5B3788AF}" srcOrd="0" destOrd="0" presId="urn:microsoft.com/office/officeart/2005/8/layout/orgChart1"/>
    <dgm:cxn modelId="{3F912E8D-A222-4EF9-8062-025F9753F810}" type="presParOf" srcId="{F2C53A2A-F6CE-45EC-B2C0-044A23C8F9B8}" destId="{B67AB85A-5049-4D70-86DA-3F866A5DF9EB}" srcOrd="1" destOrd="0" presId="urn:microsoft.com/office/officeart/2005/8/layout/orgChart1"/>
    <dgm:cxn modelId="{F39B641B-F3AD-460A-B8FF-E0AC51AAFA45}" type="presParOf" srcId="{686F93AF-E2BC-45A2-9F18-57C7F7AE908F}" destId="{2E9A246C-069C-41A4-BB5D-C626E245F4B2}" srcOrd="1" destOrd="0" presId="urn:microsoft.com/office/officeart/2005/8/layout/orgChart1"/>
    <dgm:cxn modelId="{88DB8370-E04B-44CB-9349-00282E9F1A7F}" type="presParOf" srcId="{686F93AF-E2BC-45A2-9F18-57C7F7AE908F}" destId="{31E0A46B-E23F-4CE1-8B11-48C0695ABCFF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b="0" dirty="0"/>
            <a:t>DOM methods for modifying elements and their properties</a:t>
          </a:r>
          <a:endParaRPr lang="en-IN" sz="18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 err="1"/>
            <a:t>textContent</a:t>
          </a:r>
          <a:endParaRPr lang="en-IN" sz="18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 err="1"/>
            <a:t>innerHTML</a:t>
          </a:r>
          <a:endParaRPr lang="en-IN" sz="18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 err="1"/>
            <a:t>setAttribute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 err="1"/>
            <a:t>removeAttribute</a:t>
          </a:r>
          <a:r>
            <a:rPr lang="en-IN" sz="1800" b="0" i="0" dirty="0"/>
            <a:t>()</a:t>
          </a:r>
          <a:endParaRPr lang="en-IN" sz="18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8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800" b="0"/>
        </a:p>
      </dgm:t>
    </dgm:pt>
    <dgm:pt modelId="{155A6431-21A4-4049-9BF1-C5E9AE131486}">
      <dgm:prSet custT="1"/>
      <dgm:spPr>
        <a:solidFill>
          <a:schemeClr val="accent5"/>
        </a:solidFill>
      </dgm:spPr>
      <dgm:t>
        <a:bodyPr/>
        <a:lstStyle/>
        <a:p>
          <a:r>
            <a:rPr lang="en-IN" sz="1800" b="0" i="0" dirty="0" err="1"/>
            <a:t>style.setProperty</a:t>
          </a:r>
          <a:endParaRPr lang="en-IN" sz="18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8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800" b="0"/>
        </a:p>
      </dgm:t>
    </dgm:pt>
    <dgm:pt modelId="{37D5CC44-2BF2-4322-B790-A868C0023865}">
      <dgm:prSet custT="1"/>
      <dgm:spPr>
        <a:solidFill>
          <a:schemeClr val="accent5"/>
        </a:solidFill>
      </dgm:spPr>
      <dgm:t>
        <a:bodyPr/>
        <a:lstStyle/>
        <a:p>
          <a:r>
            <a:rPr lang="en-US" sz="1800" dirty="0" err="1"/>
            <a:t>classList.add</a:t>
          </a:r>
          <a:r>
            <a:rPr lang="en-US" sz="1800" dirty="0"/>
            <a:t>()</a:t>
          </a:r>
          <a:endParaRPr lang="en-IN" sz="1800" dirty="0"/>
        </a:p>
      </dgm:t>
    </dgm:pt>
    <dgm:pt modelId="{DE0CC451-DF8C-4C16-8DF0-D3B101DB96DB}" type="parTrans" cxnId="{AC2CBA57-0865-42E6-B9A1-BDD11D1CE225}">
      <dgm:prSet custT="1"/>
      <dgm:spPr/>
      <dgm:t>
        <a:bodyPr/>
        <a:lstStyle/>
        <a:p>
          <a:endParaRPr lang="en-IN" sz="1800"/>
        </a:p>
      </dgm:t>
    </dgm:pt>
    <dgm:pt modelId="{69D4DB17-CB78-41DA-A282-0C7027331821}" type="sibTrans" cxnId="{AC2CBA57-0865-42E6-B9A1-BDD11D1CE225}">
      <dgm:prSet/>
      <dgm:spPr/>
      <dgm:t>
        <a:bodyPr/>
        <a:lstStyle/>
        <a:p>
          <a:endParaRPr lang="en-IN" sz="18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51079" custScaleY="29879" custLinFactNeighborX="-19579" custLinFactNeighborY="777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54145" custScaleY="50347" custLinFactNeighborX="-729" custLinFactNeighborY="3860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54145" custScaleY="50347" custLinFactNeighborX="-676" custLinFactNeighborY="382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54145" custScaleY="50347" custLinFactNeighborY="3264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54145" custScaleY="50347" custLinFactNeighborY="208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54145" custScaleY="50347" custLinFactNeighborY="1975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01B6CF36-7B8C-4430-AB04-E3D9378F1B24}" type="pres">
      <dgm:prSet presAssocID="{DE0CC451-DF8C-4C16-8DF0-D3B101DB96DB}" presName="conn2-1" presStyleLbl="parChTrans1D2" presStyleIdx="5" presStyleCnt="6"/>
      <dgm:spPr/>
    </dgm:pt>
    <dgm:pt modelId="{2B6D974F-351F-4EF2-9576-FC2917EC8044}" type="pres">
      <dgm:prSet presAssocID="{DE0CC451-DF8C-4C16-8DF0-D3B101DB96DB}" presName="connTx" presStyleLbl="parChTrans1D2" presStyleIdx="5" presStyleCnt="6"/>
      <dgm:spPr/>
    </dgm:pt>
    <dgm:pt modelId="{A0A32C09-DCA5-4CE5-A86A-86B273886517}" type="pres">
      <dgm:prSet presAssocID="{37D5CC44-2BF2-4322-B790-A868C0023865}" presName="root2" presStyleCnt="0"/>
      <dgm:spPr/>
    </dgm:pt>
    <dgm:pt modelId="{26CCC4DF-089D-4AA7-91FE-AF061594A792}" type="pres">
      <dgm:prSet presAssocID="{37D5CC44-2BF2-4322-B790-A868C0023865}" presName="LevelTwoTextNode" presStyleLbl="node2" presStyleIdx="5" presStyleCnt="6" custScaleX="53064" custScaleY="59077" custLinFactNeighborX="178" custLinFactNeighborY="9651">
        <dgm:presLayoutVars>
          <dgm:chPref val="3"/>
        </dgm:presLayoutVars>
      </dgm:prSet>
      <dgm:spPr>
        <a:prstGeom prst="roundRect">
          <a:avLst/>
        </a:prstGeom>
      </dgm:spPr>
    </dgm:pt>
    <dgm:pt modelId="{7FBCEE86-7F43-4589-833C-8B42E3B57890}" type="pres">
      <dgm:prSet presAssocID="{37D5CC44-2BF2-4322-B790-A868C0023865}" presName="level3hierChild" presStyleCnt="0"/>
      <dgm:spPr/>
    </dgm:pt>
  </dgm:ptLst>
  <dgm:cxnLst>
    <dgm:cxn modelId="{1C394014-21A7-4814-BA55-AA9C81CA20EB}" type="presOf" srcId="{DE0CC451-DF8C-4C16-8DF0-D3B101DB96DB}" destId="{01B6CF36-7B8C-4430-AB04-E3D9378F1B24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6E8C0176-AE6E-45F6-8CF7-E31CFAEE0169}" type="presOf" srcId="{37D5CC44-2BF2-4322-B790-A868C0023865}" destId="{26CCC4DF-089D-4AA7-91FE-AF061594A792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AC2CBA57-0865-42E6-B9A1-BDD11D1CE225}" srcId="{72C598DC-11CA-438A-B8B6-E60E37C35F7E}" destId="{37D5CC44-2BF2-4322-B790-A868C0023865}" srcOrd="5" destOrd="0" parTransId="{DE0CC451-DF8C-4C16-8DF0-D3B101DB96DB}" sibTransId="{69D4DB17-CB78-41DA-A282-0C7027331821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EB5279A1-E895-4C84-93B1-D66DA2A486FA}" type="presOf" srcId="{DE0CC451-DF8C-4C16-8DF0-D3B101DB96DB}" destId="{2B6D974F-351F-4EF2-9576-FC2917EC8044}" srcOrd="1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49F64C39-4BCC-4495-A974-FA2964E07C8D}" type="presParOf" srcId="{D2E8EF69-5DD0-4970-BA12-7488C48ED55F}" destId="{01B6CF36-7B8C-4430-AB04-E3D9378F1B24}" srcOrd="10" destOrd="0" presId="urn:microsoft.com/office/officeart/2008/layout/HorizontalMultiLevelHierarchy"/>
    <dgm:cxn modelId="{AEC35A35-FDEC-48E1-AE12-F160EA96E157}" type="presParOf" srcId="{01B6CF36-7B8C-4430-AB04-E3D9378F1B24}" destId="{2B6D974F-351F-4EF2-9576-FC2917EC8044}" srcOrd="0" destOrd="0" presId="urn:microsoft.com/office/officeart/2008/layout/HorizontalMultiLevelHierarchy"/>
    <dgm:cxn modelId="{A979F8C4-73B2-4A8D-B92F-A56CA3A4A4EE}" type="presParOf" srcId="{D2E8EF69-5DD0-4970-BA12-7488C48ED55F}" destId="{A0A32C09-DCA5-4CE5-A86A-86B273886517}" srcOrd="11" destOrd="0" presId="urn:microsoft.com/office/officeart/2008/layout/HorizontalMultiLevelHierarchy"/>
    <dgm:cxn modelId="{032B93BA-1038-400C-A08E-FE29B111202F}" type="presParOf" srcId="{A0A32C09-DCA5-4CE5-A86A-86B273886517}" destId="{26CCC4DF-089D-4AA7-91FE-AF061594A792}" srcOrd="0" destOrd="0" presId="urn:microsoft.com/office/officeart/2008/layout/HorizontalMultiLevelHierarchy"/>
    <dgm:cxn modelId="{70D1E04E-54E2-4AA5-91B1-9DFCC543C1EF}" type="presParOf" srcId="{A0A32C09-DCA5-4CE5-A86A-86B273886517}" destId="{7FBCEE86-7F43-4589-833C-8B42E3B578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methods to create elements dynamically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>
        <a:solidFill>
          <a:schemeClr val="accent5"/>
        </a:solidFill>
      </dgm:spPr>
      <dgm:t>
        <a:bodyPr/>
        <a:lstStyle/>
        <a:p>
          <a:r>
            <a:rPr lang="en-IN" sz="1600" b="0" dirty="0" err="1"/>
            <a:t>createElement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>
        <a:solidFill>
          <a:schemeClr val="accent5"/>
        </a:solidFill>
      </dgm:spPr>
      <dgm:t>
        <a:bodyPr/>
        <a:lstStyle/>
        <a:p>
          <a:r>
            <a:rPr lang="en-IN" sz="1600" b="0" dirty="0" err="1"/>
            <a:t>cloneNode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600" b="0" dirty="0" err="1"/>
            <a:t>createTextNode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600" b="0" dirty="0" err="1"/>
            <a:t>innerHTML</a:t>
          </a:r>
          <a:endParaRPr lang="en-IN" sz="16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6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600" b="0" dirty="0" err="1"/>
            <a:t>insertAdjacentHTML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6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 b="0"/>
        </a:p>
      </dgm:t>
    </dgm:pt>
    <dgm:pt modelId="{59680256-51E8-43D7-B97B-9593BADADC46}">
      <dgm:prSet custT="1"/>
      <dgm:spPr/>
      <dgm:t>
        <a:bodyPr/>
        <a:lstStyle/>
        <a:p>
          <a:r>
            <a:rPr lang="en-US" sz="1600" b="0" dirty="0" err="1"/>
            <a:t>document.write</a:t>
          </a:r>
          <a:r>
            <a:rPr lang="en-US" sz="1600" b="0" dirty="0"/>
            <a:t>()</a:t>
          </a:r>
          <a:endParaRPr lang="en-IN" sz="1600" b="0" dirty="0"/>
        </a:p>
      </dgm:t>
    </dgm:pt>
    <dgm:pt modelId="{8CE67D6E-65A4-490E-B921-2F8FA7A213FE}" type="parTrans" cxnId="{C9BFD589-A8FB-4EF6-B6CC-262CC5CC2DEB}">
      <dgm:prSet custT="1"/>
      <dgm:spPr/>
      <dgm:t>
        <a:bodyPr/>
        <a:lstStyle/>
        <a:p>
          <a:endParaRPr lang="en-IN" sz="1600"/>
        </a:p>
      </dgm:t>
    </dgm:pt>
    <dgm:pt modelId="{9E0BF338-C585-4308-9E8F-6181D132444A}" type="sibTrans" cxnId="{C9BFD589-A8FB-4EF6-B6CC-262CC5CC2DEB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06208" custScaleY="24876" custLinFactX="-100000" custLinFactNeighborX="-150580" custLinFactNeighborY="9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9D1296BB-2559-4EAE-9984-B18EAEA7916C}" type="pres">
      <dgm:prSet presAssocID="{8CE67D6E-65A4-490E-B921-2F8FA7A213FE}" presName="conn2-1" presStyleLbl="parChTrans1D2" presStyleIdx="5" presStyleCnt="6"/>
      <dgm:spPr/>
    </dgm:pt>
    <dgm:pt modelId="{37D4E876-24A8-47EA-A3A1-DFF48450970D}" type="pres">
      <dgm:prSet presAssocID="{8CE67D6E-65A4-490E-B921-2F8FA7A213FE}" presName="connTx" presStyleLbl="parChTrans1D2" presStyleIdx="5" presStyleCnt="6"/>
      <dgm:spPr/>
    </dgm:pt>
    <dgm:pt modelId="{137CC83E-B93A-4084-AA0F-E8E0F4F1433C}" type="pres">
      <dgm:prSet presAssocID="{59680256-51E8-43D7-B97B-9593BADADC46}" presName="root2" presStyleCnt="0"/>
      <dgm:spPr/>
    </dgm:pt>
    <dgm:pt modelId="{C37CDEF3-1139-428B-B4AC-D8220585C07F}" type="pres">
      <dgm:prSet presAssocID="{59680256-51E8-43D7-B97B-9593BADADC46}" presName="LevelTwoTextNode" presStyleLbl="node2" presStyleIdx="5" presStyleCnt="6" custScaleX="47546" custScaleY="4609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959909F-ECD2-4D5E-B8BA-B4F552A396FB}" type="pres">
      <dgm:prSet presAssocID="{59680256-51E8-43D7-B97B-9593BADADC46}" presName="level3hierChild" presStyleCnt="0"/>
      <dgm:spPr/>
    </dgm:pt>
  </dgm:ptLst>
  <dgm:cxnLst>
    <dgm:cxn modelId="{9ABEA80E-9F00-41A5-921E-C7D5EF249573}" type="presOf" srcId="{8CE67D6E-65A4-490E-B921-2F8FA7A213FE}" destId="{9D1296BB-2559-4EAE-9984-B18EAEA7916C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51AA1072-3318-4F6D-8491-5AC25E815D25}" type="presOf" srcId="{59680256-51E8-43D7-B97B-9593BADADC46}" destId="{C37CDEF3-1139-428B-B4AC-D8220585C07F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C9BFD589-A8FB-4EF6-B6CC-262CC5CC2DEB}" srcId="{72C598DC-11CA-438A-B8B6-E60E37C35F7E}" destId="{59680256-51E8-43D7-B97B-9593BADADC46}" srcOrd="5" destOrd="0" parTransId="{8CE67D6E-65A4-490E-B921-2F8FA7A213FE}" sibTransId="{9E0BF338-C585-4308-9E8F-6181D132444A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5BA778EA-A974-470A-9E99-0E1FF1F83891}" type="presOf" srcId="{8CE67D6E-65A4-490E-B921-2F8FA7A213FE}" destId="{37D4E876-24A8-47EA-A3A1-DFF48450970D}" srcOrd="1" destOrd="0" presId="urn:microsoft.com/office/officeart/2008/layout/HorizontalMultiLevelHierarchy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626CD70-AC4E-4E22-8562-25B01F3B8C34}" type="presParOf" srcId="{D2E8EF69-5DD0-4970-BA12-7488C48ED55F}" destId="{9D1296BB-2559-4EAE-9984-B18EAEA7916C}" srcOrd="10" destOrd="0" presId="urn:microsoft.com/office/officeart/2008/layout/HorizontalMultiLevelHierarchy"/>
    <dgm:cxn modelId="{C6497F17-D769-4019-B108-946AC71A0D6E}" type="presParOf" srcId="{9D1296BB-2559-4EAE-9984-B18EAEA7916C}" destId="{37D4E876-24A8-47EA-A3A1-DFF48450970D}" srcOrd="0" destOrd="0" presId="urn:microsoft.com/office/officeart/2008/layout/HorizontalMultiLevelHierarchy"/>
    <dgm:cxn modelId="{BD3897D3-7501-498B-BC8C-82DB95B051CA}" type="presParOf" srcId="{D2E8EF69-5DD0-4970-BA12-7488C48ED55F}" destId="{137CC83E-B93A-4084-AA0F-E8E0F4F1433C}" srcOrd="11" destOrd="0" presId="urn:microsoft.com/office/officeart/2008/layout/HorizontalMultiLevelHierarchy"/>
    <dgm:cxn modelId="{25902A62-0E1A-4F81-AC59-59B665683923}" type="presParOf" srcId="{137CC83E-B93A-4084-AA0F-E8E0F4F1433C}" destId="{C37CDEF3-1139-428B-B4AC-D8220585C07F}" srcOrd="0" destOrd="0" presId="urn:microsoft.com/office/officeart/2008/layout/HorizontalMultiLevelHierarchy"/>
    <dgm:cxn modelId="{A4A46D91-4623-4DD2-85A9-678AA111EF2C}" type="presParOf" srcId="{137CC83E-B93A-4084-AA0F-E8E0F4F1433C}" destId="{6959909F-ECD2-4D5E-B8BA-B4F552A396F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methods to create elements dynamically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>
        <a:solidFill>
          <a:schemeClr val="accent5"/>
        </a:solidFill>
      </dgm:spPr>
      <dgm:t>
        <a:bodyPr/>
        <a:lstStyle/>
        <a:p>
          <a:r>
            <a:rPr lang="en-IN" sz="1600" b="0" dirty="0" err="1"/>
            <a:t>createElement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600" b="0" dirty="0" err="1"/>
            <a:t>cloneNode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>
        <a:solidFill>
          <a:schemeClr val="accent5"/>
        </a:solidFill>
      </dgm:spPr>
      <dgm:t>
        <a:bodyPr/>
        <a:lstStyle/>
        <a:p>
          <a:r>
            <a:rPr lang="en-IN" sz="1600" b="0" dirty="0" err="1"/>
            <a:t>createTextNode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600" b="0" dirty="0" err="1"/>
            <a:t>innerHTML</a:t>
          </a:r>
          <a:endParaRPr lang="en-IN" sz="16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6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600" b="0" dirty="0" err="1"/>
            <a:t>insertAdjacentHTML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6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 b="0"/>
        </a:p>
      </dgm:t>
    </dgm:pt>
    <dgm:pt modelId="{59680256-51E8-43D7-B97B-9593BADADC46}">
      <dgm:prSet custT="1"/>
      <dgm:spPr/>
      <dgm:t>
        <a:bodyPr/>
        <a:lstStyle/>
        <a:p>
          <a:r>
            <a:rPr lang="en-US" sz="1600" b="0" dirty="0" err="1"/>
            <a:t>document.write</a:t>
          </a:r>
          <a:r>
            <a:rPr lang="en-US" sz="1600" b="0" dirty="0"/>
            <a:t>()</a:t>
          </a:r>
          <a:endParaRPr lang="en-IN" sz="1600" b="0" dirty="0"/>
        </a:p>
      </dgm:t>
    </dgm:pt>
    <dgm:pt modelId="{8CE67D6E-65A4-490E-B921-2F8FA7A213FE}" type="parTrans" cxnId="{C9BFD589-A8FB-4EF6-B6CC-262CC5CC2DEB}">
      <dgm:prSet custT="1"/>
      <dgm:spPr/>
      <dgm:t>
        <a:bodyPr/>
        <a:lstStyle/>
        <a:p>
          <a:endParaRPr lang="en-IN" sz="1600"/>
        </a:p>
      </dgm:t>
    </dgm:pt>
    <dgm:pt modelId="{9E0BF338-C585-4308-9E8F-6181D132444A}" type="sibTrans" cxnId="{C9BFD589-A8FB-4EF6-B6CC-262CC5CC2DEB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94665" custScaleY="29879" custLinFactX="-100000" custLinFactNeighborX="-150580" custLinFactNeighborY="9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6"/>
      <dgm:spPr/>
    </dgm:pt>
    <dgm:pt modelId="{8EE56DE1-87D9-4D11-823E-C0681F946DD9}" type="pres">
      <dgm:prSet presAssocID="{7DFC241E-6F0C-41DE-92D0-D822A9B34475}" presName="connTx" presStyleLbl="parChTrans1D2" presStyleIdx="0" presStyleCnt="6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6"/>
      <dgm:spPr/>
    </dgm:pt>
    <dgm:pt modelId="{D940EEA7-2AB1-455A-B815-C9DC4320B479}" type="pres">
      <dgm:prSet presAssocID="{818C07ED-BCBA-41EA-8ED5-1569C2B0460F}" presName="connTx" presStyleLbl="parChTrans1D2" presStyleIdx="1" presStyleCnt="6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6"/>
      <dgm:spPr/>
    </dgm:pt>
    <dgm:pt modelId="{782482D4-7340-44E8-85CB-F64C2D5A8BB6}" type="pres">
      <dgm:prSet presAssocID="{DA026AA3-D0F4-4A09-AB66-0D1E4C84272B}" presName="connTx" presStyleLbl="parChTrans1D2" presStyleIdx="2" presStyleCnt="6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6"/>
      <dgm:spPr/>
    </dgm:pt>
    <dgm:pt modelId="{5FACF3FF-DE0D-4A1D-BCD1-03DDBB07EAE5}" type="pres">
      <dgm:prSet presAssocID="{CA41E56D-D406-4B9E-AC96-D0DA5A83005D}" presName="connTx" presStyleLbl="parChTrans1D2" presStyleIdx="3" presStyleCnt="6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6"/>
      <dgm:spPr/>
    </dgm:pt>
    <dgm:pt modelId="{CC37AD08-BC48-4D1A-9BE1-6FD79F0C2D53}" type="pres">
      <dgm:prSet presAssocID="{061DA9D6-33E8-43F7-91F2-FB0400F0573E}" presName="connTx" presStyleLbl="parChTrans1D2" presStyleIdx="4" presStyleCnt="6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6" custScaleX="44903" custScaleY="49071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  <dgm:pt modelId="{9D1296BB-2559-4EAE-9984-B18EAEA7916C}" type="pres">
      <dgm:prSet presAssocID="{8CE67D6E-65A4-490E-B921-2F8FA7A213FE}" presName="conn2-1" presStyleLbl="parChTrans1D2" presStyleIdx="5" presStyleCnt="6"/>
      <dgm:spPr/>
    </dgm:pt>
    <dgm:pt modelId="{37D4E876-24A8-47EA-A3A1-DFF48450970D}" type="pres">
      <dgm:prSet presAssocID="{8CE67D6E-65A4-490E-B921-2F8FA7A213FE}" presName="connTx" presStyleLbl="parChTrans1D2" presStyleIdx="5" presStyleCnt="6"/>
      <dgm:spPr/>
    </dgm:pt>
    <dgm:pt modelId="{137CC83E-B93A-4084-AA0F-E8E0F4F1433C}" type="pres">
      <dgm:prSet presAssocID="{59680256-51E8-43D7-B97B-9593BADADC46}" presName="root2" presStyleCnt="0"/>
      <dgm:spPr/>
    </dgm:pt>
    <dgm:pt modelId="{C37CDEF3-1139-428B-B4AC-D8220585C07F}" type="pres">
      <dgm:prSet presAssocID="{59680256-51E8-43D7-B97B-9593BADADC46}" presName="LevelTwoTextNode" presStyleLbl="node2" presStyleIdx="5" presStyleCnt="6" custScaleX="47546" custScaleY="4609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959909F-ECD2-4D5E-B8BA-B4F552A396FB}" type="pres">
      <dgm:prSet presAssocID="{59680256-51E8-43D7-B97B-9593BADADC46}" presName="level3hierChild" presStyleCnt="0"/>
      <dgm:spPr/>
    </dgm:pt>
  </dgm:ptLst>
  <dgm:cxnLst>
    <dgm:cxn modelId="{9ABEA80E-9F00-41A5-921E-C7D5EF249573}" type="presOf" srcId="{8CE67D6E-65A4-490E-B921-2F8FA7A213FE}" destId="{9D1296BB-2559-4EAE-9984-B18EAEA7916C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51AA1072-3318-4F6D-8491-5AC25E815D25}" type="presOf" srcId="{59680256-51E8-43D7-B97B-9593BADADC46}" destId="{C37CDEF3-1139-428B-B4AC-D8220585C07F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C9BFD589-A8FB-4EF6-B6CC-262CC5CC2DEB}" srcId="{72C598DC-11CA-438A-B8B6-E60E37C35F7E}" destId="{59680256-51E8-43D7-B97B-9593BADADC46}" srcOrd="5" destOrd="0" parTransId="{8CE67D6E-65A4-490E-B921-2F8FA7A213FE}" sibTransId="{9E0BF338-C585-4308-9E8F-6181D132444A}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5BA778EA-A974-470A-9E99-0E1FF1F83891}" type="presOf" srcId="{8CE67D6E-65A4-490E-B921-2F8FA7A213FE}" destId="{37D4E876-24A8-47EA-A3A1-DFF48450970D}" srcOrd="1" destOrd="0" presId="urn:microsoft.com/office/officeart/2008/layout/HorizontalMultiLevelHierarchy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626CD70-AC4E-4E22-8562-25B01F3B8C34}" type="presParOf" srcId="{D2E8EF69-5DD0-4970-BA12-7488C48ED55F}" destId="{9D1296BB-2559-4EAE-9984-B18EAEA7916C}" srcOrd="10" destOrd="0" presId="urn:microsoft.com/office/officeart/2008/layout/HorizontalMultiLevelHierarchy"/>
    <dgm:cxn modelId="{C6497F17-D769-4019-B108-946AC71A0D6E}" type="presParOf" srcId="{9D1296BB-2559-4EAE-9984-B18EAEA7916C}" destId="{37D4E876-24A8-47EA-A3A1-DFF48450970D}" srcOrd="0" destOrd="0" presId="urn:microsoft.com/office/officeart/2008/layout/HorizontalMultiLevelHierarchy"/>
    <dgm:cxn modelId="{BD3897D3-7501-498B-BC8C-82DB95B051CA}" type="presParOf" srcId="{D2E8EF69-5DD0-4970-BA12-7488C48ED55F}" destId="{137CC83E-B93A-4084-AA0F-E8E0F4F1433C}" srcOrd="11" destOrd="0" presId="urn:microsoft.com/office/officeart/2008/layout/HorizontalMultiLevelHierarchy"/>
    <dgm:cxn modelId="{25902A62-0E1A-4F81-AC59-59B665683923}" type="presParOf" srcId="{137CC83E-B93A-4084-AA0F-E8E0F4F1433C}" destId="{C37CDEF3-1139-428B-B4AC-D8220585C07F}" srcOrd="0" destOrd="0" presId="urn:microsoft.com/office/officeart/2008/layout/HorizontalMultiLevelHierarchy"/>
    <dgm:cxn modelId="{A4A46D91-4623-4DD2-85A9-678AA111EF2C}" type="presParOf" srcId="{137CC83E-B93A-4084-AA0F-E8E0F4F1433C}" destId="{6959909F-ECD2-4D5E-B8BA-B4F552A396F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6D65882F-425E-49E1-B1BF-78DBD4F93B55}" type="doc">
      <dgm:prSet loTypeId="urn:microsoft.com/office/officeart/2005/8/layout/vProcess5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0DAC94F-0BF7-4DD3-84C3-B53BDEF5A303}">
      <dgm:prSet phldrT="[Text]" custT="1"/>
      <dgm:spPr/>
      <dgm:t>
        <a:bodyPr/>
        <a:lstStyle/>
        <a:p>
          <a:r>
            <a:rPr lang="en-US" sz="2000" dirty="0"/>
            <a:t>Method1</a:t>
          </a:r>
        </a:p>
        <a:p>
          <a:r>
            <a:rPr lang="en-US" sz="2000" dirty="0"/>
            <a:t>(try-catch)</a:t>
          </a:r>
          <a:endParaRPr lang="en-IN" sz="2000" dirty="0"/>
        </a:p>
      </dgm:t>
    </dgm:pt>
    <dgm:pt modelId="{CA2674CF-91C6-4D45-984A-3C5EC9019796}" type="parTrans" cxnId="{C07328F5-380F-4064-A1DD-A29620717351}">
      <dgm:prSet/>
      <dgm:spPr/>
      <dgm:t>
        <a:bodyPr/>
        <a:lstStyle/>
        <a:p>
          <a:endParaRPr lang="en-IN" sz="2000"/>
        </a:p>
      </dgm:t>
    </dgm:pt>
    <dgm:pt modelId="{5D53B748-04AE-4977-B7FD-8DEA4093F73F}" type="sibTrans" cxnId="{C07328F5-380F-4064-A1DD-A29620717351}">
      <dgm:prSet custT="1"/>
      <dgm:spPr/>
      <dgm:t>
        <a:bodyPr/>
        <a:lstStyle/>
        <a:p>
          <a:endParaRPr lang="en-IN" sz="2000"/>
        </a:p>
      </dgm:t>
    </dgm:pt>
    <dgm:pt modelId="{7AADBDF8-B297-4C14-A27E-D9F7CF5D44EA}">
      <dgm:prSet phldrT="[Text]" custT="1"/>
      <dgm:spPr/>
      <dgm:t>
        <a:bodyPr/>
        <a:lstStyle/>
        <a:p>
          <a:r>
            <a:rPr lang="en-US" sz="2000" dirty="0"/>
            <a:t>Method2</a:t>
          </a:r>
        </a:p>
        <a:p>
          <a:r>
            <a:rPr lang="en-US" sz="2000" dirty="0"/>
            <a:t>(throw)</a:t>
          </a:r>
          <a:endParaRPr lang="en-IN" sz="2000" dirty="0"/>
        </a:p>
      </dgm:t>
    </dgm:pt>
    <dgm:pt modelId="{B051B7E2-5D0E-45CB-BA46-A8300A5E8282}" type="parTrans" cxnId="{EA66F174-2C4E-4F62-9EDD-543B57AC6C64}">
      <dgm:prSet/>
      <dgm:spPr/>
      <dgm:t>
        <a:bodyPr/>
        <a:lstStyle/>
        <a:p>
          <a:endParaRPr lang="en-IN" sz="2000"/>
        </a:p>
      </dgm:t>
    </dgm:pt>
    <dgm:pt modelId="{92CFA108-C4BA-4FAF-981B-8EFDB6C397E7}" type="sibTrans" cxnId="{EA66F174-2C4E-4F62-9EDD-543B57AC6C64}">
      <dgm:prSet/>
      <dgm:spPr/>
      <dgm:t>
        <a:bodyPr/>
        <a:lstStyle/>
        <a:p>
          <a:endParaRPr lang="en-IN" sz="2000"/>
        </a:p>
      </dgm:t>
    </dgm:pt>
    <dgm:pt modelId="{83AEA824-E60E-442B-A358-FC9AD040A2A7}" type="pres">
      <dgm:prSet presAssocID="{6D65882F-425E-49E1-B1BF-78DBD4F93B55}" presName="outerComposite" presStyleCnt="0">
        <dgm:presLayoutVars>
          <dgm:chMax val="5"/>
          <dgm:dir/>
          <dgm:resizeHandles val="exact"/>
        </dgm:presLayoutVars>
      </dgm:prSet>
      <dgm:spPr/>
    </dgm:pt>
    <dgm:pt modelId="{E6F24DDF-BB10-4D10-A624-18FFF73D5593}" type="pres">
      <dgm:prSet presAssocID="{6D65882F-425E-49E1-B1BF-78DBD4F93B55}" presName="dummyMaxCanvas" presStyleCnt="0">
        <dgm:presLayoutVars/>
      </dgm:prSet>
      <dgm:spPr/>
    </dgm:pt>
    <dgm:pt modelId="{206556A3-D479-4DF3-B713-74E69BD721DC}" type="pres">
      <dgm:prSet presAssocID="{6D65882F-425E-49E1-B1BF-78DBD4F93B55}" presName="TwoNodes_1" presStyleLbl="node1" presStyleIdx="0" presStyleCnt="2" custScaleX="77163" custScaleY="56977">
        <dgm:presLayoutVars>
          <dgm:bulletEnabled val="1"/>
        </dgm:presLayoutVars>
      </dgm:prSet>
      <dgm:spPr/>
    </dgm:pt>
    <dgm:pt modelId="{73043BDE-210F-4C41-BEDA-8F84F1EB79D1}" type="pres">
      <dgm:prSet presAssocID="{6D65882F-425E-49E1-B1BF-78DBD4F93B55}" presName="TwoNodes_2" presStyleLbl="node1" presStyleIdx="1" presStyleCnt="2" custScaleX="77163" custScaleY="56977">
        <dgm:presLayoutVars>
          <dgm:bulletEnabled val="1"/>
        </dgm:presLayoutVars>
      </dgm:prSet>
      <dgm:spPr/>
    </dgm:pt>
    <dgm:pt modelId="{3CBF5550-6922-43D7-BD35-710174D26E72}" type="pres">
      <dgm:prSet presAssocID="{6D65882F-425E-49E1-B1BF-78DBD4F93B55}" presName="TwoConn_1-2" presStyleLbl="fgAccFollowNode1" presStyleIdx="0" presStyleCnt="1" custLinFactNeighborX="-81599" custLinFactNeighborY="7953">
        <dgm:presLayoutVars>
          <dgm:bulletEnabled val="1"/>
        </dgm:presLayoutVars>
      </dgm:prSet>
      <dgm:spPr/>
    </dgm:pt>
    <dgm:pt modelId="{281F60B8-DB2D-4911-BCE5-7A428543004E}" type="pres">
      <dgm:prSet presAssocID="{6D65882F-425E-49E1-B1BF-78DBD4F93B55}" presName="TwoNodes_1_text" presStyleLbl="node1" presStyleIdx="1" presStyleCnt="2">
        <dgm:presLayoutVars>
          <dgm:bulletEnabled val="1"/>
        </dgm:presLayoutVars>
      </dgm:prSet>
      <dgm:spPr/>
    </dgm:pt>
    <dgm:pt modelId="{AE1F0156-A2A1-40A6-BC94-4D1F2BFF68F7}" type="pres">
      <dgm:prSet presAssocID="{6D65882F-425E-49E1-B1BF-78DBD4F93B55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6E79F136-6580-4109-8671-B1F4667A1CB8}" type="presOf" srcId="{5D53B748-04AE-4977-B7FD-8DEA4093F73F}" destId="{3CBF5550-6922-43D7-BD35-710174D26E72}" srcOrd="0" destOrd="0" presId="urn:microsoft.com/office/officeart/2005/8/layout/vProcess5"/>
    <dgm:cxn modelId="{41EEAF51-2D26-42AD-AAA4-FAC4A946BB24}" type="presOf" srcId="{7AADBDF8-B297-4C14-A27E-D9F7CF5D44EA}" destId="{AE1F0156-A2A1-40A6-BC94-4D1F2BFF68F7}" srcOrd="1" destOrd="0" presId="urn:microsoft.com/office/officeart/2005/8/layout/vProcess5"/>
    <dgm:cxn modelId="{EA66F174-2C4E-4F62-9EDD-543B57AC6C64}" srcId="{6D65882F-425E-49E1-B1BF-78DBD4F93B55}" destId="{7AADBDF8-B297-4C14-A27E-D9F7CF5D44EA}" srcOrd="1" destOrd="0" parTransId="{B051B7E2-5D0E-45CB-BA46-A8300A5E8282}" sibTransId="{92CFA108-C4BA-4FAF-981B-8EFDB6C397E7}"/>
    <dgm:cxn modelId="{E3044D94-5D2E-493E-B209-DF36BCA43FB9}" type="presOf" srcId="{7AADBDF8-B297-4C14-A27E-D9F7CF5D44EA}" destId="{73043BDE-210F-4C41-BEDA-8F84F1EB79D1}" srcOrd="0" destOrd="0" presId="urn:microsoft.com/office/officeart/2005/8/layout/vProcess5"/>
    <dgm:cxn modelId="{6E5FB59B-5A64-4CDF-8D69-D2C9110133F5}" type="presOf" srcId="{E0DAC94F-0BF7-4DD3-84C3-B53BDEF5A303}" destId="{206556A3-D479-4DF3-B713-74E69BD721DC}" srcOrd="0" destOrd="0" presId="urn:microsoft.com/office/officeart/2005/8/layout/vProcess5"/>
    <dgm:cxn modelId="{4D2CA09C-690A-4E56-8988-541940A86953}" type="presOf" srcId="{E0DAC94F-0BF7-4DD3-84C3-B53BDEF5A303}" destId="{281F60B8-DB2D-4911-BCE5-7A428543004E}" srcOrd="1" destOrd="0" presId="urn:microsoft.com/office/officeart/2005/8/layout/vProcess5"/>
    <dgm:cxn modelId="{CF70A4DC-D6AC-4B3F-BF59-46B57D7E324C}" type="presOf" srcId="{6D65882F-425E-49E1-B1BF-78DBD4F93B55}" destId="{83AEA824-E60E-442B-A358-FC9AD040A2A7}" srcOrd="0" destOrd="0" presId="urn:microsoft.com/office/officeart/2005/8/layout/vProcess5"/>
    <dgm:cxn modelId="{C07328F5-380F-4064-A1DD-A29620717351}" srcId="{6D65882F-425E-49E1-B1BF-78DBD4F93B55}" destId="{E0DAC94F-0BF7-4DD3-84C3-B53BDEF5A303}" srcOrd="0" destOrd="0" parTransId="{CA2674CF-91C6-4D45-984A-3C5EC9019796}" sibTransId="{5D53B748-04AE-4977-B7FD-8DEA4093F73F}"/>
    <dgm:cxn modelId="{376778C8-BF0C-41AE-877A-49F64581D372}" type="presParOf" srcId="{83AEA824-E60E-442B-A358-FC9AD040A2A7}" destId="{E6F24DDF-BB10-4D10-A624-18FFF73D5593}" srcOrd="0" destOrd="0" presId="urn:microsoft.com/office/officeart/2005/8/layout/vProcess5"/>
    <dgm:cxn modelId="{F5E9374C-42BE-4687-8A1A-09BC9FE04474}" type="presParOf" srcId="{83AEA824-E60E-442B-A358-FC9AD040A2A7}" destId="{206556A3-D479-4DF3-B713-74E69BD721DC}" srcOrd="1" destOrd="0" presId="urn:microsoft.com/office/officeart/2005/8/layout/vProcess5"/>
    <dgm:cxn modelId="{BE0F8776-EA64-4E1A-8831-FFB2A1071EDC}" type="presParOf" srcId="{83AEA824-E60E-442B-A358-FC9AD040A2A7}" destId="{73043BDE-210F-4C41-BEDA-8F84F1EB79D1}" srcOrd="2" destOrd="0" presId="urn:microsoft.com/office/officeart/2005/8/layout/vProcess5"/>
    <dgm:cxn modelId="{B54D9644-C448-4A59-92A7-C0FDB0E66FB6}" type="presParOf" srcId="{83AEA824-E60E-442B-A358-FC9AD040A2A7}" destId="{3CBF5550-6922-43D7-BD35-710174D26E72}" srcOrd="3" destOrd="0" presId="urn:microsoft.com/office/officeart/2005/8/layout/vProcess5"/>
    <dgm:cxn modelId="{F1E1FE23-5E0A-485C-9DE2-D344525FAA61}" type="presParOf" srcId="{83AEA824-E60E-442B-A358-FC9AD040A2A7}" destId="{281F60B8-DB2D-4911-BCE5-7A428543004E}" srcOrd="4" destOrd="0" presId="urn:microsoft.com/office/officeart/2005/8/layout/vProcess5"/>
    <dgm:cxn modelId="{31AF82A9-52DB-453C-AF1A-9577E42FECC1}" type="presParOf" srcId="{83AEA824-E60E-442B-A358-FC9AD040A2A7}" destId="{AE1F0156-A2A1-40A6-BC94-4D1F2BFF68F7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D65882F-425E-49E1-B1BF-78DBD4F93B55}" type="doc">
      <dgm:prSet loTypeId="urn:microsoft.com/office/officeart/2005/8/layout/vProcess5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0DAC94F-0BF7-4DD3-84C3-B53BDEF5A303}">
      <dgm:prSet phldrT="[Text]" custT="1"/>
      <dgm:spPr/>
      <dgm:t>
        <a:bodyPr/>
        <a:lstStyle/>
        <a:p>
          <a:r>
            <a:rPr lang="en-US" sz="2000" dirty="0"/>
            <a:t>Method1</a:t>
          </a:r>
        </a:p>
        <a:p>
          <a:r>
            <a:rPr lang="en-US" sz="2000" dirty="0"/>
            <a:t>(try-catch)</a:t>
          </a:r>
          <a:endParaRPr lang="en-IN" sz="2000" dirty="0"/>
        </a:p>
      </dgm:t>
    </dgm:pt>
    <dgm:pt modelId="{CA2674CF-91C6-4D45-984A-3C5EC9019796}" type="parTrans" cxnId="{C07328F5-380F-4064-A1DD-A29620717351}">
      <dgm:prSet/>
      <dgm:spPr/>
      <dgm:t>
        <a:bodyPr/>
        <a:lstStyle/>
        <a:p>
          <a:endParaRPr lang="en-IN" sz="2000"/>
        </a:p>
      </dgm:t>
    </dgm:pt>
    <dgm:pt modelId="{5D53B748-04AE-4977-B7FD-8DEA4093F73F}" type="sibTrans" cxnId="{C07328F5-380F-4064-A1DD-A29620717351}">
      <dgm:prSet custT="1"/>
      <dgm:spPr/>
      <dgm:t>
        <a:bodyPr/>
        <a:lstStyle/>
        <a:p>
          <a:endParaRPr lang="en-IN" sz="2000"/>
        </a:p>
      </dgm:t>
    </dgm:pt>
    <dgm:pt modelId="{7AADBDF8-B297-4C14-A27E-D9F7CF5D44EA}">
      <dgm:prSet phldrT="[Text]" custT="1"/>
      <dgm:spPr/>
      <dgm:t>
        <a:bodyPr/>
        <a:lstStyle/>
        <a:p>
          <a:r>
            <a:rPr lang="en-US" sz="2000" dirty="0"/>
            <a:t>Method2</a:t>
          </a:r>
        </a:p>
        <a:p>
          <a:r>
            <a:rPr lang="en-US" sz="2000" dirty="0"/>
            <a:t>(throw)</a:t>
          </a:r>
          <a:endParaRPr lang="en-IN" sz="2000" dirty="0"/>
        </a:p>
      </dgm:t>
    </dgm:pt>
    <dgm:pt modelId="{B051B7E2-5D0E-45CB-BA46-A8300A5E8282}" type="parTrans" cxnId="{EA66F174-2C4E-4F62-9EDD-543B57AC6C64}">
      <dgm:prSet/>
      <dgm:spPr/>
      <dgm:t>
        <a:bodyPr/>
        <a:lstStyle/>
        <a:p>
          <a:endParaRPr lang="en-IN" sz="2000"/>
        </a:p>
      </dgm:t>
    </dgm:pt>
    <dgm:pt modelId="{92CFA108-C4BA-4FAF-981B-8EFDB6C397E7}" type="sibTrans" cxnId="{EA66F174-2C4E-4F62-9EDD-543B57AC6C64}">
      <dgm:prSet/>
      <dgm:spPr/>
      <dgm:t>
        <a:bodyPr/>
        <a:lstStyle/>
        <a:p>
          <a:endParaRPr lang="en-IN" sz="2000"/>
        </a:p>
      </dgm:t>
    </dgm:pt>
    <dgm:pt modelId="{83AEA824-E60E-442B-A358-FC9AD040A2A7}" type="pres">
      <dgm:prSet presAssocID="{6D65882F-425E-49E1-B1BF-78DBD4F93B55}" presName="outerComposite" presStyleCnt="0">
        <dgm:presLayoutVars>
          <dgm:chMax val="5"/>
          <dgm:dir/>
          <dgm:resizeHandles val="exact"/>
        </dgm:presLayoutVars>
      </dgm:prSet>
      <dgm:spPr/>
    </dgm:pt>
    <dgm:pt modelId="{E6F24DDF-BB10-4D10-A624-18FFF73D5593}" type="pres">
      <dgm:prSet presAssocID="{6D65882F-425E-49E1-B1BF-78DBD4F93B55}" presName="dummyMaxCanvas" presStyleCnt="0">
        <dgm:presLayoutVars/>
      </dgm:prSet>
      <dgm:spPr/>
    </dgm:pt>
    <dgm:pt modelId="{206556A3-D479-4DF3-B713-74E69BD721DC}" type="pres">
      <dgm:prSet presAssocID="{6D65882F-425E-49E1-B1BF-78DBD4F93B55}" presName="TwoNodes_1" presStyleLbl="node1" presStyleIdx="0" presStyleCnt="2" custScaleX="77163" custScaleY="56977">
        <dgm:presLayoutVars>
          <dgm:bulletEnabled val="1"/>
        </dgm:presLayoutVars>
      </dgm:prSet>
      <dgm:spPr/>
    </dgm:pt>
    <dgm:pt modelId="{73043BDE-210F-4C41-BEDA-8F84F1EB79D1}" type="pres">
      <dgm:prSet presAssocID="{6D65882F-425E-49E1-B1BF-78DBD4F93B55}" presName="TwoNodes_2" presStyleLbl="node1" presStyleIdx="1" presStyleCnt="2" custScaleX="77163" custScaleY="56977">
        <dgm:presLayoutVars>
          <dgm:bulletEnabled val="1"/>
        </dgm:presLayoutVars>
      </dgm:prSet>
      <dgm:spPr/>
    </dgm:pt>
    <dgm:pt modelId="{3CBF5550-6922-43D7-BD35-710174D26E72}" type="pres">
      <dgm:prSet presAssocID="{6D65882F-425E-49E1-B1BF-78DBD4F93B55}" presName="TwoConn_1-2" presStyleLbl="fgAccFollowNode1" presStyleIdx="0" presStyleCnt="1" custLinFactNeighborX="-81599" custLinFactNeighborY="7953">
        <dgm:presLayoutVars>
          <dgm:bulletEnabled val="1"/>
        </dgm:presLayoutVars>
      </dgm:prSet>
      <dgm:spPr/>
    </dgm:pt>
    <dgm:pt modelId="{281F60B8-DB2D-4911-BCE5-7A428543004E}" type="pres">
      <dgm:prSet presAssocID="{6D65882F-425E-49E1-B1BF-78DBD4F93B55}" presName="TwoNodes_1_text" presStyleLbl="node1" presStyleIdx="1" presStyleCnt="2">
        <dgm:presLayoutVars>
          <dgm:bulletEnabled val="1"/>
        </dgm:presLayoutVars>
      </dgm:prSet>
      <dgm:spPr/>
    </dgm:pt>
    <dgm:pt modelId="{AE1F0156-A2A1-40A6-BC94-4D1F2BFF68F7}" type="pres">
      <dgm:prSet presAssocID="{6D65882F-425E-49E1-B1BF-78DBD4F93B55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6E79F136-6580-4109-8671-B1F4667A1CB8}" type="presOf" srcId="{5D53B748-04AE-4977-B7FD-8DEA4093F73F}" destId="{3CBF5550-6922-43D7-BD35-710174D26E72}" srcOrd="0" destOrd="0" presId="urn:microsoft.com/office/officeart/2005/8/layout/vProcess5"/>
    <dgm:cxn modelId="{41EEAF51-2D26-42AD-AAA4-FAC4A946BB24}" type="presOf" srcId="{7AADBDF8-B297-4C14-A27E-D9F7CF5D44EA}" destId="{AE1F0156-A2A1-40A6-BC94-4D1F2BFF68F7}" srcOrd="1" destOrd="0" presId="urn:microsoft.com/office/officeart/2005/8/layout/vProcess5"/>
    <dgm:cxn modelId="{EA66F174-2C4E-4F62-9EDD-543B57AC6C64}" srcId="{6D65882F-425E-49E1-B1BF-78DBD4F93B55}" destId="{7AADBDF8-B297-4C14-A27E-D9F7CF5D44EA}" srcOrd="1" destOrd="0" parTransId="{B051B7E2-5D0E-45CB-BA46-A8300A5E8282}" sibTransId="{92CFA108-C4BA-4FAF-981B-8EFDB6C397E7}"/>
    <dgm:cxn modelId="{E3044D94-5D2E-493E-B209-DF36BCA43FB9}" type="presOf" srcId="{7AADBDF8-B297-4C14-A27E-D9F7CF5D44EA}" destId="{73043BDE-210F-4C41-BEDA-8F84F1EB79D1}" srcOrd="0" destOrd="0" presId="urn:microsoft.com/office/officeart/2005/8/layout/vProcess5"/>
    <dgm:cxn modelId="{6E5FB59B-5A64-4CDF-8D69-D2C9110133F5}" type="presOf" srcId="{E0DAC94F-0BF7-4DD3-84C3-B53BDEF5A303}" destId="{206556A3-D479-4DF3-B713-74E69BD721DC}" srcOrd="0" destOrd="0" presId="urn:microsoft.com/office/officeart/2005/8/layout/vProcess5"/>
    <dgm:cxn modelId="{4D2CA09C-690A-4E56-8988-541940A86953}" type="presOf" srcId="{E0DAC94F-0BF7-4DD3-84C3-B53BDEF5A303}" destId="{281F60B8-DB2D-4911-BCE5-7A428543004E}" srcOrd="1" destOrd="0" presId="urn:microsoft.com/office/officeart/2005/8/layout/vProcess5"/>
    <dgm:cxn modelId="{CF70A4DC-D6AC-4B3F-BF59-46B57D7E324C}" type="presOf" srcId="{6D65882F-425E-49E1-B1BF-78DBD4F93B55}" destId="{83AEA824-E60E-442B-A358-FC9AD040A2A7}" srcOrd="0" destOrd="0" presId="urn:microsoft.com/office/officeart/2005/8/layout/vProcess5"/>
    <dgm:cxn modelId="{C07328F5-380F-4064-A1DD-A29620717351}" srcId="{6D65882F-425E-49E1-B1BF-78DBD4F93B55}" destId="{E0DAC94F-0BF7-4DD3-84C3-B53BDEF5A303}" srcOrd="0" destOrd="0" parTransId="{CA2674CF-91C6-4D45-984A-3C5EC9019796}" sibTransId="{5D53B748-04AE-4977-B7FD-8DEA4093F73F}"/>
    <dgm:cxn modelId="{376778C8-BF0C-41AE-877A-49F64581D372}" type="presParOf" srcId="{83AEA824-E60E-442B-A358-FC9AD040A2A7}" destId="{E6F24DDF-BB10-4D10-A624-18FFF73D5593}" srcOrd="0" destOrd="0" presId="urn:microsoft.com/office/officeart/2005/8/layout/vProcess5"/>
    <dgm:cxn modelId="{F5E9374C-42BE-4687-8A1A-09BC9FE04474}" type="presParOf" srcId="{83AEA824-E60E-442B-A358-FC9AD040A2A7}" destId="{206556A3-D479-4DF3-B713-74E69BD721DC}" srcOrd="1" destOrd="0" presId="urn:microsoft.com/office/officeart/2005/8/layout/vProcess5"/>
    <dgm:cxn modelId="{BE0F8776-EA64-4E1A-8831-FFB2A1071EDC}" type="presParOf" srcId="{83AEA824-E60E-442B-A358-FC9AD040A2A7}" destId="{73043BDE-210F-4C41-BEDA-8F84F1EB79D1}" srcOrd="2" destOrd="0" presId="urn:microsoft.com/office/officeart/2005/8/layout/vProcess5"/>
    <dgm:cxn modelId="{B54D9644-C448-4A59-92A7-C0FDB0E66FB6}" type="presParOf" srcId="{83AEA824-E60E-442B-A358-FC9AD040A2A7}" destId="{3CBF5550-6922-43D7-BD35-710174D26E72}" srcOrd="3" destOrd="0" presId="urn:microsoft.com/office/officeart/2005/8/layout/vProcess5"/>
    <dgm:cxn modelId="{F1E1FE23-5E0A-485C-9DE2-D344525FAA61}" type="presParOf" srcId="{83AEA824-E60E-442B-A358-FC9AD040A2A7}" destId="{281F60B8-DB2D-4911-BCE5-7A428543004E}" srcOrd="4" destOrd="0" presId="urn:microsoft.com/office/officeart/2005/8/layout/vProcess5"/>
    <dgm:cxn modelId="{31AF82A9-52DB-453C-AF1A-9577E42FECC1}" type="presParOf" srcId="{83AEA824-E60E-442B-A358-FC9AD040A2A7}" destId="{AE1F0156-A2A1-40A6-BC94-4D1F2BFF68F7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800" dirty="0"/>
            <a:t>Types of errors</a:t>
          </a:r>
          <a:r>
            <a:rPr lang="en-IN" sz="1800" dirty="0"/>
            <a:t> 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Syntax Error</a:t>
          </a:r>
          <a:endParaRPr lang="en-IN" sz="18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/>
            <a:t>Reference Error</a:t>
          </a:r>
          <a:endParaRPr lang="en-IN" sz="1800" dirty="0"/>
        </a:p>
      </dgm:t>
    </dgm:pt>
    <dgm:pt modelId="{3FA1BEFF-91E7-4C5F-BB5B-1F3EF63EA843}" type="parTrans" cxnId="{C0FF34B4-0CF5-45EE-9178-CFB1A95FEACE}">
      <dgm:prSet custT="1"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/>
            <a:t>Type Error</a:t>
          </a:r>
          <a:endParaRPr lang="en-IN" sz="18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034ADE55-E9C8-4DED-A983-4AFB0BE7C800}">
      <dgm:prSet custT="1"/>
      <dgm:spPr/>
      <dgm:t>
        <a:bodyPr/>
        <a:lstStyle/>
        <a:p>
          <a:r>
            <a:rPr lang="en-IN" sz="1800"/>
            <a:t>Range Error</a:t>
          </a:r>
          <a:endParaRPr lang="en-IN" sz="1800" dirty="0"/>
        </a:p>
      </dgm:t>
    </dgm:pt>
    <dgm:pt modelId="{D929B5DA-5BC9-454A-9032-2CBE9044DE5D}" type="parTrans" cxnId="{9BE51F37-3A9D-488A-82DB-926321849277}">
      <dgm:prSet custT="1"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4D6B5C50-8DC4-49C7-8340-AFBFD31453A6}" type="sibTrans" cxnId="{9BE51F37-3A9D-488A-82DB-926321849277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C5045B4F-9E9C-4DC4-BF7D-E90F0485BD9D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CE6002-B97F-4F8D-81C0-93736E889F6C}" type="pres">
      <dgm:prSet presAssocID="{E6D89FC3-19A5-4E45-8A94-4D03AE3A5F2C}" presName="root1" presStyleCnt="0"/>
      <dgm:spPr/>
    </dgm:pt>
    <dgm:pt modelId="{D01D2B03-8DBE-4558-97C4-EBE058807FCD}" type="pres">
      <dgm:prSet presAssocID="{E6D89FC3-19A5-4E45-8A94-4D03AE3A5F2C}" presName="LevelOneTextNode" presStyleLbl="node0" presStyleIdx="0" presStyleCnt="1" custAng="5400000" custScaleX="245234" custScaleY="49327" custLinFactNeighborY="-918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43837CF-84BF-406F-B1D9-15666C4A69CE}" type="pres">
      <dgm:prSet presAssocID="{E6D89FC3-19A5-4E45-8A94-4D03AE3A5F2C}" presName="level2hierChild" presStyleCnt="0"/>
      <dgm:spPr/>
    </dgm:pt>
    <dgm:pt modelId="{022AAF23-F824-466C-9FA7-19EF092B0A84}" type="pres">
      <dgm:prSet presAssocID="{3C7574BD-DFEF-44E8-B378-D391289AB0C5}" presName="conn2-1" presStyleLbl="parChTrans1D2" presStyleIdx="0" presStyleCnt="4"/>
      <dgm:spPr/>
    </dgm:pt>
    <dgm:pt modelId="{25A541EB-54D7-4BBD-BA03-ABF4FDD2A315}" type="pres">
      <dgm:prSet presAssocID="{3C7574BD-DFEF-44E8-B378-D391289AB0C5}" presName="connTx" presStyleLbl="parChTrans1D2" presStyleIdx="0" presStyleCnt="4"/>
      <dgm:spPr/>
    </dgm:pt>
    <dgm:pt modelId="{60D7AFBC-9F5A-4CE4-A8FC-4CA16CE678E6}" type="pres">
      <dgm:prSet presAssocID="{C4EEA271-3D87-4C0C-912A-3F99AFAC0669}" presName="root2" presStyleCnt="0"/>
      <dgm:spPr/>
    </dgm:pt>
    <dgm:pt modelId="{28B83880-AFDF-4091-B5FB-1F8B9A651006}" type="pres">
      <dgm:prSet presAssocID="{C4EEA271-3D87-4C0C-912A-3F99AFAC0669}" presName="LevelTwoTextNode" presStyleLbl="node2" presStyleIdx="0" presStyleCnt="4" custScaleX="83829" custScaleY="70768" custLinFactY="-75109" custLinFactNeighborX="1252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259132A-CBDF-43C4-81A0-04E31E4C0136}" type="pres">
      <dgm:prSet presAssocID="{C4EEA271-3D87-4C0C-912A-3F99AFAC0669}" presName="level3hierChild" presStyleCnt="0"/>
      <dgm:spPr/>
    </dgm:pt>
    <dgm:pt modelId="{9BA26342-9B4C-41F0-B8B4-060129A2ACC8}" type="pres">
      <dgm:prSet presAssocID="{3FA1BEFF-91E7-4C5F-BB5B-1F3EF63EA843}" presName="conn2-1" presStyleLbl="parChTrans1D2" presStyleIdx="1" presStyleCnt="4"/>
      <dgm:spPr/>
    </dgm:pt>
    <dgm:pt modelId="{A49A317A-A206-43D2-8EDD-A2E3774C32B4}" type="pres">
      <dgm:prSet presAssocID="{3FA1BEFF-91E7-4C5F-BB5B-1F3EF63EA843}" presName="connTx" presStyleLbl="parChTrans1D2" presStyleIdx="1" presStyleCnt="4"/>
      <dgm:spPr/>
    </dgm:pt>
    <dgm:pt modelId="{469E87BF-3F56-4309-B547-C899BDF0A6D0}" type="pres">
      <dgm:prSet presAssocID="{D8C112DC-D5D9-4F93-850E-0CB7D562F558}" presName="root2" presStyleCnt="0"/>
      <dgm:spPr/>
    </dgm:pt>
    <dgm:pt modelId="{3AC4F682-D266-45F4-B9F9-DB9987EB6C2A}" type="pres">
      <dgm:prSet presAssocID="{D8C112DC-D5D9-4F93-850E-0CB7D562F558}" presName="LevelTwoTextNode" presStyleLbl="node2" presStyleIdx="1" presStyleCnt="4" custScaleX="83829" custScaleY="70768" custLinFactY="-1937" custLinFactNeighborX="42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AE5C0C6-B1C9-4F77-BF14-48FA0183FB1F}" type="pres">
      <dgm:prSet presAssocID="{D8C112DC-D5D9-4F93-850E-0CB7D562F558}" presName="level3hierChild" presStyleCnt="0"/>
      <dgm:spPr/>
    </dgm:pt>
    <dgm:pt modelId="{4BC45A47-D238-4B32-93E0-0FB0CD5D9EFF}" type="pres">
      <dgm:prSet presAssocID="{0493CE3E-B075-4418-910D-DEBE06869E35}" presName="conn2-1" presStyleLbl="parChTrans1D2" presStyleIdx="2" presStyleCnt="4"/>
      <dgm:spPr/>
    </dgm:pt>
    <dgm:pt modelId="{4918C29D-66CE-4B4D-9EEF-AE0B9E50C5E1}" type="pres">
      <dgm:prSet presAssocID="{0493CE3E-B075-4418-910D-DEBE06869E35}" presName="connTx" presStyleLbl="parChTrans1D2" presStyleIdx="2" presStyleCnt="4"/>
      <dgm:spPr/>
    </dgm:pt>
    <dgm:pt modelId="{3E9A00DC-F585-4230-A567-DC9BC4119F9F}" type="pres">
      <dgm:prSet presAssocID="{3DFD13A5-D89C-40C6-BC47-51E02996BD53}" presName="root2" presStyleCnt="0"/>
      <dgm:spPr/>
    </dgm:pt>
    <dgm:pt modelId="{9E48A47E-38FD-4539-AAE8-F3F01CC9085C}" type="pres">
      <dgm:prSet presAssocID="{3DFD13A5-D89C-40C6-BC47-51E02996BD53}" presName="LevelTwoTextNode" presStyleLbl="node2" presStyleIdx="2" presStyleCnt="4" custScaleX="83829" custScaleY="70768" custLinFactNeighborX="54" custLinFactNeighborY="-4793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105054-4DA6-466F-B86F-16B22F696104}" type="pres">
      <dgm:prSet presAssocID="{3DFD13A5-D89C-40C6-BC47-51E02996BD53}" presName="level3hierChild" presStyleCnt="0"/>
      <dgm:spPr/>
    </dgm:pt>
    <dgm:pt modelId="{C29F04EC-4D8D-4241-A82D-0B6884EDEB46}" type="pres">
      <dgm:prSet presAssocID="{D929B5DA-5BC9-454A-9032-2CBE9044DE5D}" presName="conn2-1" presStyleLbl="parChTrans1D2" presStyleIdx="3" presStyleCnt="4"/>
      <dgm:spPr/>
    </dgm:pt>
    <dgm:pt modelId="{5B18F687-3D4F-40A0-92B4-6B27B3B37A73}" type="pres">
      <dgm:prSet presAssocID="{D929B5DA-5BC9-454A-9032-2CBE9044DE5D}" presName="connTx" presStyleLbl="parChTrans1D2" presStyleIdx="3" presStyleCnt="4"/>
      <dgm:spPr/>
    </dgm:pt>
    <dgm:pt modelId="{73F31A8F-2DEF-47B1-98FA-4A7701076301}" type="pres">
      <dgm:prSet presAssocID="{034ADE55-E9C8-4DED-A983-4AFB0BE7C800}" presName="root2" presStyleCnt="0"/>
      <dgm:spPr/>
    </dgm:pt>
    <dgm:pt modelId="{A7AE228F-101D-4C36-8CAE-803554450EF5}" type="pres">
      <dgm:prSet presAssocID="{034ADE55-E9C8-4DED-A983-4AFB0BE7C800}" presName="LevelTwoTextNode" presStyleLbl="node2" presStyleIdx="3" presStyleCnt="4" custScaleX="83829" custScaleY="72757" custLinFactNeighborX="54" custLinFactNeighborY="48689">
        <dgm:presLayoutVars>
          <dgm:chPref val="3"/>
        </dgm:presLayoutVars>
      </dgm:prSet>
      <dgm:spPr>
        <a:prstGeom prst="roundRect">
          <a:avLst/>
        </a:prstGeom>
      </dgm:spPr>
    </dgm:pt>
    <dgm:pt modelId="{F4AADA43-B593-4440-81B7-EA7EED18D735}" type="pres">
      <dgm:prSet presAssocID="{034ADE55-E9C8-4DED-A983-4AFB0BE7C800}" presName="level3hierChild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75E2A431-8779-4DDA-B050-1A21F7F5CAAC}" type="presOf" srcId="{0493CE3E-B075-4418-910D-DEBE06869E35}" destId="{4918C29D-66CE-4B4D-9EEF-AE0B9E50C5E1}" srcOrd="1" destOrd="0" presId="urn:microsoft.com/office/officeart/2008/layout/HorizontalMultiLevelHierarchy"/>
    <dgm:cxn modelId="{FEF7EE32-EE57-4AE8-BC5B-BC667DF6E7C4}" type="presOf" srcId="{D929B5DA-5BC9-454A-9032-2CBE9044DE5D}" destId="{5B18F687-3D4F-40A0-92B4-6B27B3B37A73}" srcOrd="1" destOrd="0" presId="urn:microsoft.com/office/officeart/2008/layout/HorizontalMultiLevelHierarchy"/>
    <dgm:cxn modelId="{9BE51F37-3A9D-488A-82DB-926321849277}" srcId="{E6D89FC3-19A5-4E45-8A94-4D03AE3A5F2C}" destId="{034ADE55-E9C8-4DED-A983-4AFB0BE7C800}" srcOrd="3" destOrd="0" parTransId="{D929B5DA-5BC9-454A-9032-2CBE9044DE5D}" sibTransId="{4D6B5C50-8DC4-49C7-8340-AFBFD31453A6}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F393255F-721E-4D6A-9F63-EA957DE57D6E}" type="presOf" srcId="{C4EEA271-3D87-4C0C-912A-3F99AFAC0669}" destId="{28B83880-AFDF-4091-B5FB-1F8B9A651006}" srcOrd="0" destOrd="0" presId="urn:microsoft.com/office/officeart/2008/layout/HorizontalMultiLevelHierarchy"/>
    <dgm:cxn modelId="{A6971F61-3B1B-4BAD-B60C-2AAEF13E1DC8}" type="presOf" srcId="{D8C112DC-D5D9-4F93-850E-0CB7D562F558}" destId="{3AC4F682-D266-45F4-B9F9-DB9987EB6C2A}" srcOrd="0" destOrd="0" presId="urn:microsoft.com/office/officeart/2008/layout/HorizontalMultiLevelHierarchy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610EFD67-1BD9-48F0-BB8F-8133E76B6FA0}" type="presOf" srcId="{3C7574BD-DFEF-44E8-B378-D391289AB0C5}" destId="{25A541EB-54D7-4BBD-BA03-ABF4FDD2A315}" srcOrd="1" destOrd="0" presId="urn:microsoft.com/office/officeart/2008/layout/HorizontalMultiLevelHierarchy"/>
    <dgm:cxn modelId="{81032574-8430-4F15-AF8D-1CD4FB6D4718}" type="presOf" srcId="{034ADE55-E9C8-4DED-A983-4AFB0BE7C800}" destId="{A7AE228F-101D-4C36-8CAE-803554450EF5}" srcOrd="0" destOrd="0" presId="urn:microsoft.com/office/officeart/2008/layout/HorizontalMultiLevelHierarchy"/>
    <dgm:cxn modelId="{FA666878-5B58-4A22-8972-E78818C7F340}" type="presOf" srcId="{E6D89FC3-19A5-4E45-8A94-4D03AE3A5F2C}" destId="{D01D2B03-8DBE-4558-97C4-EBE058807FCD}" srcOrd="0" destOrd="0" presId="urn:microsoft.com/office/officeart/2008/layout/HorizontalMultiLevelHierarchy"/>
    <dgm:cxn modelId="{7406E85A-438C-46BB-9984-00BECE565A38}" type="presOf" srcId="{3FA1BEFF-91E7-4C5F-BB5B-1F3EF63EA843}" destId="{A49A317A-A206-43D2-8EDD-A2E3774C32B4}" srcOrd="1" destOrd="0" presId="urn:microsoft.com/office/officeart/2008/layout/HorizontalMultiLevelHierarchy"/>
    <dgm:cxn modelId="{9B5F137F-3EC1-4CB5-A4B3-DE729B091626}" type="presOf" srcId="{2AA76CEC-4A49-446A-81B7-FEB22EC2776D}" destId="{C5045B4F-9E9C-4DC4-BF7D-E90F0485BD9D}" srcOrd="0" destOrd="0" presId="urn:microsoft.com/office/officeart/2008/layout/HorizontalMultiLevelHierarchy"/>
    <dgm:cxn modelId="{05700D96-2BE0-49ED-A1EB-CBF9710CB2EF}" type="presOf" srcId="{D929B5DA-5BC9-454A-9032-2CBE9044DE5D}" destId="{C29F04EC-4D8D-4241-A82D-0B6884EDEB46}" srcOrd="0" destOrd="0" presId="urn:microsoft.com/office/officeart/2008/layout/HorizontalMultiLevelHierarchy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0F3734B8-0D72-44BE-85AA-36EE16566393}" type="presOf" srcId="{3FA1BEFF-91E7-4C5F-BB5B-1F3EF63EA843}" destId="{9BA26342-9B4C-41F0-B8B4-060129A2ACC8}" srcOrd="0" destOrd="0" presId="urn:microsoft.com/office/officeart/2008/layout/HorizontalMultiLevelHierarchy"/>
    <dgm:cxn modelId="{ACFAC3C9-C2A2-4BDD-A3AC-F77B2E75BE85}" type="presOf" srcId="{3C7574BD-DFEF-44E8-B378-D391289AB0C5}" destId="{022AAF23-F824-466C-9FA7-19EF092B0A84}" srcOrd="0" destOrd="0" presId="urn:microsoft.com/office/officeart/2008/layout/HorizontalMultiLevelHierarchy"/>
    <dgm:cxn modelId="{691715D7-EF32-4767-BE3A-11423BC61625}" type="presOf" srcId="{0493CE3E-B075-4418-910D-DEBE06869E35}" destId="{4BC45A47-D238-4B32-93E0-0FB0CD5D9EFF}" srcOrd="0" destOrd="0" presId="urn:microsoft.com/office/officeart/2008/layout/HorizontalMultiLevelHierarchy"/>
    <dgm:cxn modelId="{C43B77E8-552D-4492-A6C3-7FFE2A131D60}" type="presOf" srcId="{3DFD13A5-D89C-40C6-BC47-51E02996BD53}" destId="{9E48A47E-38FD-4539-AAE8-F3F01CC9085C}" srcOrd="0" destOrd="0" presId="urn:microsoft.com/office/officeart/2008/layout/HorizontalMultiLevelHierarchy"/>
    <dgm:cxn modelId="{380F17E4-1326-4A32-9825-CAD35D7E3F74}" type="presParOf" srcId="{C5045B4F-9E9C-4DC4-BF7D-E90F0485BD9D}" destId="{21CE6002-B97F-4F8D-81C0-93736E889F6C}" srcOrd="0" destOrd="0" presId="urn:microsoft.com/office/officeart/2008/layout/HorizontalMultiLevelHierarchy"/>
    <dgm:cxn modelId="{3F153017-3C82-4C7B-B720-706D847B4447}" type="presParOf" srcId="{21CE6002-B97F-4F8D-81C0-93736E889F6C}" destId="{D01D2B03-8DBE-4558-97C4-EBE058807FCD}" srcOrd="0" destOrd="0" presId="urn:microsoft.com/office/officeart/2008/layout/HorizontalMultiLevelHierarchy"/>
    <dgm:cxn modelId="{A1239B07-5D0F-4CA4-A717-F1B230EAD5B4}" type="presParOf" srcId="{21CE6002-B97F-4F8D-81C0-93736E889F6C}" destId="{E43837CF-84BF-406F-B1D9-15666C4A69CE}" srcOrd="1" destOrd="0" presId="urn:microsoft.com/office/officeart/2008/layout/HorizontalMultiLevelHierarchy"/>
    <dgm:cxn modelId="{DE18FF83-011D-4FC7-9B1D-49252FD5C6FB}" type="presParOf" srcId="{E43837CF-84BF-406F-B1D9-15666C4A69CE}" destId="{022AAF23-F824-466C-9FA7-19EF092B0A84}" srcOrd="0" destOrd="0" presId="urn:microsoft.com/office/officeart/2008/layout/HorizontalMultiLevelHierarchy"/>
    <dgm:cxn modelId="{C7F4C51D-804C-4C09-BDDA-1ABB3BFB0762}" type="presParOf" srcId="{022AAF23-F824-466C-9FA7-19EF092B0A84}" destId="{25A541EB-54D7-4BBD-BA03-ABF4FDD2A315}" srcOrd="0" destOrd="0" presId="urn:microsoft.com/office/officeart/2008/layout/HorizontalMultiLevelHierarchy"/>
    <dgm:cxn modelId="{89F60729-B768-4D30-8985-0C200EF59401}" type="presParOf" srcId="{E43837CF-84BF-406F-B1D9-15666C4A69CE}" destId="{60D7AFBC-9F5A-4CE4-A8FC-4CA16CE678E6}" srcOrd="1" destOrd="0" presId="urn:microsoft.com/office/officeart/2008/layout/HorizontalMultiLevelHierarchy"/>
    <dgm:cxn modelId="{898E6816-B280-4755-8D64-8EF82BA98B0D}" type="presParOf" srcId="{60D7AFBC-9F5A-4CE4-A8FC-4CA16CE678E6}" destId="{28B83880-AFDF-4091-B5FB-1F8B9A651006}" srcOrd="0" destOrd="0" presId="urn:microsoft.com/office/officeart/2008/layout/HorizontalMultiLevelHierarchy"/>
    <dgm:cxn modelId="{B492A85A-03CC-4792-AF88-FCCE02378861}" type="presParOf" srcId="{60D7AFBC-9F5A-4CE4-A8FC-4CA16CE678E6}" destId="{F259132A-CBDF-43C4-81A0-04E31E4C0136}" srcOrd="1" destOrd="0" presId="urn:microsoft.com/office/officeart/2008/layout/HorizontalMultiLevelHierarchy"/>
    <dgm:cxn modelId="{B42DE4F9-0F84-46CC-86CB-62EA3309531E}" type="presParOf" srcId="{E43837CF-84BF-406F-B1D9-15666C4A69CE}" destId="{9BA26342-9B4C-41F0-B8B4-060129A2ACC8}" srcOrd="2" destOrd="0" presId="urn:microsoft.com/office/officeart/2008/layout/HorizontalMultiLevelHierarchy"/>
    <dgm:cxn modelId="{FF56A877-0285-4DF4-88DE-BC4B69CBAFE6}" type="presParOf" srcId="{9BA26342-9B4C-41F0-B8B4-060129A2ACC8}" destId="{A49A317A-A206-43D2-8EDD-A2E3774C32B4}" srcOrd="0" destOrd="0" presId="urn:microsoft.com/office/officeart/2008/layout/HorizontalMultiLevelHierarchy"/>
    <dgm:cxn modelId="{79ACCC1C-B0FB-447A-A2C8-CFD2080702F3}" type="presParOf" srcId="{E43837CF-84BF-406F-B1D9-15666C4A69CE}" destId="{469E87BF-3F56-4309-B547-C899BDF0A6D0}" srcOrd="3" destOrd="0" presId="urn:microsoft.com/office/officeart/2008/layout/HorizontalMultiLevelHierarchy"/>
    <dgm:cxn modelId="{856B4628-E7E5-44F1-98BE-87B0C2198916}" type="presParOf" srcId="{469E87BF-3F56-4309-B547-C899BDF0A6D0}" destId="{3AC4F682-D266-45F4-B9F9-DB9987EB6C2A}" srcOrd="0" destOrd="0" presId="urn:microsoft.com/office/officeart/2008/layout/HorizontalMultiLevelHierarchy"/>
    <dgm:cxn modelId="{9D9C0CA0-DBBD-4E76-8FE3-ADD1C7FA9C3F}" type="presParOf" srcId="{469E87BF-3F56-4309-B547-C899BDF0A6D0}" destId="{4AE5C0C6-B1C9-4F77-BF14-48FA0183FB1F}" srcOrd="1" destOrd="0" presId="urn:microsoft.com/office/officeart/2008/layout/HorizontalMultiLevelHierarchy"/>
    <dgm:cxn modelId="{6C533C83-251B-4BCE-9DD2-12A6D3516D6C}" type="presParOf" srcId="{E43837CF-84BF-406F-B1D9-15666C4A69CE}" destId="{4BC45A47-D238-4B32-93E0-0FB0CD5D9EFF}" srcOrd="4" destOrd="0" presId="urn:microsoft.com/office/officeart/2008/layout/HorizontalMultiLevelHierarchy"/>
    <dgm:cxn modelId="{64E6DB95-A6E9-4942-B715-657E5C5801C4}" type="presParOf" srcId="{4BC45A47-D238-4B32-93E0-0FB0CD5D9EFF}" destId="{4918C29D-66CE-4B4D-9EEF-AE0B9E50C5E1}" srcOrd="0" destOrd="0" presId="urn:microsoft.com/office/officeart/2008/layout/HorizontalMultiLevelHierarchy"/>
    <dgm:cxn modelId="{734D64CB-E952-4097-95E9-EA0DA66B4114}" type="presParOf" srcId="{E43837CF-84BF-406F-B1D9-15666C4A69CE}" destId="{3E9A00DC-F585-4230-A567-DC9BC4119F9F}" srcOrd="5" destOrd="0" presId="urn:microsoft.com/office/officeart/2008/layout/HorizontalMultiLevelHierarchy"/>
    <dgm:cxn modelId="{20198B92-B29C-43C1-8CB7-038AB2D57984}" type="presParOf" srcId="{3E9A00DC-F585-4230-A567-DC9BC4119F9F}" destId="{9E48A47E-38FD-4539-AAE8-F3F01CC9085C}" srcOrd="0" destOrd="0" presId="urn:microsoft.com/office/officeart/2008/layout/HorizontalMultiLevelHierarchy"/>
    <dgm:cxn modelId="{656DFC68-E8B7-452F-A67D-4EA2B18ED472}" type="presParOf" srcId="{3E9A00DC-F585-4230-A567-DC9BC4119F9F}" destId="{5F105054-4DA6-466F-B86F-16B22F696104}" srcOrd="1" destOrd="0" presId="urn:microsoft.com/office/officeart/2008/layout/HorizontalMultiLevelHierarchy"/>
    <dgm:cxn modelId="{9FAAA88B-681E-442E-802F-E5192134C860}" type="presParOf" srcId="{E43837CF-84BF-406F-B1D9-15666C4A69CE}" destId="{C29F04EC-4D8D-4241-A82D-0B6884EDEB46}" srcOrd="6" destOrd="0" presId="urn:microsoft.com/office/officeart/2008/layout/HorizontalMultiLevelHierarchy"/>
    <dgm:cxn modelId="{CFB6FBE5-37B1-4BD9-B5CA-1CD496C14D50}" type="presParOf" srcId="{C29F04EC-4D8D-4241-A82D-0B6884EDEB46}" destId="{5B18F687-3D4F-40A0-92B4-6B27B3B37A73}" srcOrd="0" destOrd="0" presId="urn:microsoft.com/office/officeart/2008/layout/HorizontalMultiLevelHierarchy"/>
    <dgm:cxn modelId="{5B38C316-4771-4CAE-99F9-0105D8FE0EDA}" type="presParOf" srcId="{E43837CF-84BF-406F-B1D9-15666C4A69CE}" destId="{73F31A8F-2DEF-47B1-98FA-4A7701076301}" srcOrd="7" destOrd="0" presId="urn:microsoft.com/office/officeart/2008/layout/HorizontalMultiLevelHierarchy"/>
    <dgm:cxn modelId="{4F0129DC-2610-41A0-9022-DF2ED0BF261C}" type="presParOf" srcId="{73F31A8F-2DEF-47B1-98FA-4A7701076301}" destId="{A7AE228F-101D-4C36-8CAE-803554450EF5}" srcOrd="0" destOrd="0" presId="urn:microsoft.com/office/officeart/2008/layout/HorizontalMultiLevelHierarchy"/>
    <dgm:cxn modelId="{EBBE30D5-A927-4DAF-9AE7-5313FA97C0BC}" type="presParOf" srcId="{73F31A8F-2DEF-47B1-98FA-4A7701076301}" destId="{F4AADA43-B593-4440-81B7-EA7EED18D73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hierarchy2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String/ number/ </a:t>
          </a:r>
          <a:r>
            <a:rPr lang="en-IN" sz="1800" b="0" i="0" dirty="0" err="1"/>
            <a:t>boolean</a:t>
          </a:r>
          <a:r>
            <a:rPr lang="en-IN" sz="1800" b="0" i="0" dirty="0"/>
            <a:t>/ null/ undefined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Array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525D2FB0-3A1B-4893-BB35-B6FD39383710}" type="pres">
      <dgm:prSet presAssocID="{E8F413EF-B69A-44AD-BEF5-269A53317A5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FD0FC6C-686F-4DDE-9D08-230ED1D0F3B5}" type="pres">
      <dgm:prSet presAssocID="{72C598DC-11CA-438A-B8B6-E60E37C35F7E}" presName="root1" presStyleCnt="0"/>
      <dgm:spPr/>
    </dgm:pt>
    <dgm:pt modelId="{8C438ACC-B12F-4026-93D7-A133D17E602C}" type="pres">
      <dgm:prSet presAssocID="{72C598DC-11CA-438A-B8B6-E60E37C35F7E}" presName="LevelOneTextNode" presStyleLbl="node0" presStyleIdx="0" presStyleCnt="1">
        <dgm:presLayoutVars>
          <dgm:chPref val="3"/>
        </dgm:presLayoutVars>
      </dgm:prSet>
      <dgm:spPr/>
    </dgm:pt>
    <dgm:pt modelId="{1019CEE6-DAF5-463E-B827-19D17F7003E4}" type="pres">
      <dgm:prSet presAssocID="{72C598DC-11CA-438A-B8B6-E60E37C35F7E}" presName="level2hierChild" presStyleCnt="0"/>
      <dgm:spPr/>
    </dgm:pt>
    <dgm:pt modelId="{A777825A-C574-4C37-B1D5-E417AC512871}" type="pres">
      <dgm:prSet presAssocID="{7DFC241E-6F0C-41DE-92D0-D822A9B34475}" presName="conn2-1" presStyleLbl="parChTrans1D2" presStyleIdx="0" presStyleCnt="4"/>
      <dgm:spPr/>
    </dgm:pt>
    <dgm:pt modelId="{6BC44F74-A541-47E4-983F-522C0385CB7B}" type="pres">
      <dgm:prSet presAssocID="{7DFC241E-6F0C-41DE-92D0-D822A9B34475}" presName="connTx" presStyleLbl="parChTrans1D2" presStyleIdx="0" presStyleCnt="4"/>
      <dgm:spPr/>
    </dgm:pt>
    <dgm:pt modelId="{E8033238-093F-4B02-864B-02B6A27054BF}" type="pres">
      <dgm:prSet presAssocID="{D16BF195-C66B-4DA5-9DCC-7F969DAEBC7C}" presName="root2" presStyleCnt="0"/>
      <dgm:spPr/>
    </dgm:pt>
    <dgm:pt modelId="{74AF17F8-11C5-4C4D-9889-4D709BEFA36E}" type="pres">
      <dgm:prSet presAssocID="{D16BF195-C66B-4DA5-9DCC-7F969DAEBC7C}" presName="LevelTwoTextNode" presStyleLbl="node2" presStyleIdx="0" presStyleCnt="4">
        <dgm:presLayoutVars>
          <dgm:chPref val="3"/>
        </dgm:presLayoutVars>
      </dgm:prSet>
      <dgm:spPr/>
    </dgm:pt>
    <dgm:pt modelId="{A8F962F6-5F05-418F-9560-3823A2E34756}" type="pres">
      <dgm:prSet presAssocID="{D16BF195-C66B-4DA5-9DCC-7F969DAEBC7C}" presName="level3hierChild" presStyleCnt="0"/>
      <dgm:spPr/>
    </dgm:pt>
    <dgm:pt modelId="{FA016B54-12CF-40F2-ACCB-DCF3A2D8940B}" type="pres">
      <dgm:prSet presAssocID="{818C07ED-BCBA-41EA-8ED5-1569C2B0460F}" presName="conn2-1" presStyleLbl="parChTrans1D2" presStyleIdx="1" presStyleCnt="4"/>
      <dgm:spPr/>
    </dgm:pt>
    <dgm:pt modelId="{38A5C492-A323-4C5C-B99B-21057760B5FD}" type="pres">
      <dgm:prSet presAssocID="{818C07ED-BCBA-41EA-8ED5-1569C2B0460F}" presName="connTx" presStyleLbl="parChTrans1D2" presStyleIdx="1" presStyleCnt="4"/>
      <dgm:spPr/>
    </dgm:pt>
    <dgm:pt modelId="{C8F9D96D-8988-4356-A7DB-8EDD1FF5122A}" type="pres">
      <dgm:prSet presAssocID="{24E7C279-788B-4758-8209-A553242DC8D9}" presName="root2" presStyleCnt="0"/>
      <dgm:spPr/>
    </dgm:pt>
    <dgm:pt modelId="{3744B4FA-EDFC-41A1-A9AF-233C48BE97B5}" type="pres">
      <dgm:prSet presAssocID="{24E7C279-788B-4758-8209-A553242DC8D9}" presName="LevelTwoTextNode" presStyleLbl="node2" presStyleIdx="1" presStyleCnt="4" custLinFactNeighborY="-2401">
        <dgm:presLayoutVars>
          <dgm:chPref val="3"/>
        </dgm:presLayoutVars>
      </dgm:prSet>
      <dgm:spPr/>
    </dgm:pt>
    <dgm:pt modelId="{08C9CE28-6DAC-42E4-BCFD-40EF75AB5A24}" type="pres">
      <dgm:prSet presAssocID="{24E7C279-788B-4758-8209-A553242DC8D9}" presName="level3hierChild" presStyleCnt="0"/>
      <dgm:spPr/>
    </dgm:pt>
    <dgm:pt modelId="{61910056-D8A4-47E6-A9B6-D2C93D7424FF}" type="pres">
      <dgm:prSet presAssocID="{DA026AA3-D0F4-4A09-AB66-0D1E4C84272B}" presName="conn2-1" presStyleLbl="parChTrans1D2" presStyleIdx="2" presStyleCnt="4"/>
      <dgm:spPr/>
    </dgm:pt>
    <dgm:pt modelId="{0CCC2B8A-3DE2-4DDB-AD50-CDEDF1639BC9}" type="pres">
      <dgm:prSet presAssocID="{DA026AA3-D0F4-4A09-AB66-0D1E4C84272B}" presName="connTx" presStyleLbl="parChTrans1D2" presStyleIdx="2" presStyleCnt="4"/>
      <dgm:spPr/>
    </dgm:pt>
    <dgm:pt modelId="{907EF1B2-C33F-4386-8BFB-538B3F946675}" type="pres">
      <dgm:prSet presAssocID="{1C2A0C06-AC04-49A4-AC08-1BC860A23151}" presName="root2" presStyleCnt="0"/>
      <dgm:spPr/>
    </dgm:pt>
    <dgm:pt modelId="{1FEA855C-C1DE-4708-9040-6BA8817FF69B}" type="pres">
      <dgm:prSet presAssocID="{1C2A0C06-AC04-49A4-AC08-1BC860A23151}" presName="LevelTwoTextNode" presStyleLbl="node2" presStyleIdx="2" presStyleCnt="4" custLinFactNeighborX="-836" custLinFactNeighborY="-3532">
        <dgm:presLayoutVars>
          <dgm:chPref val="3"/>
        </dgm:presLayoutVars>
      </dgm:prSet>
      <dgm:spPr/>
    </dgm:pt>
    <dgm:pt modelId="{4C043906-14DC-4B9D-B38E-85FE31C7F15F}" type="pres">
      <dgm:prSet presAssocID="{1C2A0C06-AC04-49A4-AC08-1BC860A23151}" presName="level3hierChild" presStyleCnt="0"/>
      <dgm:spPr/>
    </dgm:pt>
    <dgm:pt modelId="{4A4155C0-70DD-4661-BCC8-0BF954A053BD}" type="pres">
      <dgm:prSet presAssocID="{AA0513BE-B3FB-4A12-B657-3F9B9F557361}" presName="conn2-1" presStyleLbl="parChTrans1D2" presStyleIdx="3" presStyleCnt="4"/>
      <dgm:spPr/>
    </dgm:pt>
    <dgm:pt modelId="{14ED2E14-849E-4A92-840A-C2A450EF4B83}" type="pres">
      <dgm:prSet presAssocID="{AA0513BE-B3FB-4A12-B657-3F9B9F557361}" presName="connTx" presStyleLbl="parChTrans1D2" presStyleIdx="3" presStyleCnt="4"/>
      <dgm:spPr/>
    </dgm:pt>
    <dgm:pt modelId="{7FAAF76E-B170-4372-BA80-0C2F3F5A2CF0}" type="pres">
      <dgm:prSet presAssocID="{FC73A19D-8314-4219-AFCF-34D49909E5E7}" presName="root2" presStyleCnt="0"/>
      <dgm:spPr/>
    </dgm:pt>
    <dgm:pt modelId="{2E95151C-B502-4C41-A713-E881D229C78E}" type="pres">
      <dgm:prSet presAssocID="{FC73A19D-8314-4219-AFCF-34D49909E5E7}" presName="LevelTwoTextNode" presStyleLbl="node2" presStyleIdx="3" presStyleCnt="4">
        <dgm:presLayoutVars>
          <dgm:chPref val="3"/>
        </dgm:presLayoutVars>
      </dgm:prSet>
      <dgm:spPr/>
    </dgm:pt>
    <dgm:pt modelId="{94A58028-D8C7-400E-B9FE-1DA27B227212}" type="pres">
      <dgm:prSet presAssocID="{FC73A19D-8314-4219-AFCF-34D49909E5E7}" presName="level3hierChild" presStyleCnt="0"/>
      <dgm:spPr/>
    </dgm:pt>
  </dgm:ptLst>
  <dgm:cxnLst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56CE3A10-BB63-4687-AF40-80B6682A4FA1}" type="presOf" srcId="{D16BF195-C66B-4DA5-9DCC-7F969DAEBC7C}" destId="{74AF17F8-11C5-4C4D-9889-4D709BEFA36E}" srcOrd="0" destOrd="0" presId="urn:microsoft.com/office/officeart/2005/8/layout/hierarchy2"/>
    <dgm:cxn modelId="{00B27A2E-7EA8-4BC8-A269-1C26C851A6A7}" type="presOf" srcId="{DA026AA3-D0F4-4A09-AB66-0D1E4C84272B}" destId="{0CCC2B8A-3DE2-4DDB-AD50-CDEDF1639BC9}" srcOrd="1" destOrd="0" presId="urn:microsoft.com/office/officeart/2005/8/layout/hierarchy2"/>
    <dgm:cxn modelId="{9E618534-0AF7-4C4C-A1D6-E9BD08DF3ADC}" type="presOf" srcId="{AA0513BE-B3FB-4A12-B657-3F9B9F557361}" destId="{14ED2E14-849E-4A92-840A-C2A450EF4B83}" srcOrd="1" destOrd="0" presId="urn:microsoft.com/office/officeart/2005/8/layout/hierarchy2"/>
    <dgm:cxn modelId="{2ACF433A-96A2-41AB-8749-3D71EFFBF39B}" type="presOf" srcId="{818C07ED-BCBA-41EA-8ED5-1569C2B0460F}" destId="{FA016B54-12CF-40F2-ACCB-DCF3A2D8940B}" srcOrd="0" destOrd="0" presId="urn:microsoft.com/office/officeart/2005/8/layout/hierarchy2"/>
    <dgm:cxn modelId="{D7D8E95D-056B-4219-B854-CB4FDCB6B9DA}" type="presOf" srcId="{1C2A0C06-AC04-49A4-AC08-1BC860A23151}" destId="{1FEA855C-C1DE-4708-9040-6BA8817FF69B}" srcOrd="0" destOrd="0" presId="urn:microsoft.com/office/officeart/2005/8/layout/hierarchy2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BB95756F-C00F-44DE-8CA8-6F385768680E}" type="presOf" srcId="{818C07ED-BCBA-41EA-8ED5-1569C2B0460F}" destId="{38A5C492-A323-4C5C-B99B-21057760B5FD}" srcOrd="1" destOrd="0" presId="urn:microsoft.com/office/officeart/2005/8/layout/hierarchy2"/>
    <dgm:cxn modelId="{7055B482-5CE3-4B58-933E-E2B52CAB5932}" type="presOf" srcId="{AA0513BE-B3FB-4A12-B657-3F9B9F557361}" destId="{4A4155C0-70DD-4661-BCC8-0BF954A053BD}" srcOrd="0" destOrd="0" presId="urn:microsoft.com/office/officeart/2005/8/layout/hierarchy2"/>
    <dgm:cxn modelId="{B278C68D-DCB8-46E9-A3FD-E8A6644DA166}" type="presOf" srcId="{7DFC241E-6F0C-41DE-92D0-D822A9B34475}" destId="{6BC44F74-A541-47E4-983F-522C0385CB7B}" srcOrd="1" destOrd="0" presId="urn:microsoft.com/office/officeart/2005/8/layout/hierarchy2"/>
    <dgm:cxn modelId="{26E5C98D-F4E6-40C9-AF1A-7EA1EDCEB8FF}" type="presOf" srcId="{E8F413EF-B69A-44AD-BEF5-269A53317A58}" destId="{525D2FB0-3A1B-4893-BB35-B6FD39383710}" srcOrd="0" destOrd="0" presId="urn:microsoft.com/office/officeart/2005/8/layout/hierarchy2"/>
    <dgm:cxn modelId="{66D70C8E-B664-43D1-BCB1-8999B9CB3981}" type="presOf" srcId="{24E7C279-788B-4758-8209-A553242DC8D9}" destId="{3744B4FA-EDFC-41A1-A9AF-233C48BE97B5}" srcOrd="0" destOrd="0" presId="urn:microsoft.com/office/officeart/2005/8/layout/hierarchy2"/>
    <dgm:cxn modelId="{237A18A4-6C59-4E41-BDA0-949D7E99431D}" type="presOf" srcId="{FC73A19D-8314-4219-AFCF-34D49909E5E7}" destId="{2E95151C-B502-4C41-A713-E881D229C78E}" srcOrd="0" destOrd="0" presId="urn:microsoft.com/office/officeart/2005/8/layout/hierarchy2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F99910C2-F323-4DC3-80B1-ADFC7EA1BC82}" type="presOf" srcId="{72C598DC-11CA-438A-B8B6-E60E37C35F7E}" destId="{8C438ACC-B12F-4026-93D7-A133D17E602C}" srcOrd="0" destOrd="0" presId="urn:microsoft.com/office/officeart/2005/8/layout/hierarchy2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B292D0D7-D7FE-439C-9847-95B3DE894C69}" type="presOf" srcId="{7DFC241E-6F0C-41DE-92D0-D822A9B34475}" destId="{A777825A-C574-4C37-B1D5-E417AC512871}" srcOrd="0" destOrd="0" presId="urn:microsoft.com/office/officeart/2005/8/layout/hierarchy2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77343EF5-6994-47CB-A5D7-A7516FBC1F5F}" type="presOf" srcId="{DA026AA3-D0F4-4A09-AB66-0D1E4C84272B}" destId="{61910056-D8A4-47E6-A9B6-D2C93D7424FF}" srcOrd="0" destOrd="0" presId="urn:microsoft.com/office/officeart/2005/8/layout/hierarchy2"/>
    <dgm:cxn modelId="{C31BF209-7646-4F79-89E6-487FD70B312D}" type="presParOf" srcId="{525D2FB0-3A1B-4893-BB35-B6FD39383710}" destId="{2FD0FC6C-686F-4DDE-9D08-230ED1D0F3B5}" srcOrd="0" destOrd="0" presId="urn:microsoft.com/office/officeart/2005/8/layout/hierarchy2"/>
    <dgm:cxn modelId="{1264246D-B14B-48E1-812D-00A89665BDB3}" type="presParOf" srcId="{2FD0FC6C-686F-4DDE-9D08-230ED1D0F3B5}" destId="{8C438ACC-B12F-4026-93D7-A133D17E602C}" srcOrd="0" destOrd="0" presId="urn:microsoft.com/office/officeart/2005/8/layout/hierarchy2"/>
    <dgm:cxn modelId="{631C34B2-50A8-49FF-8A0E-77C3FE5DD25D}" type="presParOf" srcId="{2FD0FC6C-686F-4DDE-9D08-230ED1D0F3B5}" destId="{1019CEE6-DAF5-463E-B827-19D17F7003E4}" srcOrd="1" destOrd="0" presId="urn:microsoft.com/office/officeart/2005/8/layout/hierarchy2"/>
    <dgm:cxn modelId="{138FBA4E-8601-42FE-8420-492FC76EBE40}" type="presParOf" srcId="{1019CEE6-DAF5-463E-B827-19D17F7003E4}" destId="{A777825A-C574-4C37-B1D5-E417AC512871}" srcOrd="0" destOrd="0" presId="urn:microsoft.com/office/officeart/2005/8/layout/hierarchy2"/>
    <dgm:cxn modelId="{B5292F48-9189-4442-AD65-C0B92E637C19}" type="presParOf" srcId="{A777825A-C574-4C37-B1D5-E417AC512871}" destId="{6BC44F74-A541-47E4-983F-522C0385CB7B}" srcOrd="0" destOrd="0" presId="urn:microsoft.com/office/officeart/2005/8/layout/hierarchy2"/>
    <dgm:cxn modelId="{C73E3C2D-B531-446D-9D31-5319A90B655A}" type="presParOf" srcId="{1019CEE6-DAF5-463E-B827-19D17F7003E4}" destId="{E8033238-093F-4B02-864B-02B6A27054BF}" srcOrd="1" destOrd="0" presId="urn:microsoft.com/office/officeart/2005/8/layout/hierarchy2"/>
    <dgm:cxn modelId="{80C0F3E1-DB4F-4116-A176-86571B7AED72}" type="presParOf" srcId="{E8033238-093F-4B02-864B-02B6A27054BF}" destId="{74AF17F8-11C5-4C4D-9889-4D709BEFA36E}" srcOrd="0" destOrd="0" presId="urn:microsoft.com/office/officeart/2005/8/layout/hierarchy2"/>
    <dgm:cxn modelId="{C6E7FA89-1647-4FBE-A5BC-B4A966E8835B}" type="presParOf" srcId="{E8033238-093F-4B02-864B-02B6A27054BF}" destId="{A8F962F6-5F05-418F-9560-3823A2E34756}" srcOrd="1" destOrd="0" presId="urn:microsoft.com/office/officeart/2005/8/layout/hierarchy2"/>
    <dgm:cxn modelId="{06E64457-1983-4440-B146-C95FC4AC9F91}" type="presParOf" srcId="{1019CEE6-DAF5-463E-B827-19D17F7003E4}" destId="{FA016B54-12CF-40F2-ACCB-DCF3A2D8940B}" srcOrd="2" destOrd="0" presId="urn:microsoft.com/office/officeart/2005/8/layout/hierarchy2"/>
    <dgm:cxn modelId="{2EAD9DE9-9C5E-40E7-9C9A-75A8E90FA986}" type="presParOf" srcId="{FA016B54-12CF-40F2-ACCB-DCF3A2D8940B}" destId="{38A5C492-A323-4C5C-B99B-21057760B5FD}" srcOrd="0" destOrd="0" presId="urn:microsoft.com/office/officeart/2005/8/layout/hierarchy2"/>
    <dgm:cxn modelId="{7388E206-0563-4649-81B7-FA895F843A91}" type="presParOf" srcId="{1019CEE6-DAF5-463E-B827-19D17F7003E4}" destId="{C8F9D96D-8988-4356-A7DB-8EDD1FF5122A}" srcOrd="3" destOrd="0" presId="urn:microsoft.com/office/officeart/2005/8/layout/hierarchy2"/>
    <dgm:cxn modelId="{FB23C7F5-96C9-40EF-916D-5E7284F4E021}" type="presParOf" srcId="{C8F9D96D-8988-4356-A7DB-8EDD1FF5122A}" destId="{3744B4FA-EDFC-41A1-A9AF-233C48BE97B5}" srcOrd="0" destOrd="0" presId="urn:microsoft.com/office/officeart/2005/8/layout/hierarchy2"/>
    <dgm:cxn modelId="{C6221911-FE57-4FC6-BDD3-9A15B088306A}" type="presParOf" srcId="{C8F9D96D-8988-4356-A7DB-8EDD1FF5122A}" destId="{08C9CE28-6DAC-42E4-BCFD-40EF75AB5A24}" srcOrd="1" destOrd="0" presId="urn:microsoft.com/office/officeart/2005/8/layout/hierarchy2"/>
    <dgm:cxn modelId="{3BEB6AFF-548A-48FD-A52D-7919ADF75ACA}" type="presParOf" srcId="{1019CEE6-DAF5-463E-B827-19D17F7003E4}" destId="{61910056-D8A4-47E6-A9B6-D2C93D7424FF}" srcOrd="4" destOrd="0" presId="urn:microsoft.com/office/officeart/2005/8/layout/hierarchy2"/>
    <dgm:cxn modelId="{8AAD1D5E-81CF-45DD-9DFF-88328A16C419}" type="presParOf" srcId="{61910056-D8A4-47E6-A9B6-D2C93D7424FF}" destId="{0CCC2B8A-3DE2-4DDB-AD50-CDEDF1639BC9}" srcOrd="0" destOrd="0" presId="urn:microsoft.com/office/officeart/2005/8/layout/hierarchy2"/>
    <dgm:cxn modelId="{B09C6F9B-D3D2-42CE-B5FF-C49DBD0F3847}" type="presParOf" srcId="{1019CEE6-DAF5-463E-B827-19D17F7003E4}" destId="{907EF1B2-C33F-4386-8BFB-538B3F946675}" srcOrd="5" destOrd="0" presId="urn:microsoft.com/office/officeart/2005/8/layout/hierarchy2"/>
    <dgm:cxn modelId="{A6B1A8F3-0135-4FAB-8A26-F3091A788766}" type="presParOf" srcId="{907EF1B2-C33F-4386-8BFB-538B3F946675}" destId="{1FEA855C-C1DE-4708-9040-6BA8817FF69B}" srcOrd="0" destOrd="0" presId="urn:microsoft.com/office/officeart/2005/8/layout/hierarchy2"/>
    <dgm:cxn modelId="{A0E77558-EC17-4899-AEF1-1B2BAE6BE94F}" type="presParOf" srcId="{907EF1B2-C33F-4386-8BFB-538B3F946675}" destId="{4C043906-14DC-4B9D-B38E-85FE31C7F15F}" srcOrd="1" destOrd="0" presId="urn:microsoft.com/office/officeart/2005/8/layout/hierarchy2"/>
    <dgm:cxn modelId="{AE25857C-4ACD-4BCA-A7F4-083E292F6601}" type="presParOf" srcId="{1019CEE6-DAF5-463E-B827-19D17F7003E4}" destId="{4A4155C0-70DD-4661-BCC8-0BF954A053BD}" srcOrd="6" destOrd="0" presId="urn:microsoft.com/office/officeart/2005/8/layout/hierarchy2"/>
    <dgm:cxn modelId="{DF1D81A8-4B7A-4228-994D-D2FAE5D9D9F7}" type="presParOf" srcId="{4A4155C0-70DD-4661-BCC8-0BF954A053BD}" destId="{14ED2E14-849E-4A92-840A-C2A450EF4B83}" srcOrd="0" destOrd="0" presId="urn:microsoft.com/office/officeart/2005/8/layout/hierarchy2"/>
    <dgm:cxn modelId="{7E595ABA-FC0A-4FC5-AA01-B2C127ACC04D}" type="presParOf" srcId="{1019CEE6-DAF5-463E-B827-19D17F7003E4}" destId="{7FAAF76E-B170-4372-BA80-0C2F3F5A2CF0}" srcOrd="7" destOrd="0" presId="urn:microsoft.com/office/officeart/2005/8/layout/hierarchy2"/>
    <dgm:cxn modelId="{8A03327C-95F1-4161-9513-1952FEE8620B}" type="presParOf" srcId="{7FAAF76E-B170-4372-BA80-0C2F3F5A2CF0}" destId="{2E95151C-B502-4C41-A713-E881D229C78E}" srcOrd="0" destOrd="0" presId="urn:microsoft.com/office/officeart/2005/8/layout/hierarchy2"/>
    <dgm:cxn modelId="{3A6E6741-3325-4E0B-8DBC-5502C0F1DBA4}" type="presParOf" srcId="{7FAAF76E-B170-4372-BA80-0C2F3F5A2CF0}" destId="{94A58028-D8C7-400E-B9FE-1DA27B2272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800" dirty="0"/>
            <a:t>Ways to create and initialize an object  </a:t>
          </a:r>
          <a:endParaRPr lang="en-IN" sz="18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Object Literal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Object Constructor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 err="1"/>
            <a:t>Object.create</a:t>
          </a:r>
          <a:r>
            <a:rPr lang="en-IN" sz="1800" b="0" i="0" dirty="0"/>
            <a:t>() Method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222434" custScaleY="46428" custLinFactNeighborX="-1580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3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3" custScaleX="141213" custScaleY="45567" custLinFactNeighborX="-59896" custLinFactNeighborY="4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3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CA1D0124-EE43-46E5-8F2F-ECBCB137AB64}" type="pres">
      <dgm:prSet presAssocID="{3FA1BEFF-91E7-4C5F-BB5B-1F3EF63EA843}" presName="Name37" presStyleLbl="parChTrans1D2" presStyleIdx="1" presStyleCnt="3"/>
      <dgm:spPr/>
    </dgm:pt>
    <dgm:pt modelId="{9D3A99BB-BE94-4D74-9C00-A8FB4B449BB3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BF54BB8F-4C52-4B02-A824-EFEF683D0674}" type="pres">
      <dgm:prSet presAssocID="{D8C112DC-D5D9-4F93-850E-0CB7D562F558}" presName="rootComposite" presStyleCnt="0"/>
      <dgm:spPr/>
    </dgm:pt>
    <dgm:pt modelId="{89772FA9-599A-4DD5-BAC2-272C34584FDF}" type="pres">
      <dgm:prSet presAssocID="{D8C112DC-D5D9-4F93-850E-0CB7D562F558}" presName="rootText" presStyleLbl="node2" presStyleIdx="1" presStyleCnt="3" custScaleX="141213" custScaleY="45567" custLinFactNeighborX="-273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F629EFA-E404-4509-B985-66BA84FD4023}" type="pres">
      <dgm:prSet presAssocID="{D8C112DC-D5D9-4F93-850E-0CB7D562F558}" presName="rootConnector" presStyleLbl="node2" presStyleIdx="1" presStyleCnt="3"/>
      <dgm:spPr/>
    </dgm:pt>
    <dgm:pt modelId="{A8534451-DB3E-45B0-B377-C655E2BC5263}" type="pres">
      <dgm:prSet presAssocID="{D8C112DC-D5D9-4F93-850E-0CB7D562F558}" presName="hierChild4" presStyleCnt="0"/>
      <dgm:spPr/>
    </dgm:pt>
    <dgm:pt modelId="{FEE4C153-3CC5-4E8A-9FA2-9BB2891AF652}" type="pres">
      <dgm:prSet presAssocID="{D8C112DC-D5D9-4F93-850E-0CB7D562F558}" presName="hierChild5" presStyleCnt="0"/>
      <dgm:spPr/>
    </dgm:pt>
    <dgm:pt modelId="{5BD4D782-68F9-47F3-B9E3-AB763A2000F8}" type="pres">
      <dgm:prSet presAssocID="{0493CE3E-B075-4418-910D-DEBE06869E35}" presName="Name37" presStyleLbl="parChTrans1D2" presStyleIdx="2" presStyleCnt="3"/>
      <dgm:spPr/>
    </dgm:pt>
    <dgm:pt modelId="{38D92E8A-5AE1-4DB4-87B6-645F7C841F42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D6772E6B-E6DD-493A-9FC8-3A90EA62F44B}" type="pres">
      <dgm:prSet presAssocID="{3DFD13A5-D89C-40C6-BC47-51E02996BD53}" presName="rootComposite" presStyleCnt="0"/>
      <dgm:spPr/>
    </dgm:pt>
    <dgm:pt modelId="{48C76A29-71E7-4C63-8141-DDAB5F3308DC}" type="pres">
      <dgm:prSet presAssocID="{3DFD13A5-D89C-40C6-BC47-51E02996BD53}" presName="rootText" presStyleLbl="node2" presStyleIdx="2" presStyleCnt="3" custScaleX="168081" custScaleY="45567" custLinFactNeighborX="67838" custLinFactNeighborY="8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B6F363E-0F73-48B6-B755-8658F345D441}" type="pres">
      <dgm:prSet presAssocID="{3DFD13A5-D89C-40C6-BC47-51E02996BD53}" presName="rootConnector" presStyleLbl="node2" presStyleIdx="2" presStyleCnt="3"/>
      <dgm:spPr/>
    </dgm:pt>
    <dgm:pt modelId="{4E16B79F-5D36-4519-9AA2-BFC51DAEE590}" type="pres">
      <dgm:prSet presAssocID="{3DFD13A5-D89C-40C6-BC47-51E02996BD53}" presName="hierChild4" presStyleCnt="0"/>
      <dgm:spPr/>
    </dgm:pt>
    <dgm:pt modelId="{69426B71-E48C-4457-98DC-31BC872BCD17}" type="pres">
      <dgm:prSet presAssocID="{3DFD13A5-D89C-40C6-BC47-51E02996BD53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142BA820-73F2-4BF2-B4B0-FB154E4A4EC7}" type="presOf" srcId="{0493CE3E-B075-4418-910D-DEBE06869E35}" destId="{5BD4D782-68F9-47F3-B9E3-AB763A2000F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64B4064B-8511-4D21-AAE8-E7168022D8C5}" type="presOf" srcId="{3DFD13A5-D89C-40C6-BC47-51E02996BD53}" destId="{EB6F363E-0F73-48B6-B755-8658F345D441}" srcOrd="1" destOrd="0" presId="urn:microsoft.com/office/officeart/2005/8/layout/orgChart1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D2184170-A3C4-421F-861E-CAB8BBF7CA42}" type="presOf" srcId="{D8C112DC-D5D9-4F93-850E-0CB7D562F558}" destId="{BF629EFA-E404-4509-B985-66BA84FD4023}" srcOrd="1" destOrd="0" presId="urn:microsoft.com/office/officeart/2005/8/layout/orgChart1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DB31D9CB-A0D3-444D-B5F8-EC95DDEB25C2}" type="presOf" srcId="{D8C112DC-D5D9-4F93-850E-0CB7D562F558}" destId="{89772FA9-599A-4DD5-BAC2-272C34584FDF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FC1370DE-3AAC-4218-83E0-5D273A75C07C}" type="presOf" srcId="{3FA1BEFF-91E7-4C5F-BB5B-1F3EF63EA843}" destId="{CA1D0124-EE43-46E5-8F2F-ECBCB137AB64}" srcOrd="0" destOrd="0" presId="urn:microsoft.com/office/officeart/2005/8/layout/orgChart1"/>
    <dgm:cxn modelId="{FA7E2EF6-5CCF-4EE4-84E8-FA0058B7378B}" type="presOf" srcId="{3DFD13A5-D89C-40C6-BC47-51E02996BD53}" destId="{48C76A29-71E7-4C63-8141-DDAB5F3308DC}" srcOrd="0" destOrd="0" presId="urn:microsoft.com/office/officeart/2005/8/layout/orgChart1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450F97E1-6FA9-477A-A0B7-60D253D7D63A}" type="presParOf" srcId="{CF78E1BA-F757-4E5A-AE5E-F743251B0582}" destId="{CA1D0124-EE43-46E5-8F2F-ECBCB137AB64}" srcOrd="2" destOrd="0" presId="urn:microsoft.com/office/officeart/2005/8/layout/orgChart1"/>
    <dgm:cxn modelId="{47A00033-3DED-4B8E-997D-315F5BDF7325}" type="presParOf" srcId="{CF78E1BA-F757-4E5A-AE5E-F743251B0582}" destId="{9D3A99BB-BE94-4D74-9C00-A8FB4B449BB3}" srcOrd="3" destOrd="0" presId="urn:microsoft.com/office/officeart/2005/8/layout/orgChart1"/>
    <dgm:cxn modelId="{3DEAA2B7-4714-42C8-8E5A-C1E016F97367}" type="presParOf" srcId="{9D3A99BB-BE94-4D74-9C00-A8FB4B449BB3}" destId="{BF54BB8F-4C52-4B02-A824-EFEF683D0674}" srcOrd="0" destOrd="0" presId="urn:microsoft.com/office/officeart/2005/8/layout/orgChart1"/>
    <dgm:cxn modelId="{A3A68D53-CAD4-4EC4-BF22-DC8E3E9DE5D5}" type="presParOf" srcId="{BF54BB8F-4C52-4B02-A824-EFEF683D0674}" destId="{89772FA9-599A-4DD5-BAC2-272C34584FDF}" srcOrd="0" destOrd="0" presId="urn:microsoft.com/office/officeart/2005/8/layout/orgChart1"/>
    <dgm:cxn modelId="{73FA4349-620F-4FE6-8FE5-ADA9782E94D9}" type="presParOf" srcId="{BF54BB8F-4C52-4B02-A824-EFEF683D0674}" destId="{BF629EFA-E404-4509-B985-66BA84FD4023}" srcOrd="1" destOrd="0" presId="urn:microsoft.com/office/officeart/2005/8/layout/orgChart1"/>
    <dgm:cxn modelId="{60BCBF93-44D0-489E-9245-337E90B912D7}" type="presParOf" srcId="{9D3A99BB-BE94-4D74-9C00-A8FB4B449BB3}" destId="{A8534451-DB3E-45B0-B377-C655E2BC5263}" srcOrd="1" destOrd="0" presId="urn:microsoft.com/office/officeart/2005/8/layout/orgChart1"/>
    <dgm:cxn modelId="{18EE9C82-ED27-47B3-8F39-5BCB82DDB6F0}" type="presParOf" srcId="{9D3A99BB-BE94-4D74-9C00-A8FB4B449BB3}" destId="{FEE4C153-3CC5-4E8A-9FA2-9BB2891AF652}" srcOrd="2" destOrd="0" presId="urn:microsoft.com/office/officeart/2005/8/layout/orgChart1"/>
    <dgm:cxn modelId="{DFA464FF-7F66-4195-B0A0-26C08742E5D9}" type="presParOf" srcId="{CF78E1BA-F757-4E5A-AE5E-F743251B0582}" destId="{5BD4D782-68F9-47F3-B9E3-AB763A2000F8}" srcOrd="4" destOrd="0" presId="urn:microsoft.com/office/officeart/2005/8/layout/orgChart1"/>
    <dgm:cxn modelId="{9295F81D-BFAF-43CE-9AEF-68C5DD0F1BDA}" type="presParOf" srcId="{CF78E1BA-F757-4E5A-AE5E-F743251B0582}" destId="{38D92E8A-5AE1-4DB4-87B6-645F7C841F42}" srcOrd="5" destOrd="0" presId="urn:microsoft.com/office/officeart/2005/8/layout/orgChart1"/>
    <dgm:cxn modelId="{783F2097-2A5C-44E8-846D-85FDCD1D1A86}" type="presParOf" srcId="{38D92E8A-5AE1-4DB4-87B6-645F7C841F42}" destId="{D6772E6B-E6DD-493A-9FC8-3A90EA62F44B}" srcOrd="0" destOrd="0" presId="urn:microsoft.com/office/officeart/2005/8/layout/orgChart1"/>
    <dgm:cxn modelId="{32E86D2C-BBC2-422F-8321-7A5AC0376BEB}" type="presParOf" srcId="{D6772E6B-E6DD-493A-9FC8-3A90EA62F44B}" destId="{48C76A29-71E7-4C63-8141-DDAB5F3308DC}" srcOrd="0" destOrd="0" presId="urn:microsoft.com/office/officeart/2005/8/layout/orgChart1"/>
    <dgm:cxn modelId="{86A49B89-9B82-4100-83EF-98CA5E92B71C}" type="presParOf" srcId="{D6772E6B-E6DD-493A-9FC8-3A90EA62F44B}" destId="{EB6F363E-0F73-48B6-B755-8658F345D441}" srcOrd="1" destOrd="0" presId="urn:microsoft.com/office/officeart/2005/8/layout/orgChart1"/>
    <dgm:cxn modelId="{DF6361CA-830C-447A-8B99-B920328EC885}" type="presParOf" srcId="{38D92E8A-5AE1-4DB4-87B6-645F7C841F42}" destId="{4E16B79F-5D36-4519-9AA2-BFC51DAEE590}" srcOrd="1" destOrd="0" presId="urn:microsoft.com/office/officeart/2005/8/layout/orgChart1"/>
    <dgm:cxn modelId="{EDE1C861-C2C5-4F98-8F43-372B703DE50A}" type="presParOf" srcId="{38D92E8A-5AE1-4DB4-87B6-645F7C841F42}" destId="{69426B71-E48C-4457-98DC-31BC872BCD17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pPr algn="ctr"/>
          <a:r>
            <a:rPr lang="en-US" sz="1600" dirty="0"/>
            <a:t>4 Ways to iterate over the properties of an object</a:t>
          </a:r>
          <a:endParaRPr lang="en-IN" sz="16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600" b="0" dirty="0"/>
            <a:t>1. for...in loop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600" b="0" dirty="0"/>
            <a:t>2. </a:t>
          </a:r>
          <a:r>
            <a:rPr lang="en-IN" sz="1600" b="0" dirty="0" err="1"/>
            <a:t>Object.keys</a:t>
          </a:r>
          <a:r>
            <a:rPr lang="en-IN" sz="1600" b="0" dirty="0"/>
            <a:t>() &amp; </a:t>
          </a:r>
          <a:r>
            <a:rPr lang="en-IN" sz="1600" b="0" dirty="0" err="1"/>
            <a:t>forEach</a:t>
          </a:r>
          <a:r>
            <a:rPr lang="en-IN" sz="1600" b="0" dirty="0"/>
            <a:t>()</a:t>
          </a:r>
          <a:endParaRPr lang="en-IN" sz="1600" dirty="0"/>
        </a:p>
      </dgm:t>
    </dgm:pt>
    <dgm:pt modelId="{3FA1BEFF-91E7-4C5F-BB5B-1F3EF63EA843}" type="parTrans" cxnId="{C0FF34B4-0CF5-45EE-9178-CFB1A95FEACE}">
      <dgm:prSet custT="1"/>
      <dgm:spPr/>
      <dgm:t>
        <a:bodyPr/>
        <a:lstStyle/>
        <a:p>
          <a:endParaRPr lang="en-IN" sz="16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600" b="0" dirty="0"/>
            <a:t>3. </a:t>
          </a:r>
          <a:r>
            <a:rPr lang="en-IN" sz="1600" b="0" dirty="0" err="1"/>
            <a:t>Object.values</a:t>
          </a:r>
          <a:r>
            <a:rPr lang="en-IN" sz="1600" b="0" dirty="0"/>
            <a:t>() &amp; </a:t>
          </a:r>
          <a:r>
            <a:rPr lang="en-IN" sz="1600" b="0" dirty="0" err="1"/>
            <a:t>forEach</a:t>
          </a:r>
          <a:r>
            <a:rPr lang="en-IN" sz="1600" b="0" dirty="0"/>
            <a:t>()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085B0CD9-C3F9-4938-ADC2-FEA085271006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C430DE-A4CD-462A-9515-34F087C9C26C}" type="pres">
      <dgm:prSet presAssocID="{E6D89FC3-19A5-4E45-8A94-4D03AE3A5F2C}" presName="root1" presStyleCnt="0"/>
      <dgm:spPr/>
    </dgm:pt>
    <dgm:pt modelId="{0450B0F9-0497-4625-9646-572662922BA9}" type="pres">
      <dgm:prSet presAssocID="{E6D89FC3-19A5-4E45-8A94-4D03AE3A5F2C}" presName="LevelOneTextNode" presStyleLbl="node0" presStyleIdx="0" presStyleCnt="1" custAng="5400000" custScaleX="171380" custScaleY="41230" custLinFactNeighborX="-32196" custLinFactNeighborY="-4595">
        <dgm:presLayoutVars>
          <dgm:chPref val="3"/>
        </dgm:presLayoutVars>
      </dgm:prSet>
      <dgm:spPr>
        <a:prstGeom prst="roundRect">
          <a:avLst/>
        </a:prstGeom>
      </dgm:spPr>
    </dgm:pt>
    <dgm:pt modelId="{9C2DE7EC-4B1D-414B-BB38-52E37C542F50}" type="pres">
      <dgm:prSet presAssocID="{E6D89FC3-19A5-4E45-8A94-4D03AE3A5F2C}" presName="level2hierChild" presStyleCnt="0"/>
      <dgm:spPr/>
    </dgm:pt>
    <dgm:pt modelId="{67BC8DFD-FCF4-4B99-A8FF-3928392CE229}" type="pres">
      <dgm:prSet presAssocID="{3C7574BD-DFEF-44E8-B378-D391289AB0C5}" presName="conn2-1" presStyleLbl="parChTrans1D2" presStyleIdx="0" presStyleCnt="3"/>
      <dgm:spPr/>
    </dgm:pt>
    <dgm:pt modelId="{60C8DBB9-B130-4752-AFAE-CC2F01C22EE3}" type="pres">
      <dgm:prSet presAssocID="{3C7574BD-DFEF-44E8-B378-D391289AB0C5}" presName="connTx" presStyleLbl="parChTrans1D2" presStyleIdx="0" presStyleCnt="3"/>
      <dgm:spPr/>
    </dgm:pt>
    <dgm:pt modelId="{5279447D-8472-441C-813B-79891FE9F88C}" type="pres">
      <dgm:prSet presAssocID="{C4EEA271-3D87-4C0C-912A-3F99AFAC0669}" presName="root2" presStyleCnt="0"/>
      <dgm:spPr/>
    </dgm:pt>
    <dgm:pt modelId="{0CCE648B-78CB-4E40-A472-0FEA5EA7BFB1}" type="pres">
      <dgm:prSet presAssocID="{C4EEA271-3D87-4C0C-912A-3F99AFAC0669}" presName="LevelTwoTextNode" presStyleLbl="node2" presStyleIdx="0" presStyleCnt="3" custScaleX="67208" custScaleY="69522" custLinFactY="-1958" custLinFactNeighborX="9242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3681DBC3-AFCD-4392-87AF-135713598EA5}" type="pres">
      <dgm:prSet presAssocID="{C4EEA271-3D87-4C0C-912A-3F99AFAC0669}" presName="level3hierChild" presStyleCnt="0"/>
      <dgm:spPr/>
    </dgm:pt>
    <dgm:pt modelId="{D887F945-8F66-412C-8CC0-5180CB5B56CB}" type="pres">
      <dgm:prSet presAssocID="{3FA1BEFF-91E7-4C5F-BB5B-1F3EF63EA843}" presName="conn2-1" presStyleLbl="parChTrans1D2" presStyleIdx="1" presStyleCnt="3"/>
      <dgm:spPr/>
    </dgm:pt>
    <dgm:pt modelId="{FE9217DF-A13C-4EE6-82FB-96D1AE87DC72}" type="pres">
      <dgm:prSet presAssocID="{3FA1BEFF-91E7-4C5F-BB5B-1F3EF63EA843}" presName="connTx" presStyleLbl="parChTrans1D2" presStyleIdx="1" presStyleCnt="3"/>
      <dgm:spPr/>
    </dgm:pt>
    <dgm:pt modelId="{04CFEB1F-C8FE-48DE-BA2D-AC59033473E1}" type="pres">
      <dgm:prSet presAssocID="{D8C112DC-D5D9-4F93-850E-0CB7D562F558}" presName="root2" presStyleCnt="0"/>
      <dgm:spPr/>
    </dgm:pt>
    <dgm:pt modelId="{8AC58D86-5286-45B4-88C5-C9265D47FACF}" type="pres">
      <dgm:prSet presAssocID="{D8C112DC-D5D9-4F93-850E-0CB7D562F558}" presName="LevelTwoTextNode" presStyleLbl="node2" presStyleIdx="1" presStyleCnt="3" custScaleX="67208" custScaleY="69522" custLinFactNeighborX="9242" custLinFactNeighborY="-42485">
        <dgm:presLayoutVars>
          <dgm:chPref val="3"/>
        </dgm:presLayoutVars>
      </dgm:prSet>
      <dgm:spPr>
        <a:prstGeom prst="roundRect">
          <a:avLst/>
        </a:prstGeom>
      </dgm:spPr>
    </dgm:pt>
    <dgm:pt modelId="{DDC09FF4-10FA-4919-941E-898A0D251623}" type="pres">
      <dgm:prSet presAssocID="{D8C112DC-D5D9-4F93-850E-0CB7D562F558}" presName="level3hierChild" presStyleCnt="0"/>
      <dgm:spPr/>
    </dgm:pt>
    <dgm:pt modelId="{2442440E-0073-48A9-8191-EA5177CD1D93}" type="pres">
      <dgm:prSet presAssocID="{0493CE3E-B075-4418-910D-DEBE06869E35}" presName="conn2-1" presStyleLbl="parChTrans1D2" presStyleIdx="2" presStyleCnt="3"/>
      <dgm:spPr/>
    </dgm:pt>
    <dgm:pt modelId="{11E6667E-AFDE-4A2B-A969-7FD11F7CDF9C}" type="pres">
      <dgm:prSet presAssocID="{0493CE3E-B075-4418-910D-DEBE06869E35}" presName="connTx" presStyleLbl="parChTrans1D2" presStyleIdx="2" presStyleCnt="3"/>
      <dgm:spPr/>
    </dgm:pt>
    <dgm:pt modelId="{69B7A9D5-D82B-4B5F-87C1-505A098402F8}" type="pres">
      <dgm:prSet presAssocID="{3DFD13A5-D89C-40C6-BC47-51E02996BD53}" presName="root2" presStyleCnt="0"/>
      <dgm:spPr/>
    </dgm:pt>
    <dgm:pt modelId="{80B75DD3-B432-41A4-BAD8-F53CCD7CE335}" type="pres">
      <dgm:prSet presAssocID="{3DFD13A5-D89C-40C6-BC47-51E02996BD53}" presName="LevelTwoTextNode" presStyleLbl="node2" presStyleIdx="2" presStyleCnt="3" custScaleX="67208" custScaleY="69522" custLinFactNeighborX="8686" custLinFactNeighborY="9124">
        <dgm:presLayoutVars>
          <dgm:chPref val="3"/>
        </dgm:presLayoutVars>
      </dgm:prSet>
      <dgm:spPr>
        <a:prstGeom prst="roundRect">
          <a:avLst/>
        </a:prstGeom>
      </dgm:spPr>
    </dgm:pt>
    <dgm:pt modelId="{AA124EA8-3BAD-400E-84FC-A163580C1F1D}" type="pres">
      <dgm:prSet presAssocID="{3DFD13A5-D89C-40C6-BC47-51E02996BD53}" presName="level3hierChild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E7FA6E1C-803A-457A-99AA-BF2588685522}" type="presOf" srcId="{E6D89FC3-19A5-4E45-8A94-4D03AE3A5F2C}" destId="{0450B0F9-0497-4625-9646-572662922BA9}" srcOrd="0" destOrd="0" presId="urn:microsoft.com/office/officeart/2008/layout/HorizontalMultiLevelHierarchy"/>
    <dgm:cxn modelId="{98FAFD1E-90ED-4181-92FE-25FD22DADB5F}" type="presOf" srcId="{3FA1BEFF-91E7-4C5F-BB5B-1F3EF63EA843}" destId="{FE9217DF-A13C-4EE6-82FB-96D1AE87DC72}" srcOrd="1" destOrd="0" presId="urn:microsoft.com/office/officeart/2008/layout/HorizontalMultiLevelHierarchy"/>
    <dgm:cxn modelId="{5F93E325-B57B-4E10-B07C-14D2C411E3C4}" type="presOf" srcId="{3C7574BD-DFEF-44E8-B378-D391289AB0C5}" destId="{60C8DBB9-B130-4752-AFAE-CC2F01C22EE3}" srcOrd="1" destOrd="0" presId="urn:microsoft.com/office/officeart/2008/layout/HorizontalMultiLevelHierarchy"/>
    <dgm:cxn modelId="{75F6462A-B802-4B8A-96C4-210D6B1056FC}" type="presOf" srcId="{3DFD13A5-D89C-40C6-BC47-51E02996BD53}" destId="{80B75DD3-B432-41A4-BAD8-F53CCD7CE335}" srcOrd="0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009B154F-4013-48BC-8B89-33762F4F3AF4}" type="presOf" srcId="{3C7574BD-DFEF-44E8-B378-D391289AB0C5}" destId="{67BC8DFD-FCF4-4B99-A8FF-3928392CE229}" srcOrd="0" destOrd="0" presId="urn:microsoft.com/office/officeart/2008/layout/HorizontalMultiLevelHierarchy"/>
    <dgm:cxn modelId="{20166F84-5BE3-4831-8C99-842090B57517}" type="presOf" srcId="{2AA76CEC-4A49-446A-81B7-FEB22EC2776D}" destId="{085B0CD9-C3F9-4938-ADC2-FEA085271006}" srcOrd="0" destOrd="0" presId="urn:microsoft.com/office/officeart/2008/layout/HorizontalMultiLevelHierarchy"/>
    <dgm:cxn modelId="{58B9399E-C951-4191-8E87-992BF7D93155}" type="presOf" srcId="{0493CE3E-B075-4418-910D-DEBE06869E35}" destId="{11E6667E-AFDE-4A2B-A969-7FD11F7CDF9C}" srcOrd="1" destOrd="0" presId="urn:microsoft.com/office/officeart/2008/layout/HorizontalMultiLevelHierarchy"/>
    <dgm:cxn modelId="{2FD0C0A8-84E9-4055-8C78-6CDE03D6C55D}" type="presOf" srcId="{D8C112DC-D5D9-4F93-850E-0CB7D562F558}" destId="{8AC58D86-5286-45B4-88C5-C9265D47FACF}" srcOrd="0" destOrd="0" presId="urn:microsoft.com/office/officeart/2008/layout/HorizontalMultiLevelHierarchy"/>
    <dgm:cxn modelId="{A08C56AD-37B3-492A-99CD-2A781BCE3ADA}" type="presOf" srcId="{C4EEA271-3D87-4C0C-912A-3F99AFAC0669}" destId="{0CCE648B-78CB-4E40-A472-0FEA5EA7BFB1}" srcOrd="0" destOrd="0" presId="urn:microsoft.com/office/officeart/2008/layout/HorizontalMultiLevelHierarchy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5176C5DC-D9D0-4C13-91C1-45DBBE2D6F6B}" type="presOf" srcId="{0493CE3E-B075-4418-910D-DEBE06869E35}" destId="{2442440E-0073-48A9-8191-EA5177CD1D93}" srcOrd="0" destOrd="0" presId="urn:microsoft.com/office/officeart/2008/layout/HorizontalMultiLevelHierarchy"/>
    <dgm:cxn modelId="{824A74FD-1CBF-482C-8091-C47517F08F6E}" type="presOf" srcId="{3FA1BEFF-91E7-4C5F-BB5B-1F3EF63EA843}" destId="{D887F945-8F66-412C-8CC0-5180CB5B56CB}" srcOrd="0" destOrd="0" presId="urn:microsoft.com/office/officeart/2008/layout/HorizontalMultiLevelHierarchy"/>
    <dgm:cxn modelId="{3CEFA11F-2B8E-4355-8192-676EBAB49EDC}" type="presParOf" srcId="{085B0CD9-C3F9-4938-ADC2-FEA085271006}" destId="{AEC430DE-A4CD-462A-9515-34F087C9C26C}" srcOrd="0" destOrd="0" presId="urn:microsoft.com/office/officeart/2008/layout/HorizontalMultiLevelHierarchy"/>
    <dgm:cxn modelId="{03BC84BD-CA71-4433-9FDA-D6C56BB6F907}" type="presParOf" srcId="{AEC430DE-A4CD-462A-9515-34F087C9C26C}" destId="{0450B0F9-0497-4625-9646-572662922BA9}" srcOrd="0" destOrd="0" presId="urn:microsoft.com/office/officeart/2008/layout/HorizontalMultiLevelHierarchy"/>
    <dgm:cxn modelId="{7EF51475-C2F5-4AA2-BA7A-058705C090A9}" type="presParOf" srcId="{AEC430DE-A4CD-462A-9515-34F087C9C26C}" destId="{9C2DE7EC-4B1D-414B-BB38-52E37C542F50}" srcOrd="1" destOrd="0" presId="urn:microsoft.com/office/officeart/2008/layout/HorizontalMultiLevelHierarchy"/>
    <dgm:cxn modelId="{16D1FF1C-AE88-40F2-9767-38E0658C3E8F}" type="presParOf" srcId="{9C2DE7EC-4B1D-414B-BB38-52E37C542F50}" destId="{67BC8DFD-FCF4-4B99-A8FF-3928392CE229}" srcOrd="0" destOrd="0" presId="urn:microsoft.com/office/officeart/2008/layout/HorizontalMultiLevelHierarchy"/>
    <dgm:cxn modelId="{FD28516A-14B8-43CA-9255-9B3EFF6F3DC3}" type="presParOf" srcId="{67BC8DFD-FCF4-4B99-A8FF-3928392CE229}" destId="{60C8DBB9-B130-4752-AFAE-CC2F01C22EE3}" srcOrd="0" destOrd="0" presId="urn:microsoft.com/office/officeart/2008/layout/HorizontalMultiLevelHierarchy"/>
    <dgm:cxn modelId="{0FD02B8F-EEE3-41E3-A7C7-B653B9BF0B25}" type="presParOf" srcId="{9C2DE7EC-4B1D-414B-BB38-52E37C542F50}" destId="{5279447D-8472-441C-813B-79891FE9F88C}" srcOrd="1" destOrd="0" presId="urn:microsoft.com/office/officeart/2008/layout/HorizontalMultiLevelHierarchy"/>
    <dgm:cxn modelId="{CF97FBEA-F183-4010-945D-65F1D72CD676}" type="presParOf" srcId="{5279447D-8472-441C-813B-79891FE9F88C}" destId="{0CCE648B-78CB-4E40-A472-0FEA5EA7BFB1}" srcOrd="0" destOrd="0" presId="urn:microsoft.com/office/officeart/2008/layout/HorizontalMultiLevelHierarchy"/>
    <dgm:cxn modelId="{92DA759B-139C-452E-A4BE-34B7F0D9319B}" type="presParOf" srcId="{5279447D-8472-441C-813B-79891FE9F88C}" destId="{3681DBC3-AFCD-4392-87AF-135713598EA5}" srcOrd="1" destOrd="0" presId="urn:microsoft.com/office/officeart/2008/layout/HorizontalMultiLevelHierarchy"/>
    <dgm:cxn modelId="{3C5E96A3-CEB7-4F0B-9AED-6DF35ABBE810}" type="presParOf" srcId="{9C2DE7EC-4B1D-414B-BB38-52E37C542F50}" destId="{D887F945-8F66-412C-8CC0-5180CB5B56CB}" srcOrd="2" destOrd="0" presId="urn:microsoft.com/office/officeart/2008/layout/HorizontalMultiLevelHierarchy"/>
    <dgm:cxn modelId="{C76E6FF0-0B8F-4136-A185-9CA1838ECF8B}" type="presParOf" srcId="{D887F945-8F66-412C-8CC0-5180CB5B56CB}" destId="{FE9217DF-A13C-4EE6-82FB-96D1AE87DC72}" srcOrd="0" destOrd="0" presId="urn:microsoft.com/office/officeart/2008/layout/HorizontalMultiLevelHierarchy"/>
    <dgm:cxn modelId="{05166499-D962-4EDC-84C6-46DF896B3AF7}" type="presParOf" srcId="{9C2DE7EC-4B1D-414B-BB38-52E37C542F50}" destId="{04CFEB1F-C8FE-48DE-BA2D-AC59033473E1}" srcOrd="3" destOrd="0" presId="urn:microsoft.com/office/officeart/2008/layout/HorizontalMultiLevelHierarchy"/>
    <dgm:cxn modelId="{32F04FF5-F1ED-42EB-9874-1AAFC376FDE8}" type="presParOf" srcId="{04CFEB1F-C8FE-48DE-BA2D-AC59033473E1}" destId="{8AC58D86-5286-45B4-88C5-C9265D47FACF}" srcOrd="0" destOrd="0" presId="urn:microsoft.com/office/officeart/2008/layout/HorizontalMultiLevelHierarchy"/>
    <dgm:cxn modelId="{7AA4225A-A3EE-4A3F-93D7-D7A1941938E9}" type="presParOf" srcId="{04CFEB1F-C8FE-48DE-BA2D-AC59033473E1}" destId="{DDC09FF4-10FA-4919-941E-898A0D251623}" srcOrd="1" destOrd="0" presId="urn:microsoft.com/office/officeart/2008/layout/HorizontalMultiLevelHierarchy"/>
    <dgm:cxn modelId="{6453EC0D-ACB8-4C06-9D86-154279073D62}" type="presParOf" srcId="{9C2DE7EC-4B1D-414B-BB38-52E37C542F50}" destId="{2442440E-0073-48A9-8191-EA5177CD1D93}" srcOrd="4" destOrd="0" presId="urn:microsoft.com/office/officeart/2008/layout/HorizontalMultiLevelHierarchy"/>
    <dgm:cxn modelId="{A3ACFFCA-FB61-417F-817C-551884CB868A}" type="presParOf" srcId="{2442440E-0073-48A9-8191-EA5177CD1D93}" destId="{11E6667E-AFDE-4A2B-A969-7FD11F7CDF9C}" srcOrd="0" destOrd="0" presId="urn:microsoft.com/office/officeart/2008/layout/HorizontalMultiLevelHierarchy"/>
    <dgm:cxn modelId="{61620511-9857-491F-9237-57EEBE0D6BC7}" type="presParOf" srcId="{9C2DE7EC-4B1D-414B-BB38-52E37C542F50}" destId="{69B7A9D5-D82B-4B5F-87C1-505A098402F8}" srcOrd="5" destOrd="0" presId="urn:microsoft.com/office/officeart/2008/layout/HorizontalMultiLevelHierarchy"/>
    <dgm:cxn modelId="{8F17AFD1-636A-43E0-92D4-BABF47F9D74C}" type="presParOf" srcId="{69B7A9D5-D82B-4B5F-87C1-505A098402F8}" destId="{80B75DD3-B432-41A4-BAD8-F53CCD7CE335}" srcOrd="0" destOrd="0" presId="urn:microsoft.com/office/officeart/2008/layout/HorizontalMultiLevelHierarchy"/>
    <dgm:cxn modelId="{B06044BA-A554-489B-A099-5BC387691C59}" type="presParOf" srcId="{69B7A9D5-D82B-4B5F-87C1-505A098402F8}" destId="{AA124EA8-3BAD-400E-84FC-A163580C1F1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pPr algn="ctr"/>
          <a:r>
            <a:rPr lang="en-US" sz="1600" dirty="0"/>
            <a:t>Ways to clone or copy an object</a:t>
          </a:r>
          <a:endParaRPr lang="en-IN" sz="16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600" b="0" dirty="0"/>
            <a:t>1. Spread Syntax (...)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600" b="0" dirty="0"/>
            <a:t>2. </a:t>
          </a:r>
          <a:r>
            <a:rPr lang="en-IN" sz="1600" b="0" dirty="0" err="1"/>
            <a:t>Object.assign</a:t>
          </a:r>
          <a:r>
            <a:rPr lang="en-IN" sz="1600" b="0" dirty="0"/>
            <a:t>() </a:t>
          </a:r>
          <a:endParaRPr lang="en-IN" sz="1600" dirty="0"/>
        </a:p>
      </dgm:t>
    </dgm:pt>
    <dgm:pt modelId="{3FA1BEFF-91E7-4C5F-BB5B-1F3EF63EA843}" type="parTrans" cxnId="{C0FF34B4-0CF5-45EE-9178-CFB1A95FEACE}">
      <dgm:prSet custT="1"/>
      <dgm:spPr/>
      <dgm:t>
        <a:bodyPr/>
        <a:lstStyle/>
        <a:p>
          <a:endParaRPr lang="en-IN" sz="16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US" sz="1600" dirty="0"/>
            <a:t>3. </a:t>
          </a:r>
          <a:r>
            <a:rPr lang="en-US" sz="1600" dirty="0" err="1"/>
            <a:t>JSON.parse</a:t>
          </a:r>
          <a:r>
            <a:rPr lang="en-US" sz="1600" dirty="0"/>
            <a:t>() &amp; </a:t>
          </a:r>
          <a:r>
            <a:rPr lang="en-US" sz="1600" dirty="0" err="1"/>
            <a:t>JSON.stringify</a:t>
          </a:r>
          <a:r>
            <a:rPr lang="en-US" sz="1600" dirty="0"/>
            <a:t>() 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085B0CD9-C3F9-4938-ADC2-FEA085271006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EC430DE-A4CD-462A-9515-34F087C9C26C}" type="pres">
      <dgm:prSet presAssocID="{E6D89FC3-19A5-4E45-8A94-4D03AE3A5F2C}" presName="root1" presStyleCnt="0"/>
      <dgm:spPr/>
    </dgm:pt>
    <dgm:pt modelId="{0450B0F9-0497-4625-9646-572662922BA9}" type="pres">
      <dgm:prSet presAssocID="{E6D89FC3-19A5-4E45-8A94-4D03AE3A5F2C}" presName="LevelOneTextNode" presStyleLbl="node0" presStyleIdx="0" presStyleCnt="1" custAng="5400000" custScaleX="114042" custScaleY="26538" custLinFactNeighborY="-3714">
        <dgm:presLayoutVars>
          <dgm:chPref val="3"/>
        </dgm:presLayoutVars>
      </dgm:prSet>
      <dgm:spPr>
        <a:prstGeom prst="roundRect">
          <a:avLst/>
        </a:prstGeom>
      </dgm:spPr>
    </dgm:pt>
    <dgm:pt modelId="{9C2DE7EC-4B1D-414B-BB38-52E37C542F50}" type="pres">
      <dgm:prSet presAssocID="{E6D89FC3-19A5-4E45-8A94-4D03AE3A5F2C}" presName="level2hierChild" presStyleCnt="0"/>
      <dgm:spPr/>
    </dgm:pt>
    <dgm:pt modelId="{67BC8DFD-FCF4-4B99-A8FF-3928392CE229}" type="pres">
      <dgm:prSet presAssocID="{3C7574BD-DFEF-44E8-B378-D391289AB0C5}" presName="conn2-1" presStyleLbl="parChTrans1D2" presStyleIdx="0" presStyleCnt="3"/>
      <dgm:spPr/>
    </dgm:pt>
    <dgm:pt modelId="{60C8DBB9-B130-4752-AFAE-CC2F01C22EE3}" type="pres">
      <dgm:prSet presAssocID="{3C7574BD-DFEF-44E8-B378-D391289AB0C5}" presName="connTx" presStyleLbl="parChTrans1D2" presStyleIdx="0" presStyleCnt="3"/>
      <dgm:spPr/>
    </dgm:pt>
    <dgm:pt modelId="{5279447D-8472-441C-813B-79891FE9F88C}" type="pres">
      <dgm:prSet presAssocID="{C4EEA271-3D87-4C0C-912A-3F99AFAC0669}" presName="root2" presStyleCnt="0"/>
      <dgm:spPr/>
    </dgm:pt>
    <dgm:pt modelId="{0CCE648B-78CB-4E40-A472-0FEA5EA7BFB1}" type="pres">
      <dgm:prSet presAssocID="{C4EEA271-3D87-4C0C-912A-3F99AFAC0669}" presName="LevelTwoTextNode" presStyleLbl="node2" presStyleIdx="0" presStyleCnt="3" custScaleX="47800" custScaleY="61316" custLinFactNeighborX="414" custLinFactNeighborY="-43134">
        <dgm:presLayoutVars>
          <dgm:chPref val="3"/>
        </dgm:presLayoutVars>
      </dgm:prSet>
      <dgm:spPr>
        <a:prstGeom prst="roundRect">
          <a:avLst/>
        </a:prstGeom>
      </dgm:spPr>
    </dgm:pt>
    <dgm:pt modelId="{3681DBC3-AFCD-4392-87AF-135713598EA5}" type="pres">
      <dgm:prSet presAssocID="{C4EEA271-3D87-4C0C-912A-3F99AFAC0669}" presName="level3hierChild" presStyleCnt="0"/>
      <dgm:spPr/>
    </dgm:pt>
    <dgm:pt modelId="{D887F945-8F66-412C-8CC0-5180CB5B56CB}" type="pres">
      <dgm:prSet presAssocID="{3FA1BEFF-91E7-4C5F-BB5B-1F3EF63EA843}" presName="conn2-1" presStyleLbl="parChTrans1D2" presStyleIdx="1" presStyleCnt="3"/>
      <dgm:spPr/>
    </dgm:pt>
    <dgm:pt modelId="{FE9217DF-A13C-4EE6-82FB-96D1AE87DC72}" type="pres">
      <dgm:prSet presAssocID="{3FA1BEFF-91E7-4C5F-BB5B-1F3EF63EA843}" presName="connTx" presStyleLbl="parChTrans1D2" presStyleIdx="1" presStyleCnt="3"/>
      <dgm:spPr/>
    </dgm:pt>
    <dgm:pt modelId="{04CFEB1F-C8FE-48DE-BA2D-AC59033473E1}" type="pres">
      <dgm:prSet presAssocID="{D8C112DC-D5D9-4F93-850E-0CB7D562F558}" presName="root2" presStyleCnt="0"/>
      <dgm:spPr/>
    </dgm:pt>
    <dgm:pt modelId="{8AC58D86-5286-45B4-88C5-C9265D47FACF}" type="pres">
      <dgm:prSet presAssocID="{D8C112DC-D5D9-4F93-850E-0CB7D562F558}" presName="LevelTwoTextNode" presStyleLbl="node2" presStyleIdx="1" presStyleCnt="3" custScaleX="47800" custScaleY="61316" custLinFactNeighborX="414" custLinFactNeighborY="-19238">
        <dgm:presLayoutVars>
          <dgm:chPref val="3"/>
        </dgm:presLayoutVars>
      </dgm:prSet>
      <dgm:spPr>
        <a:prstGeom prst="roundRect">
          <a:avLst/>
        </a:prstGeom>
      </dgm:spPr>
    </dgm:pt>
    <dgm:pt modelId="{DDC09FF4-10FA-4919-941E-898A0D251623}" type="pres">
      <dgm:prSet presAssocID="{D8C112DC-D5D9-4F93-850E-0CB7D562F558}" presName="level3hierChild" presStyleCnt="0"/>
      <dgm:spPr/>
    </dgm:pt>
    <dgm:pt modelId="{2442440E-0073-48A9-8191-EA5177CD1D93}" type="pres">
      <dgm:prSet presAssocID="{0493CE3E-B075-4418-910D-DEBE06869E35}" presName="conn2-1" presStyleLbl="parChTrans1D2" presStyleIdx="2" presStyleCnt="3"/>
      <dgm:spPr/>
    </dgm:pt>
    <dgm:pt modelId="{11E6667E-AFDE-4A2B-A969-7FD11F7CDF9C}" type="pres">
      <dgm:prSet presAssocID="{0493CE3E-B075-4418-910D-DEBE06869E35}" presName="connTx" presStyleLbl="parChTrans1D2" presStyleIdx="2" presStyleCnt="3"/>
      <dgm:spPr/>
    </dgm:pt>
    <dgm:pt modelId="{69B7A9D5-D82B-4B5F-87C1-505A098402F8}" type="pres">
      <dgm:prSet presAssocID="{3DFD13A5-D89C-40C6-BC47-51E02996BD53}" presName="root2" presStyleCnt="0"/>
      <dgm:spPr/>
    </dgm:pt>
    <dgm:pt modelId="{80B75DD3-B432-41A4-BAD8-F53CCD7CE335}" type="pres">
      <dgm:prSet presAssocID="{3DFD13A5-D89C-40C6-BC47-51E02996BD53}" presName="LevelTwoTextNode" presStyleLbl="node2" presStyleIdx="2" presStyleCnt="3" custScaleX="47800" custScaleY="61316" custLinFactNeighborX="414" custLinFactNeighborY="15955">
        <dgm:presLayoutVars>
          <dgm:chPref val="3"/>
        </dgm:presLayoutVars>
      </dgm:prSet>
      <dgm:spPr>
        <a:prstGeom prst="roundRect">
          <a:avLst/>
        </a:prstGeom>
      </dgm:spPr>
    </dgm:pt>
    <dgm:pt modelId="{AA124EA8-3BAD-400E-84FC-A163580C1F1D}" type="pres">
      <dgm:prSet presAssocID="{3DFD13A5-D89C-40C6-BC47-51E02996BD53}" presName="level3hierChild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E7FA6E1C-803A-457A-99AA-BF2588685522}" type="presOf" srcId="{E6D89FC3-19A5-4E45-8A94-4D03AE3A5F2C}" destId="{0450B0F9-0497-4625-9646-572662922BA9}" srcOrd="0" destOrd="0" presId="urn:microsoft.com/office/officeart/2008/layout/HorizontalMultiLevelHierarchy"/>
    <dgm:cxn modelId="{98FAFD1E-90ED-4181-92FE-25FD22DADB5F}" type="presOf" srcId="{3FA1BEFF-91E7-4C5F-BB5B-1F3EF63EA843}" destId="{FE9217DF-A13C-4EE6-82FB-96D1AE87DC72}" srcOrd="1" destOrd="0" presId="urn:microsoft.com/office/officeart/2008/layout/HorizontalMultiLevelHierarchy"/>
    <dgm:cxn modelId="{5F93E325-B57B-4E10-B07C-14D2C411E3C4}" type="presOf" srcId="{3C7574BD-DFEF-44E8-B378-D391289AB0C5}" destId="{60C8DBB9-B130-4752-AFAE-CC2F01C22EE3}" srcOrd="1" destOrd="0" presId="urn:microsoft.com/office/officeart/2008/layout/HorizontalMultiLevelHierarchy"/>
    <dgm:cxn modelId="{75F6462A-B802-4B8A-96C4-210D6B1056FC}" type="presOf" srcId="{3DFD13A5-D89C-40C6-BC47-51E02996BD53}" destId="{80B75DD3-B432-41A4-BAD8-F53CCD7CE335}" srcOrd="0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009B154F-4013-48BC-8B89-33762F4F3AF4}" type="presOf" srcId="{3C7574BD-DFEF-44E8-B378-D391289AB0C5}" destId="{67BC8DFD-FCF4-4B99-A8FF-3928392CE229}" srcOrd="0" destOrd="0" presId="urn:microsoft.com/office/officeart/2008/layout/HorizontalMultiLevelHierarchy"/>
    <dgm:cxn modelId="{20166F84-5BE3-4831-8C99-842090B57517}" type="presOf" srcId="{2AA76CEC-4A49-446A-81B7-FEB22EC2776D}" destId="{085B0CD9-C3F9-4938-ADC2-FEA085271006}" srcOrd="0" destOrd="0" presId="urn:microsoft.com/office/officeart/2008/layout/HorizontalMultiLevelHierarchy"/>
    <dgm:cxn modelId="{58B9399E-C951-4191-8E87-992BF7D93155}" type="presOf" srcId="{0493CE3E-B075-4418-910D-DEBE06869E35}" destId="{11E6667E-AFDE-4A2B-A969-7FD11F7CDF9C}" srcOrd="1" destOrd="0" presId="urn:microsoft.com/office/officeart/2008/layout/HorizontalMultiLevelHierarchy"/>
    <dgm:cxn modelId="{2FD0C0A8-84E9-4055-8C78-6CDE03D6C55D}" type="presOf" srcId="{D8C112DC-D5D9-4F93-850E-0CB7D562F558}" destId="{8AC58D86-5286-45B4-88C5-C9265D47FACF}" srcOrd="0" destOrd="0" presId="urn:microsoft.com/office/officeart/2008/layout/HorizontalMultiLevelHierarchy"/>
    <dgm:cxn modelId="{A08C56AD-37B3-492A-99CD-2A781BCE3ADA}" type="presOf" srcId="{C4EEA271-3D87-4C0C-912A-3F99AFAC0669}" destId="{0CCE648B-78CB-4E40-A472-0FEA5EA7BFB1}" srcOrd="0" destOrd="0" presId="urn:microsoft.com/office/officeart/2008/layout/HorizontalMultiLevelHierarchy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5176C5DC-D9D0-4C13-91C1-45DBBE2D6F6B}" type="presOf" srcId="{0493CE3E-B075-4418-910D-DEBE06869E35}" destId="{2442440E-0073-48A9-8191-EA5177CD1D93}" srcOrd="0" destOrd="0" presId="urn:microsoft.com/office/officeart/2008/layout/HorizontalMultiLevelHierarchy"/>
    <dgm:cxn modelId="{824A74FD-1CBF-482C-8091-C47517F08F6E}" type="presOf" srcId="{3FA1BEFF-91E7-4C5F-BB5B-1F3EF63EA843}" destId="{D887F945-8F66-412C-8CC0-5180CB5B56CB}" srcOrd="0" destOrd="0" presId="urn:microsoft.com/office/officeart/2008/layout/HorizontalMultiLevelHierarchy"/>
    <dgm:cxn modelId="{3CEFA11F-2B8E-4355-8192-676EBAB49EDC}" type="presParOf" srcId="{085B0CD9-C3F9-4938-ADC2-FEA085271006}" destId="{AEC430DE-A4CD-462A-9515-34F087C9C26C}" srcOrd="0" destOrd="0" presId="urn:microsoft.com/office/officeart/2008/layout/HorizontalMultiLevelHierarchy"/>
    <dgm:cxn modelId="{03BC84BD-CA71-4433-9FDA-D6C56BB6F907}" type="presParOf" srcId="{AEC430DE-A4CD-462A-9515-34F087C9C26C}" destId="{0450B0F9-0497-4625-9646-572662922BA9}" srcOrd="0" destOrd="0" presId="urn:microsoft.com/office/officeart/2008/layout/HorizontalMultiLevelHierarchy"/>
    <dgm:cxn modelId="{7EF51475-C2F5-4AA2-BA7A-058705C090A9}" type="presParOf" srcId="{AEC430DE-A4CD-462A-9515-34F087C9C26C}" destId="{9C2DE7EC-4B1D-414B-BB38-52E37C542F50}" srcOrd="1" destOrd="0" presId="urn:microsoft.com/office/officeart/2008/layout/HorizontalMultiLevelHierarchy"/>
    <dgm:cxn modelId="{16D1FF1C-AE88-40F2-9767-38E0658C3E8F}" type="presParOf" srcId="{9C2DE7EC-4B1D-414B-BB38-52E37C542F50}" destId="{67BC8DFD-FCF4-4B99-A8FF-3928392CE229}" srcOrd="0" destOrd="0" presId="urn:microsoft.com/office/officeart/2008/layout/HorizontalMultiLevelHierarchy"/>
    <dgm:cxn modelId="{FD28516A-14B8-43CA-9255-9B3EFF6F3DC3}" type="presParOf" srcId="{67BC8DFD-FCF4-4B99-A8FF-3928392CE229}" destId="{60C8DBB9-B130-4752-AFAE-CC2F01C22EE3}" srcOrd="0" destOrd="0" presId="urn:microsoft.com/office/officeart/2008/layout/HorizontalMultiLevelHierarchy"/>
    <dgm:cxn modelId="{0FD02B8F-EEE3-41E3-A7C7-B653B9BF0B25}" type="presParOf" srcId="{9C2DE7EC-4B1D-414B-BB38-52E37C542F50}" destId="{5279447D-8472-441C-813B-79891FE9F88C}" srcOrd="1" destOrd="0" presId="urn:microsoft.com/office/officeart/2008/layout/HorizontalMultiLevelHierarchy"/>
    <dgm:cxn modelId="{CF97FBEA-F183-4010-945D-65F1D72CD676}" type="presParOf" srcId="{5279447D-8472-441C-813B-79891FE9F88C}" destId="{0CCE648B-78CB-4E40-A472-0FEA5EA7BFB1}" srcOrd="0" destOrd="0" presId="urn:microsoft.com/office/officeart/2008/layout/HorizontalMultiLevelHierarchy"/>
    <dgm:cxn modelId="{92DA759B-139C-452E-A4BE-34B7F0D9319B}" type="presParOf" srcId="{5279447D-8472-441C-813B-79891FE9F88C}" destId="{3681DBC3-AFCD-4392-87AF-135713598EA5}" srcOrd="1" destOrd="0" presId="urn:microsoft.com/office/officeart/2008/layout/HorizontalMultiLevelHierarchy"/>
    <dgm:cxn modelId="{3C5E96A3-CEB7-4F0B-9AED-6DF35ABBE810}" type="presParOf" srcId="{9C2DE7EC-4B1D-414B-BB38-52E37C542F50}" destId="{D887F945-8F66-412C-8CC0-5180CB5B56CB}" srcOrd="2" destOrd="0" presId="urn:microsoft.com/office/officeart/2008/layout/HorizontalMultiLevelHierarchy"/>
    <dgm:cxn modelId="{C76E6FF0-0B8F-4136-A185-9CA1838ECF8B}" type="presParOf" srcId="{D887F945-8F66-412C-8CC0-5180CB5B56CB}" destId="{FE9217DF-A13C-4EE6-82FB-96D1AE87DC72}" srcOrd="0" destOrd="0" presId="urn:microsoft.com/office/officeart/2008/layout/HorizontalMultiLevelHierarchy"/>
    <dgm:cxn modelId="{05166499-D962-4EDC-84C6-46DF896B3AF7}" type="presParOf" srcId="{9C2DE7EC-4B1D-414B-BB38-52E37C542F50}" destId="{04CFEB1F-C8FE-48DE-BA2D-AC59033473E1}" srcOrd="3" destOrd="0" presId="urn:microsoft.com/office/officeart/2008/layout/HorizontalMultiLevelHierarchy"/>
    <dgm:cxn modelId="{32F04FF5-F1ED-42EB-9874-1AAFC376FDE8}" type="presParOf" srcId="{04CFEB1F-C8FE-48DE-BA2D-AC59033473E1}" destId="{8AC58D86-5286-45B4-88C5-C9265D47FACF}" srcOrd="0" destOrd="0" presId="urn:microsoft.com/office/officeart/2008/layout/HorizontalMultiLevelHierarchy"/>
    <dgm:cxn modelId="{7AA4225A-A3EE-4A3F-93D7-D7A1941938E9}" type="presParOf" srcId="{04CFEB1F-C8FE-48DE-BA2D-AC59033473E1}" destId="{DDC09FF4-10FA-4919-941E-898A0D251623}" srcOrd="1" destOrd="0" presId="urn:microsoft.com/office/officeart/2008/layout/HorizontalMultiLevelHierarchy"/>
    <dgm:cxn modelId="{6453EC0D-ACB8-4C06-9D86-154279073D62}" type="presParOf" srcId="{9C2DE7EC-4B1D-414B-BB38-52E37C542F50}" destId="{2442440E-0073-48A9-8191-EA5177CD1D93}" srcOrd="4" destOrd="0" presId="urn:microsoft.com/office/officeart/2008/layout/HorizontalMultiLevelHierarchy"/>
    <dgm:cxn modelId="{A3ACFFCA-FB61-417F-817C-551884CB868A}" type="presParOf" srcId="{2442440E-0073-48A9-8191-EA5177CD1D93}" destId="{11E6667E-AFDE-4A2B-A969-7FD11F7CDF9C}" srcOrd="0" destOrd="0" presId="urn:microsoft.com/office/officeart/2008/layout/HorizontalMultiLevelHierarchy"/>
    <dgm:cxn modelId="{61620511-9857-491F-9237-57EEBE0D6BC7}" type="presParOf" srcId="{9C2DE7EC-4B1D-414B-BB38-52E37C542F50}" destId="{69B7A9D5-D82B-4B5F-87C1-505A098402F8}" srcOrd="5" destOrd="0" presId="urn:microsoft.com/office/officeart/2008/layout/HorizontalMultiLevelHierarchy"/>
    <dgm:cxn modelId="{8F17AFD1-636A-43E0-92D4-BABF47F9D74C}" type="presParOf" srcId="{69B7A9D5-D82B-4B5F-87C1-505A098402F8}" destId="{80B75DD3-B432-41A4-BAD8-F53CCD7CE335}" srcOrd="0" destOrd="0" presId="urn:microsoft.com/office/officeart/2008/layout/HorizontalMultiLevelHierarchy"/>
    <dgm:cxn modelId="{B06044BA-A554-489B-A099-5BC387691C59}" type="presParOf" srcId="{69B7A9D5-D82B-4B5F-87C1-505A098402F8}" destId="{AA124EA8-3BAD-400E-84FC-A163580C1F1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600" b="0" dirty="0"/>
            <a:t>DOM Selector methods</a:t>
          </a:r>
          <a:endParaRPr lang="en-IN" sz="1600" b="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 b="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600" b="0" i="0" dirty="0" err="1"/>
            <a:t>getElementById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600" b="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 b="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600" b="0" i="0" dirty="0" err="1"/>
            <a:t>getElementsByClassName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600" b="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 b="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600" b="0" i="0" dirty="0" err="1"/>
            <a:t>getElementsByTagName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600" b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 b="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600" b="0" i="0" dirty="0" err="1"/>
            <a:t>querySelector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CA41E56D-D406-4B9E-AC96-D0DA5A83005D}" type="parTrans" cxnId="{E322AFF3-9DE5-4D24-9D08-F0511071554A}">
      <dgm:prSet custT="1"/>
      <dgm:spPr/>
      <dgm:t>
        <a:bodyPr/>
        <a:lstStyle/>
        <a:p>
          <a:endParaRPr lang="en-IN" sz="1600" b="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 b="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600" b="0" i="0" dirty="0" err="1"/>
            <a:t>querySelectorAll</a:t>
          </a:r>
          <a:r>
            <a:rPr lang="en-IN" sz="1600" b="0" i="0" dirty="0"/>
            <a:t>()</a:t>
          </a:r>
          <a:endParaRPr lang="en-IN" sz="1600" b="0" dirty="0"/>
        </a:p>
      </dgm:t>
    </dgm:pt>
    <dgm:pt modelId="{061DA9D6-33E8-43F7-91F2-FB0400F0573E}" type="parTrans" cxnId="{F945FBB9-F0DA-496F-8840-31450B4EAD1F}">
      <dgm:prSet custT="1"/>
      <dgm:spPr/>
      <dgm:t>
        <a:bodyPr/>
        <a:lstStyle/>
        <a:p>
          <a:endParaRPr lang="en-IN" sz="1600" b="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 b="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94665" custScaleY="29879" custLinFactX="-100000" custLinFactNeighborX="-150580" custLinFactNeighborY="90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5"/>
      <dgm:spPr/>
    </dgm:pt>
    <dgm:pt modelId="{8EE56DE1-87D9-4D11-823E-C0681F946DD9}" type="pres">
      <dgm:prSet presAssocID="{7DFC241E-6F0C-41DE-92D0-D822A9B34475}" presName="connTx" presStyleLbl="parChTrans1D2" presStyleIdx="0" presStyleCnt="5"/>
      <dgm:spPr/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5"/>
      <dgm:spPr/>
    </dgm:pt>
    <dgm:pt modelId="{D940EEA7-2AB1-455A-B815-C9DC4320B479}" type="pres">
      <dgm:prSet presAssocID="{818C07ED-BCBA-41EA-8ED5-1569C2B0460F}" presName="connTx" presStyleLbl="parChTrans1D2" presStyleIdx="1" presStyleCnt="5"/>
      <dgm:spPr/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5"/>
      <dgm:spPr/>
    </dgm:pt>
    <dgm:pt modelId="{782482D4-7340-44E8-85CB-F64C2D5A8BB6}" type="pres">
      <dgm:prSet presAssocID="{DA026AA3-D0F4-4A09-AB66-0D1E4C84272B}" presName="connTx" presStyleLbl="parChTrans1D2" presStyleIdx="2" presStyleCnt="5"/>
      <dgm:spPr/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5"/>
      <dgm:spPr/>
    </dgm:pt>
    <dgm:pt modelId="{5FACF3FF-DE0D-4A1D-BCD1-03DDBB07EAE5}" type="pres">
      <dgm:prSet presAssocID="{CA41E56D-D406-4B9E-AC96-D0DA5A83005D}" presName="connTx" presStyleLbl="parChTrans1D2" presStyleIdx="3" presStyleCnt="5"/>
      <dgm:spPr/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5"/>
      <dgm:spPr/>
    </dgm:pt>
    <dgm:pt modelId="{CC37AD08-BC48-4D1A-9BE1-6FD79F0C2D53}" type="pres">
      <dgm:prSet presAssocID="{061DA9D6-33E8-43F7-91F2-FB0400F0573E}" presName="connTx" presStyleLbl="parChTrans1D2" presStyleIdx="4" presStyleCnt="5"/>
      <dgm:spPr/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5" custScaleX="81564" custScaleY="5636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006906A-BD7A-43B2-951C-7C16112A6C6B}" type="pres">
      <dgm:prSet presAssocID="{155A6431-21A4-4049-9BF1-C5E9AE131486}" presName="level3hierChild" presStyleCnt="0"/>
      <dgm:spPr/>
    </dgm:pt>
  </dgm:ptLst>
  <dgm:cxnLst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C1809E7-1F83-455F-B8DE-9F338B5DC70E}" type="doc">
      <dgm:prSet loTypeId="urn:diagrams.loki3.com/VaryingWidth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3195F12-1D2E-4817-9B9A-2C780E1673DB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Click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('click', handler)</a:t>
          </a:r>
        </a:p>
      </dgm:t>
    </dgm:pt>
    <dgm:pt modelId="{22E90A2F-777F-4793-99AD-7C31F1CBD737}" type="parTrans" cxnId="{7A9B507A-9A3D-4064-A8EC-A917284E7991}">
      <dgm:prSet/>
      <dgm:spPr/>
      <dgm:t>
        <a:bodyPr/>
        <a:lstStyle/>
        <a:p>
          <a:endParaRPr lang="en-IN" sz="1600"/>
        </a:p>
      </dgm:t>
    </dgm:pt>
    <dgm:pt modelId="{8E29775C-17B3-4AC4-9794-D9C0BCA1C36C}" type="sibTrans" cxnId="{7A9B507A-9A3D-4064-A8EC-A917284E7991}">
      <dgm:prSet/>
      <dgm:spPr/>
      <dgm:t>
        <a:bodyPr/>
        <a:lstStyle/>
        <a:p>
          <a:endParaRPr lang="en-IN" sz="1600"/>
        </a:p>
      </dgm:t>
    </dgm:pt>
    <dgm:pt modelId="{8634033B-F77F-43F5-ACC7-19314D5B661C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Mouseover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('mouseover', handler)</a:t>
          </a:r>
        </a:p>
      </dgm:t>
    </dgm:pt>
    <dgm:pt modelId="{081F6252-6630-48A7-A5D9-6AEA4E12D16E}" type="parTrans" cxnId="{DAEA7887-00ED-4CA3-BD14-879327E6FA76}">
      <dgm:prSet/>
      <dgm:spPr/>
      <dgm:t>
        <a:bodyPr/>
        <a:lstStyle/>
        <a:p>
          <a:endParaRPr lang="en-IN" sz="1600"/>
        </a:p>
      </dgm:t>
    </dgm:pt>
    <dgm:pt modelId="{A1D35860-1F97-40C1-A156-BCF18A4CC3DC}" type="sibTrans" cxnId="{DAEA7887-00ED-4CA3-BD14-879327E6FA76}">
      <dgm:prSet/>
      <dgm:spPr/>
      <dgm:t>
        <a:bodyPr/>
        <a:lstStyle/>
        <a:p>
          <a:endParaRPr lang="en-IN" sz="1600"/>
        </a:p>
      </dgm:t>
    </dgm:pt>
    <dgm:pt modelId="{6F5EED18-E0E2-4338-9A1A-AC2BA11C4870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 err="1"/>
            <a:t>Keydown</a:t>
          </a:r>
          <a:r>
            <a:rPr lang="en-IN" sz="1600" b="0" i="0" dirty="0"/>
            <a:t>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</a:t>
          </a:r>
          <a:r>
            <a:rPr lang="en-IN" sz="1600" b="0" i="0" dirty="0" err="1"/>
            <a:t>keydown</a:t>
          </a:r>
          <a:r>
            <a:rPr lang="en-IN" sz="1600" b="0" i="0" dirty="0"/>
            <a:t>', handler)</a:t>
          </a:r>
        </a:p>
      </dgm:t>
    </dgm:pt>
    <dgm:pt modelId="{953EF5D2-32F0-4D8E-8827-8CE1583BDF3A}" type="parTrans" cxnId="{BD8A1B79-4952-47CC-8FD3-834AC4C2AD8F}">
      <dgm:prSet/>
      <dgm:spPr/>
      <dgm:t>
        <a:bodyPr/>
        <a:lstStyle/>
        <a:p>
          <a:endParaRPr lang="en-IN" sz="1600"/>
        </a:p>
      </dgm:t>
    </dgm:pt>
    <dgm:pt modelId="{F6ADE288-DBBF-4A37-B07A-02F68C39420B}" type="sibTrans" cxnId="{BD8A1B79-4952-47CC-8FD3-834AC4C2AD8F}">
      <dgm:prSet/>
      <dgm:spPr/>
      <dgm:t>
        <a:bodyPr/>
        <a:lstStyle/>
        <a:p>
          <a:endParaRPr lang="en-IN" sz="1600"/>
        </a:p>
      </dgm:t>
    </dgm:pt>
    <dgm:pt modelId="{564B01CF-2F06-4903-A243-80FC53728B35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/>
            <a:t>Keyup Event: addEventListener('keyup', handler)</a:t>
          </a:r>
        </a:p>
      </dgm:t>
    </dgm:pt>
    <dgm:pt modelId="{74371B87-DC17-4074-AEB4-9C3AEEEAAB75}" type="parTrans" cxnId="{9F6E4D2F-D0AB-4B02-876F-BA12A193E228}">
      <dgm:prSet/>
      <dgm:spPr/>
      <dgm:t>
        <a:bodyPr/>
        <a:lstStyle/>
        <a:p>
          <a:endParaRPr lang="en-IN" sz="1600"/>
        </a:p>
      </dgm:t>
    </dgm:pt>
    <dgm:pt modelId="{A8602425-3E5F-433F-B70B-473656CFEA3A}" type="sibTrans" cxnId="{9F6E4D2F-D0AB-4B02-876F-BA12A193E228}">
      <dgm:prSet/>
      <dgm:spPr/>
      <dgm:t>
        <a:bodyPr/>
        <a:lstStyle/>
        <a:p>
          <a:endParaRPr lang="en-IN" sz="1600"/>
        </a:p>
      </dgm:t>
    </dgm:pt>
    <dgm:pt modelId="{FE6A8546-DF85-498B-81AA-36F62BE61D28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Submit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('submit', handler)</a:t>
          </a:r>
        </a:p>
      </dgm:t>
    </dgm:pt>
    <dgm:pt modelId="{DEDAD7A1-62E2-470F-BFB0-6BA872EA4CA5}" type="parTrans" cxnId="{EAD8D385-86E7-4AE5-906E-332C3437603D}">
      <dgm:prSet/>
      <dgm:spPr/>
      <dgm:t>
        <a:bodyPr/>
        <a:lstStyle/>
        <a:p>
          <a:endParaRPr lang="en-IN" sz="1600"/>
        </a:p>
      </dgm:t>
    </dgm:pt>
    <dgm:pt modelId="{777F5533-090C-41B0-89B4-7F91CECF965E}" type="sibTrans" cxnId="{EAD8D385-86E7-4AE5-906E-332C3437603D}">
      <dgm:prSet/>
      <dgm:spPr/>
      <dgm:t>
        <a:bodyPr/>
        <a:lstStyle/>
        <a:p>
          <a:endParaRPr lang="en-IN" sz="1600"/>
        </a:p>
      </dgm:t>
    </dgm:pt>
    <dgm:pt modelId="{FB602406-F0ED-4F1D-8219-A8E7DC59A8F1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Focus Event: addEventListener('focus', handler)</a:t>
          </a:r>
        </a:p>
      </dgm:t>
    </dgm:pt>
    <dgm:pt modelId="{F6C21766-375E-460A-9D48-C4F0D26307AF}" type="parTrans" cxnId="{A1AE6631-FB02-4340-B510-AA965D4170E3}">
      <dgm:prSet/>
      <dgm:spPr/>
      <dgm:t>
        <a:bodyPr/>
        <a:lstStyle/>
        <a:p>
          <a:endParaRPr lang="en-IN" sz="1600"/>
        </a:p>
      </dgm:t>
    </dgm:pt>
    <dgm:pt modelId="{6B440D5B-ECCE-43F4-A218-DD09388DBDA6}" type="sibTrans" cxnId="{A1AE6631-FB02-4340-B510-AA965D4170E3}">
      <dgm:prSet/>
      <dgm:spPr/>
      <dgm:t>
        <a:bodyPr/>
        <a:lstStyle/>
        <a:p>
          <a:endParaRPr lang="en-IN" sz="1600"/>
        </a:p>
      </dgm:t>
    </dgm:pt>
    <dgm:pt modelId="{F8E93FD5-C668-4A2D-BB11-338B664DDC5C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Blur Event: addEventListener('blur', handler)</a:t>
          </a:r>
        </a:p>
      </dgm:t>
    </dgm:pt>
    <dgm:pt modelId="{A45E8CC2-4D9E-41E6-A342-F970007F7B8F}" type="parTrans" cxnId="{D4160B3D-5479-41FA-B17F-AB6B94B9E2D9}">
      <dgm:prSet/>
      <dgm:spPr/>
      <dgm:t>
        <a:bodyPr/>
        <a:lstStyle/>
        <a:p>
          <a:endParaRPr lang="en-IN" sz="1600"/>
        </a:p>
      </dgm:t>
    </dgm:pt>
    <dgm:pt modelId="{4E8AE3F6-5890-4DC8-B3A2-AEDD02E98EF1}" type="sibTrans" cxnId="{D4160B3D-5479-41FA-B17F-AB6B94B9E2D9}">
      <dgm:prSet/>
      <dgm:spPr/>
      <dgm:t>
        <a:bodyPr/>
        <a:lstStyle/>
        <a:p>
          <a:endParaRPr lang="en-IN" sz="1600"/>
        </a:p>
      </dgm:t>
    </dgm:pt>
    <dgm:pt modelId="{67FEE76E-5FBB-4CAA-B04F-36A2E3464632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/>
            <a:t>Change Event: addEventListener('change', handler)</a:t>
          </a:r>
        </a:p>
      </dgm:t>
    </dgm:pt>
    <dgm:pt modelId="{6D1CC866-B9BE-4428-9813-7E07E70E08BF}" type="parTrans" cxnId="{A183D643-5F1C-438A-A683-A69B4B55B587}">
      <dgm:prSet/>
      <dgm:spPr/>
      <dgm:t>
        <a:bodyPr/>
        <a:lstStyle/>
        <a:p>
          <a:endParaRPr lang="en-IN" sz="1600"/>
        </a:p>
      </dgm:t>
    </dgm:pt>
    <dgm:pt modelId="{A49C8030-AE21-4C0E-B9A6-2B825CBED299}" type="sibTrans" cxnId="{A183D643-5F1C-438A-A683-A69B4B55B587}">
      <dgm:prSet/>
      <dgm:spPr/>
      <dgm:t>
        <a:bodyPr/>
        <a:lstStyle/>
        <a:p>
          <a:endParaRPr lang="en-IN" sz="1600"/>
        </a:p>
      </dgm:t>
    </dgm:pt>
    <dgm:pt modelId="{F1E6E592-C911-439B-8263-D4900DF03D69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IN" sz="1600" b="0" i="0" dirty="0"/>
            <a:t>Load Event: </a:t>
          </a:r>
          <a:r>
            <a:rPr lang="en-IN" sz="1600" b="0" i="0" dirty="0" err="1"/>
            <a:t>addEventListener</a:t>
          </a:r>
          <a:r>
            <a:rPr lang="en-IN" sz="1600" b="0" i="0" dirty="0"/>
            <a:t>('load', handler)</a:t>
          </a:r>
        </a:p>
      </dgm:t>
    </dgm:pt>
    <dgm:pt modelId="{C7616BA2-6363-4B4A-9772-DA6DEEC7B804}" type="parTrans" cxnId="{A650C311-A9E6-4360-BECF-7F7018501537}">
      <dgm:prSet/>
      <dgm:spPr/>
      <dgm:t>
        <a:bodyPr/>
        <a:lstStyle/>
        <a:p>
          <a:endParaRPr lang="en-IN" sz="1600"/>
        </a:p>
      </dgm:t>
    </dgm:pt>
    <dgm:pt modelId="{00E59345-FB46-486E-922B-85897C5E4AEB}" type="sibTrans" cxnId="{A650C311-A9E6-4360-BECF-7F7018501537}">
      <dgm:prSet/>
      <dgm:spPr/>
      <dgm:t>
        <a:bodyPr/>
        <a:lstStyle/>
        <a:p>
          <a:endParaRPr lang="en-IN" sz="1600"/>
        </a:p>
      </dgm:t>
    </dgm:pt>
    <dgm:pt modelId="{90BCDE0B-FC8F-4452-BDE1-96A8C8A2A1BA}">
      <dgm:prSet custT="1"/>
      <dgm:spPr/>
      <dgm:t>
        <a:bodyPr/>
        <a:lstStyle/>
        <a:p>
          <a:pPr algn="l">
            <a:buFont typeface="+mj-lt"/>
            <a:buAutoNum type="arabicPeriod"/>
          </a:pPr>
          <a:r>
            <a:rPr lang="nb-NO" sz="1600" b="0" i="0" dirty="0"/>
            <a:t>Resize Event: addEventListener('resize', handler)</a:t>
          </a:r>
        </a:p>
      </dgm:t>
    </dgm:pt>
    <dgm:pt modelId="{A64074B5-7FD0-4CB2-9539-4723AD8CEF4C}" type="parTrans" cxnId="{90928817-43F5-4DCE-9AFA-C102047E9C4A}">
      <dgm:prSet/>
      <dgm:spPr/>
      <dgm:t>
        <a:bodyPr/>
        <a:lstStyle/>
        <a:p>
          <a:endParaRPr lang="en-IN" sz="1600"/>
        </a:p>
      </dgm:t>
    </dgm:pt>
    <dgm:pt modelId="{F19A1BCC-0D56-4B34-9692-F9CA5EF312BC}" type="sibTrans" cxnId="{90928817-43F5-4DCE-9AFA-C102047E9C4A}">
      <dgm:prSet/>
      <dgm:spPr/>
      <dgm:t>
        <a:bodyPr/>
        <a:lstStyle/>
        <a:p>
          <a:endParaRPr lang="en-IN" sz="1600"/>
        </a:p>
      </dgm:t>
    </dgm:pt>
    <dgm:pt modelId="{80CCF369-911B-49A2-95DA-5F70B037F1C1}" type="pres">
      <dgm:prSet presAssocID="{8C1809E7-1F83-455F-B8DE-9F338B5DC70E}" presName="Name0" presStyleCnt="0">
        <dgm:presLayoutVars>
          <dgm:resizeHandles/>
        </dgm:presLayoutVars>
      </dgm:prSet>
      <dgm:spPr/>
    </dgm:pt>
    <dgm:pt modelId="{C1EA0817-8771-418A-944F-34B4C0580059}" type="pres">
      <dgm:prSet presAssocID="{43195F12-1D2E-4817-9B9A-2C780E1673DB}" presName="text" presStyleLbl="node1" presStyleIdx="0" presStyleCnt="10" custScaleX="15267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4F807BD7-BA48-4900-A7E2-37AF8D4599A3}" type="pres">
      <dgm:prSet presAssocID="{8E29775C-17B3-4AC4-9794-D9C0BCA1C36C}" presName="space" presStyleCnt="0"/>
      <dgm:spPr/>
    </dgm:pt>
    <dgm:pt modelId="{FB9716F8-F28A-4C52-8E46-1D74EF5F6B1D}" type="pres">
      <dgm:prSet presAssocID="{8634033B-F77F-43F5-ACC7-19314D5B661C}" presName="text" presStyleLbl="node1" presStyleIdx="1" presStyleCnt="1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947AE451-79EB-46E4-8F7D-CB8DE27BA8B8}" type="pres">
      <dgm:prSet presAssocID="{A1D35860-1F97-40C1-A156-BCF18A4CC3DC}" presName="space" presStyleCnt="0"/>
      <dgm:spPr/>
    </dgm:pt>
    <dgm:pt modelId="{8A97DA50-30B9-413B-8FFB-BDD271C64AE3}" type="pres">
      <dgm:prSet presAssocID="{6F5EED18-E0E2-4338-9A1A-AC2BA11C4870}" presName="text" presStyleLbl="node1" presStyleIdx="2" presStyleCnt="10">
        <dgm:presLayoutVars>
          <dgm:bulletEnabled val="1"/>
        </dgm:presLayoutVars>
      </dgm:prSet>
      <dgm:spPr/>
    </dgm:pt>
    <dgm:pt modelId="{2CA5713B-7595-426A-A496-E211EE4F7ADC}" type="pres">
      <dgm:prSet presAssocID="{F6ADE288-DBBF-4A37-B07A-02F68C39420B}" presName="space" presStyleCnt="0"/>
      <dgm:spPr/>
    </dgm:pt>
    <dgm:pt modelId="{B5971F20-812A-42B4-A1C2-0BCE2FCD30EB}" type="pres">
      <dgm:prSet presAssocID="{564B01CF-2F06-4903-A243-80FC53728B35}" presName="text" presStyleLbl="node1" presStyleIdx="3" presStyleCnt="10" custScaleX="105851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0450256A-F406-4499-8622-4C329C57EED8}" type="pres">
      <dgm:prSet presAssocID="{A8602425-3E5F-433F-B70B-473656CFEA3A}" presName="space" presStyleCnt="0"/>
      <dgm:spPr/>
    </dgm:pt>
    <dgm:pt modelId="{D1963C23-AB32-4B74-A1D4-671ACAB727BF}" type="pres">
      <dgm:prSet presAssocID="{FE6A8546-DF85-498B-81AA-36F62BE61D28}" presName="text" presStyleLbl="node1" presStyleIdx="4" presStyleCnt="10" custScaleX="103599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A515182D-ECF6-4836-AE8A-E11530FC8292}" type="pres">
      <dgm:prSet presAssocID="{777F5533-090C-41B0-89B4-7F91CECF965E}" presName="space" presStyleCnt="0"/>
      <dgm:spPr/>
    </dgm:pt>
    <dgm:pt modelId="{0F518669-5ED6-49A7-B887-22464266F7DA}" type="pres">
      <dgm:prSet presAssocID="{FB602406-F0ED-4F1D-8219-A8E7DC59A8F1}" presName="text" presStyleLbl="node1" presStyleIdx="5" presStyleCnt="10" custScaleX="110507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11E77E9A-9375-4930-A872-0F096E65E0E8}" type="pres">
      <dgm:prSet presAssocID="{6B440D5B-ECCE-43F4-A218-DD09388DBDA6}" presName="space" presStyleCnt="0"/>
      <dgm:spPr/>
    </dgm:pt>
    <dgm:pt modelId="{93548EA3-631C-4D34-A5E5-3FE0D30C00C7}" type="pres">
      <dgm:prSet presAssocID="{F8E93FD5-C668-4A2D-BB11-338B664DDC5C}" presName="text" presStyleLbl="node1" presStyleIdx="6" presStyleCnt="10" custScaleX="11742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617D6B9B-C165-4213-9F79-6779026874E3}" type="pres">
      <dgm:prSet presAssocID="{4E8AE3F6-5890-4DC8-B3A2-AEDD02E98EF1}" presName="space" presStyleCnt="0"/>
      <dgm:spPr/>
    </dgm:pt>
    <dgm:pt modelId="{8744F512-AAF1-4AA6-BA45-8BD40F84E586}" type="pres">
      <dgm:prSet presAssocID="{67FEE76E-5FBB-4CAA-B04F-36A2E3464632}" presName="text" presStyleLbl="node1" presStyleIdx="7" presStyleCnt="10" custScaleX="10147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51FB4F8-AFF3-4B2A-A7C6-A584B2CCECCC}" type="pres">
      <dgm:prSet presAssocID="{A49C8030-AE21-4C0E-B9A6-2B825CBED299}" presName="space" presStyleCnt="0"/>
      <dgm:spPr/>
    </dgm:pt>
    <dgm:pt modelId="{E8F05B69-7E03-42AA-9B80-70440FA57F96}" type="pres">
      <dgm:prSet presAssocID="{F1E6E592-C911-439B-8263-D4900DF03D69}" presName="text" presStyleLbl="node1" presStyleIdx="8" presStyleCnt="10" custScaleX="113236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3F5DDFA8-07A7-455B-9A35-7312B73E6CB8}" type="pres">
      <dgm:prSet presAssocID="{00E59345-FB46-486E-922B-85897C5E4AEB}" presName="space" presStyleCnt="0"/>
      <dgm:spPr/>
    </dgm:pt>
    <dgm:pt modelId="{DB0FD2C7-BCC4-4193-A29E-C58EAAE694B9}" type="pres">
      <dgm:prSet presAssocID="{90BCDE0B-FC8F-4452-BDE1-96A8C8A2A1BA}" presName="text" presStyleLbl="node1" presStyleIdx="9" presStyleCnt="10" custScaleX="108416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D826B403-572B-438C-A40F-FFF6316DD894}" type="presOf" srcId="{43195F12-1D2E-4817-9B9A-2C780E1673DB}" destId="{C1EA0817-8771-418A-944F-34B4C0580059}" srcOrd="0" destOrd="0" presId="urn:diagrams.loki3.com/VaryingWidthList"/>
    <dgm:cxn modelId="{C0B3D806-B79B-402B-B066-3CCE6D3BB930}" type="presOf" srcId="{F1E6E592-C911-439B-8263-D4900DF03D69}" destId="{E8F05B69-7E03-42AA-9B80-70440FA57F96}" srcOrd="0" destOrd="0" presId="urn:diagrams.loki3.com/VaryingWidthList"/>
    <dgm:cxn modelId="{A650C311-A9E6-4360-BECF-7F7018501537}" srcId="{8C1809E7-1F83-455F-B8DE-9F338B5DC70E}" destId="{F1E6E592-C911-439B-8263-D4900DF03D69}" srcOrd="8" destOrd="0" parTransId="{C7616BA2-6363-4B4A-9772-DA6DEEC7B804}" sibTransId="{00E59345-FB46-486E-922B-85897C5E4AEB}"/>
    <dgm:cxn modelId="{90928817-43F5-4DCE-9AFA-C102047E9C4A}" srcId="{8C1809E7-1F83-455F-B8DE-9F338B5DC70E}" destId="{90BCDE0B-FC8F-4452-BDE1-96A8C8A2A1BA}" srcOrd="9" destOrd="0" parTransId="{A64074B5-7FD0-4CB2-9539-4723AD8CEF4C}" sibTransId="{F19A1BCC-0D56-4B34-9692-F9CA5EF312BC}"/>
    <dgm:cxn modelId="{9F6E4D2F-D0AB-4B02-876F-BA12A193E228}" srcId="{8C1809E7-1F83-455F-B8DE-9F338B5DC70E}" destId="{564B01CF-2F06-4903-A243-80FC53728B35}" srcOrd="3" destOrd="0" parTransId="{74371B87-DC17-4074-AEB4-9C3AEEEAAB75}" sibTransId="{A8602425-3E5F-433F-B70B-473656CFEA3A}"/>
    <dgm:cxn modelId="{A1AE6631-FB02-4340-B510-AA965D4170E3}" srcId="{8C1809E7-1F83-455F-B8DE-9F338B5DC70E}" destId="{FB602406-F0ED-4F1D-8219-A8E7DC59A8F1}" srcOrd="5" destOrd="0" parTransId="{F6C21766-375E-460A-9D48-C4F0D26307AF}" sibTransId="{6B440D5B-ECCE-43F4-A218-DD09388DBDA6}"/>
    <dgm:cxn modelId="{0D2F0036-4964-484E-B791-731508ED83D6}" type="presOf" srcId="{564B01CF-2F06-4903-A243-80FC53728B35}" destId="{B5971F20-812A-42B4-A1C2-0BCE2FCD30EB}" srcOrd="0" destOrd="0" presId="urn:diagrams.loki3.com/VaryingWidthList"/>
    <dgm:cxn modelId="{D4160B3D-5479-41FA-B17F-AB6B94B9E2D9}" srcId="{8C1809E7-1F83-455F-B8DE-9F338B5DC70E}" destId="{F8E93FD5-C668-4A2D-BB11-338B664DDC5C}" srcOrd="6" destOrd="0" parTransId="{A45E8CC2-4D9E-41E6-A342-F970007F7B8F}" sibTransId="{4E8AE3F6-5890-4DC8-B3A2-AEDD02E98EF1}"/>
    <dgm:cxn modelId="{A183D643-5F1C-438A-A683-A69B4B55B587}" srcId="{8C1809E7-1F83-455F-B8DE-9F338B5DC70E}" destId="{67FEE76E-5FBB-4CAA-B04F-36A2E3464632}" srcOrd="7" destOrd="0" parTransId="{6D1CC866-B9BE-4428-9813-7E07E70E08BF}" sibTransId="{A49C8030-AE21-4C0E-B9A6-2B825CBED299}"/>
    <dgm:cxn modelId="{58356670-4302-4C8B-8953-6A3ABCB4D57F}" type="presOf" srcId="{8C1809E7-1F83-455F-B8DE-9F338B5DC70E}" destId="{80CCF369-911B-49A2-95DA-5F70B037F1C1}" srcOrd="0" destOrd="0" presId="urn:diagrams.loki3.com/VaryingWidthList"/>
    <dgm:cxn modelId="{BD8A1B79-4952-47CC-8FD3-834AC4C2AD8F}" srcId="{8C1809E7-1F83-455F-B8DE-9F338B5DC70E}" destId="{6F5EED18-E0E2-4338-9A1A-AC2BA11C4870}" srcOrd="2" destOrd="0" parTransId="{953EF5D2-32F0-4D8E-8827-8CE1583BDF3A}" sibTransId="{F6ADE288-DBBF-4A37-B07A-02F68C39420B}"/>
    <dgm:cxn modelId="{7A9B507A-9A3D-4064-A8EC-A917284E7991}" srcId="{8C1809E7-1F83-455F-B8DE-9F338B5DC70E}" destId="{43195F12-1D2E-4817-9B9A-2C780E1673DB}" srcOrd="0" destOrd="0" parTransId="{22E90A2F-777F-4793-99AD-7C31F1CBD737}" sibTransId="{8E29775C-17B3-4AC4-9794-D9C0BCA1C36C}"/>
    <dgm:cxn modelId="{238F5A5A-6FDC-44E7-9CBF-708783B0192D}" type="presOf" srcId="{6F5EED18-E0E2-4338-9A1A-AC2BA11C4870}" destId="{8A97DA50-30B9-413B-8FFB-BDD271C64AE3}" srcOrd="0" destOrd="0" presId="urn:diagrams.loki3.com/VaryingWidthList"/>
    <dgm:cxn modelId="{EAD8D385-86E7-4AE5-906E-332C3437603D}" srcId="{8C1809E7-1F83-455F-B8DE-9F338B5DC70E}" destId="{FE6A8546-DF85-498B-81AA-36F62BE61D28}" srcOrd="4" destOrd="0" parTransId="{DEDAD7A1-62E2-470F-BFB0-6BA872EA4CA5}" sibTransId="{777F5533-090C-41B0-89B4-7F91CECF965E}"/>
    <dgm:cxn modelId="{DAEA7887-00ED-4CA3-BD14-879327E6FA76}" srcId="{8C1809E7-1F83-455F-B8DE-9F338B5DC70E}" destId="{8634033B-F77F-43F5-ACC7-19314D5B661C}" srcOrd="1" destOrd="0" parTransId="{081F6252-6630-48A7-A5D9-6AEA4E12D16E}" sibTransId="{A1D35860-1F97-40C1-A156-BCF18A4CC3DC}"/>
    <dgm:cxn modelId="{0BB39094-4939-4B7C-83EA-F7DF59D09B2D}" type="presOf" srcId="{FB602406-F0ED-4F1D-8219-A8E7DC59A8F1}" destId="{0F518669-5ED6-49A7-B887-22464266F7DA}" srcOrd="0" destOrd="0" presId="urn:diagrams.loki3.com/VaryingWidthList"/>
    <dgm:cxn modelId="{F9FFB399-4A15-4AFD-B244-A05E20CAB079}" type="presOf" srcId="{F8E93FD5-C668-4A2D-BB11-338B664DDC5C}" destId="{93548EA3-631C-4D34-A5E5-3FE0D30C00C7}" srcOrd="0" destOrd="0" presId="urn:diagrams.loki3.com/VaryingWidthList"/>
    <dgm:cxn modelId="{DF89F3AD-878C-42CC-934B-DF8C72B01C9F}" type="presOf" srcId="{90BCDE0B-FC8F-4452-BDE1-96A8C8A2A1BA}" destId="{DB0FD2C7-BCC4-4193-A29E-C58EAAE694B9}" srcOrd="0" destOrd="0" presId="urn:diagrams.loki3.com/VaryingWidthList"/>
    <dgm:cxn modelId="{DE5B3ACB-F758-4449-9F0F-D872399C94D2}" type="presOf" srcId="{67FEE76E-5FBB-4CAA-B04F-36A2E3464632}" destId="{8744F512-AAF1-4AA6-BA45-8BD40F84E586}" srcOrd="0" destOrd="0" presId="urn:diagrams.loki3.com/VaryingWidthList"/>
    <dgm:cxn modelId="{26C7C5DB-E41F-407D-8331-0D38C0EFF913}" type="presOf" srcId="{FE6A8546-DF85-498B-81AA-36F62BE61D28}" destId="{D1963C23-AB32-4B74-A1D4-671ACAB727BF}" srcOrd="0" destOrd="0" presId="urn:diagrams.loki3.com/VaryingWidthList"/>
    <dgm:cxn modelId="{ADC5DAFB-64E8-4BF4-9C90-F339F83024E6}" type="presOf" srcId="{8634033B-F77F-43F5-ACC7-19314D5B661C}" destId="{FB9716F8-F28A-4C52-8E46-1D74EF5F6B1D}" srcOrd="0" destOrd="0" presId="urn:diagrams.loki3.com/VaryingWidthList"/>
    <dgm:cxn modelId="{72589B3F-9581-4B90-851C-DA7B30DF01F6}" type="presParOf" srcId="{80CCF369-911B-49A2-95DA-5F70B037F1C1}" destId="{C1EA0817-8771-418A-944F-34B4C0580059}" srcOrd="0" destOrd="0" presId="urn:diagrams.loki3.com/VaryingWidthList"/>
    <dgm:cxn modelId="{919E72F1-7059-4071-8467-8FEE6995D2EA}" type="presParOf" srcId="{80CCF369-911B-49A2-95DA-5F70B037F1C1}" destId="{4F807BD7-BA48-4900-A7E2-37AF8D4599A3}" srcOrd="1" destOrd="0" presId="urn:diagrams.loki3.com/VaryingWidthList"/>
    <dgm:cxn modelId="{20CF7884-60A8-402E-AEB9-17DF87A3E858}" type="presParOf" srcId="{80CCF369-911B-49A2-95DA-5F70B037F1C1}" destId="{FB9716F8-F28A-4C52-8E46-1D74EF5F6B1D}" srcOrd="2" destOrd="0" presId="urn:diagrams.loki3.com/VaryingWidthList"/>
    <dgm:cxn modelId="{C38AEEDC-1CCA-48E1-A2E8-8DE6DA78E17E}" type="presParOf" srcId="{80CCF369-911B-49A2-95DA-5F70B037F1C1}" destId="{947AE451-79EB-46E4-8F7D-CB8DE27BA8B8}" srcOrd="3" destOrd="0" presId="urn:diagrams.loki3.com/VaryingWidthList"/>
    <dgm:cxn modelId="{1C86A21F-916B-44E7-B15D-7B61C6C4CA7C}" type="presParOf" srcId="{80CCF369-911B-49A2-95DA-5F70B037F1C1}" destId="{8A97DA50-30B9-413B-8FFB-BDD271C64AE3}" srcOrd="4" destOrd="0" presId="urn:diagrams.loki3.com/VaryingWidthList"/>
    <dgm:cxn modelId="{4EC08E49-CA59-4F4E-A289-31B554371480}" type="presParOf" srcId="{80CCF369-911B-49A2-95DA-5F70B037F1C1}" destId="{2CA5713B-7595-426A-A496-E211EE4F7ADC}" srcOrd="5" destOrd="0" presId="urn:diagrams.loki3.com/VaryingWidthList"/>
    <dgm:cxn modelId="{26D0E366-F89F-4EE3-8C36-BE93EA2F6ACE}" type="presParOf" srcId="{80CCF369-911B-49A2-95DA-5F70B037F1C1}" destId="{B5971F20-812A-42B4-A1C2-0BCE2FCD30EB}" srcOrd="6" destOrd="0" presId="urn:diagrams.loki3.com/VaryingWidthList"/>
    <dgm:cxn modelId="{6C5C4E47-3BB8-4F88-B96B-A1984BD17660}" type="presParOf" srcId="{80CCF369-911B-49A2-95DA-5F70B037F1C1}" destId="{0450256A-F406-4499-8622-4C329C57EED8}" srcOrd="7" destOrd="0" presId="urn:diagrams.loki3.com/VaryingWidthList"/>
    <dgm:cxn modelId="{4F23E02A-E797-497E-BE18-F9105BEBF91D}" type="presParOf" srcId="{80CCF369-911B-49A2-95DA-5F70B037F1C1}" destId="{D1963C23-AB32-4B74-A1D4-671ACAB727BF}" srcOrd="8" destOrd="0" presId="urn:diagrams.loki3.com/VaryingWidthList"/>
    <dgm:cxn modelId="{9070087A-AAD1-4A75-B8F3-601A11741F76}" type="presParOf" srcId="{80CCF369-911B-49A2-95DA-5F70B037F1C1}" destId="{A515182D-ECF6-4836-AE8A-E11530FC8292}" srcOrd="9" destOrd="0" presId="urn:diagrams.loki3.com/VaryingWidthList"/>
    <dgm:cxn modelId="{30EC6044-2F2F-459B-A930-61FA1CB1A22B}" type="presParOf" srcId="{80CCF369-911B-49A2-95DA-5F70B037F1C1}" destId="{0F518669-5ED6-49A7-B887-22464266F7DA}" srcOrd="10" destOrd="0" presId="urn:diagrams.loki3.com/VaryingWidthList"/>
    <dgm:cxn modelId="{C2324E8D-4B95-4E31-9C55-3FD89A3131BB}" type="presParOf" srcId="{80CCF369-911B-49A2-95DA-5F70B037F1C1}" destId="{11E77E9A-9375-4930-A872-0F096E65E0E8}" srcOrd="11" destOrd="0" presId="urn:diagrams.loki3.com/VaryingWidthList"/>
    <dgm:cxn modelId="{5046597F-3D2A-4AC8-8728-E24DA52B6133}" type="presParOf" srcId="{80CCF369-911B-49A2-95DA-5F70B037F1C1}" destId="{93548EA3-631C-4D34-A5E5-3FE0D30C00C7}" srcOrd="12" destOrd="0" presId="urn:diagrams.loki3.com/VaryingWidthList"/>
    <dgm:cxn modelId="{856E555E-3957-40F1-B5C3-A2403D99A702}" type="presParOf" srcId="{80CCF369-911B-49A2-95DA-5F70B037F1C1}" destId="{617D6B9B-C165-4213-9F79-6779026874E3}" srcOrd="13" destOrd="0" presId="urn:diagrams.loki3.com/VaryingWidthList"/>
    <dgm:cxn modelId="{970B9F8F-2FEC-4DF2-8686-9E2BC1ECB3B1}" type="presParOf" srcId="{80CCF369-911B-49A2-95DA-5F70B037F1C1}" destId="{8744F512-AAF1-4AA6-BA45-8BD40F84E586}" srcOrd="14" destOrd="0" presId="urn:diagrams.loki3.com/VaryingWidthList"/>
    <dgm:cxn modelId="{41B4D645-B4F5-4520-B3FC-314234D2A8A7}" type="presParOf" srcId="{80CCF369-911B-49A2-95DA-5F70B037F1C1}" destId="{851FB4F8-AFF3-4B2A-A7C6-A584B2CCECCC}" srcOrd="15" destOrd="0" presId="urn:diagrams.loki3.com/VaryingWidthList"/>
    <dgm:cxn modelId="{C6D6BCF6-BA19-4B47-9EFF-220EFF8280DF}" type="presParOf" srcId="{80CCF369-911B-49A2-95DA-5F70B037F1C1}" destId="{E8F05B69-7E03-42AA-9B80-70440FA57F96}" srcOrd="16" destOrd="0" presId="urn:diagrams.loki3.com/VaryingWidthList"/>
    <dgm:cxn modelId="{5983CB6A-2097-4BA9-B03E-8C156855CAD1}" type="presParOf" srcId="{80CCF369-911B-49A2-95DA-5F70B037F1C1}" destId="{3F5DDFA8-07A7-455B-9A35-7312B73E6CB8}" srcOrd="17" destOrd="0" presId="urn:diagrams.loki3.com/VaryingWidthList"/>
    <dgm:cxn modelId="{7C9C428B-E883-494D-880B-D2A6727492A5}" type="presParOf" srcId="{80CCF369-911B-49A2-95DA-5F70B037F1C1}" destId="{DB0FD2C7-BCC4-4193-A29E-C58EAAE694B9}" srcOrd="1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600" dirty="0"/>
            <a:t>Use of Asynchronous Operations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US" sz="1600" b="0" i="0" dirty="0"/>
            <a:t>Fetching Data from API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600" b="0" i="0" dirty="0"/>
            <a:t>Time taking operations…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Downloading Files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dirty="0"/>
            <a:t>Uploading Files</a:t>
          </a:r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10D7DEAF-0AF1-4519-84C1-3938AB3FEE0F}">
      <dgm:prSet custT="1"/>
      <dgm:spPr/>
      <dgm:t>
        <a:bodyPr/>
        <a:lstStyle/>
        <a:p>
          <a:r>
            <a:rPr lang="en-IN" sz="1600" b="0" i="0" dirty="0"/>
            <a:t>Animations and Transitions</a:t>
          </a:r>
          <a:endParaRPr lang="en-IN" sz="1600" dirty="0"/>
        </a:p>
      </dgm:t>
    </dgm:pt>
    <dgm:pt modelId="{03088F42-DCC5-4B3F-9EA9-FB996FB1CA62}" type="parTrans" cxnId="{75D31924-AE1C-4382-9551-92A567CCF678}">
      <dgm:prSet custT="1"/>
      <dgm:spPr/>
      <dgm:t>
        <a:bodyPr/>
        <a:lstStyle/>
        <a:p>
          <a:endParaRPr lang="en-IN" sz="1600"/>
        </a:p>
      </dgm:t>
    </dgm:pt>
    <dgm:pt modelId="{A5277A9E-CD70-4126-9C2B-87034DC46DCD}" type="sibTrans" cxnId="{75D31924-AE1C-4382-9551-92A567CCF678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X="-83088" custLinFactNeighborY="52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5"/>
      <dgm:spPr/>
    </dgm:pt>
    <dgm:pt modelId="{F8CE198F-BCBD-4BA4-823B-DA141E37C1A1}" type="pres">
      <dgm:prSet presAssocID="{3C7574BD-DFEF-44E8-B378-D391289AB0C5}" presName="connTx" presStyleLbl="parChTrans1D2" presStyleIdx="0" presStyleCnt="5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5"/>
      <dgm:spPr/>
    </dgm:pt>
    <dgm:pt modelId="{C514C880-B6E2-45CA-A78C-8A585B0FD5B6}" type="pres">
      <dgm:prSet presAssocID="{35272958-6A4F-4BD8-88CF-BF3BA51B35FF}" presName="connTx" presStyleLbl="parChTrans1D2" presStyleIdx="1" presStyleCnt="5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5"/>
      <dgm:spPr/>
    </dgm:pt>
    <dgm:pt modelId="{7B642622-A489-44D0-83E4-B3ACB334CCAA}" type="pres">
      <dgm:prSet presAssocID="{71CBB593-E837-4549-AD41-CF2DB8EF9B22}" presName="connTx" presStyleLbl="parChTrans1D2" presStyleIdx="2" presStyleCnt="5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  <dgm:pt modelId="{C346E769-68C7-4F6D-9B46-9A8A0A180E58}" type="pres">
      <dgm:prSet presAssocID="{03088F42-DCC5-4B3F-9EA9-FB996FB1CA62}" presName="conn2-1" presStyleLbl="parChTrans1D2" presStyleIdx="3" presStyleCnt="5"/>
      <dgm:spPr/>
    </dgm:pt>
    <dgm:pt modelId="{5BCBC450-750E-4D8D-8D3F-5684D57FE26E}" type="pres">
      <dgm:prSet presAssocID="{03088F42-DCC5-4B3F-9EA9-FB996FB1CA62}" presName="connTx" presStyleLbl="parChTrans1D2" presStyleIdx="3" presStyleCnt="5"/>
      <dgm:spPr/>
    </dgm:pt>
    <dgm:pt modelId="{AF8BAA67-CA99-4864-B246-2639D108E8A3}" type="pres">
      <dgm:prSet presAssocID="{10D7DEAF-0AF1-4519-84C1-3938AB3FEE0F}" presName="root2" presStyleCnt="0"/>
      <dgm:spPr/>
    </dgm:pt>
    <dgm:pt modelId="{DA358CE7-B212-4B65-A113-E7274938D296}" type="pres">
      <dgm:prSet presAssocID="{10D7DEAF-0AF1-4519-84C1-3938AB3FEE0F}" presName="LevelTwoTextNode" presStyleLbl="node2" presStyleIdx="3" presStyleCnt="5" custScaleY="70992">
        <dgm:presLayoutVars>
          <dgm:chPref val="3"/>
        </dgm:presLayoutVars>
      </dgm:prSet>
      <dgm:spPr>
        <a:prstGeom prst="roundRect">
          <a:avLst/>
        </a:prstGeom>
      </dgm:spPr>
    </dgm:pt>
    <dgm:pt modelId="{EC128339-1D09-46A1-9D04-563024DAA211}" type="pres">
      <dgm:prSet presAssocID="{10D7DEAF-0AF1-4519-84C1-3938AB3FEE0F}" presName="level3hierChild" presStyleCnt="0"/>
      <dgm:spPr/>
    </dgm:pt>
    <dgm:pt modelId="{6D45101C-E40F-416B-BE08-CE09BEB812F7}" type="pres">
      <dgm:prSet presAssocID="{0493CE3E-B075-4418-910D-DEBE06869E35}" presName="conn2-1" presStyleLbl="parChTrans1D2" presStyleIdx="4" presStyleCnt="5"/>
      <dgm:spPr/>
    </dgm:pt>
    <dgm:pt modelId="{3CA6B050-46EA-452C-B4CC-12ED12461278}" type="pres">
      <dgm:prSet presAssocID="{0493CE3E-B075-4418-910D-DEBE06869E35}" presName="connTx" presStyleLbl="parChTrans1D2" presStyleIdx="4" presStyleCnt="5"/>
      <dgm:spPr/>
    </dgm:pt>
    <dgm:pt modelId="{E453DE94-F361-4A3C-9864-7E6DDA06F172}" type="pres">
      <dgm:prSet presAssocID="{3DFD13A5-D89C-40C6-BC47-51E02996BD53}" presName="root2" presStyleCnt="0"/>
      <dgm:spPr/>
    </dgm:pt>
    <dgm:pt modelId="{7C275F53-A860-46C3-9920-B327785BEC7F}" type="pres">
      <dgm:prSet presAssocID="{3DFD13A5-D89C-40C6-BC47-51E02996BD53}" presName="LevelTwoTextNode" presStyleLbl="node2" presStyleIdx="4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FEC7BE9-A3EE-46A7-BC87-33EA10B91260}" type="pres">
      <dgm:prSet presAssocID="{3DFD13A5-D89C-40C6-BC47-51E02996BD53}" presName="level3hierChild" presStyleCnt="0"/>
      <dgm:spPr/>
    </dgm:pt>
  </dgm:ptLst>
  <dgm:cxnLst>
    <dgm:cxn modelId="{21851604-5C24-41C7-B309-3952101A2634}" type="presOf" srcId="{03088F42-DCC5-4B3F-9EA9-FB996FB1CA62}" destId="{5BCBC450-750E-4D8D-8D3F-5684D57FE26E}" srcOrd="1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75D31924-AE1C-4382-9551-92A567CCF678}" srcId="{E6D89FC3-19A5-4E45-8A94-4D03AE3A5F2C}" destId="{10D7DEAF-0AF1-4519-84C1-3938AB3FEE0F}" srcOrd="3" destOrd="0" parTransId="{03088F42-DCC5-4B3F-9EA9-FB996FB1CA62}" sibTransId="{A5277A9E-CD70-4126-9C2B-87034DC46DCD}"/>
    <dgm:cxn modelId="{83F44A24-A568-493E-9E62-7529BE7235EB}" type="presOf" srcId="{3DFD13A5-D89C-40C6-BC47-51E02996BD53}" destId="{7C275F53-A860-46C3-9920-B327785BEC7F}" srcOrd="0" destOrd="0" presId="urn:microsoft.com/office/officeart/2008/layout/HorizontalMultiLevelHierarchy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BE684A6A-0B5A-4E57-80D8-FECD07C038F0}" type="presOf" srcId="{03088F42-DCC5-4B3F-9EA9-FB996FB1CA62}" destId="{C346E769-68C7-4F6D-9B46-9A8A0A180E58}" srcOrd="0" destOrd="0" presId="urn:microsoft.com/office/officeart/2008/layout/HorizontalMultiLevelHierarchy"/>
    <dgm:cxn modelId="{C309B271-B153-46AB-B365-FA4C8FB408C4}" type="presOf" srcId="{10D7DEAF-0AF1-4519-84C1-3938AB3FEE0F}" destId="{DA358CE7-B212-4B65-A113-E7274938D296}" srcOrd="0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755D0393-CA67-4091-8633-C957841BCEBC}" type="presOf" srcId="{0493CE3E-B075-4418-910D-DEBE06869E35}" destId="{3CA6B050-46EA-452C-B4CC-12ED12461278}" srcOrd="1" destOrd="0" presId="urn:microsoft.com/office/officeart/2008/layout/HorizontalMultiLevelHierarchy"/>
    <dgm:cxn modelId="{CE854CA6-4234-4B2D-8A2F-496166795B2B}" type="presOf" srcId="{0493CE3E-B075-4418-910D-DEBE06869E35}" destId="{6D45101C-E40F-416B-BE08-CE09BEB812F7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  <dgm:cxn modelId="{93D93C69-B747-4668-BAE4-880854E5BEA2}" type="presParOf" srcId="{688B31E3-DA45-443F-AFB8-EBB1C7924857}" destId="{C346E769-68C7-4F6D-9B46-9A8A0A180E58}" srcOrd="6" destOrd="0" presId="urn:microsoft.com/office/officeart/2008/layout/HorizontalMultiLevelHierarchy"/>
    <dgm:cxn modelId="{B7E1E444-C1EC-4AD7-A555-5CADB7CD42B8}" type="presParOf" srcId="{C346E769-68C7-4F6D-9B46-9A8A0A180E58}" destId="{5BCBC450-750E-4D8D-8D3F-5684D57FE26E}" srcOrd="0" destOrd="0" presId="urn:microsoft.com/office/officeart/2008/layout/HorizontalMultiLevelHierarchy"/>
    <dgm:cxn modelId="{30C1F3A8-7FC7-42DC-A296-9120A5594E2B}" type="presParOf" srcId="{688B31E3-DA45-443F-AFB8-EBB1C7924857}" destId="{AF8BAA67-CA99-4864-B246-2639D108E8A3}" srcOrd="7" destOrd="0" presId="urn:microsoft.com/office/officeart/2008/layout/HorizontalMultiLevelHierarchy"/>
    <dgm:cxn modelId="{54A8C083-543C-4D09-87FF-6BA77965B4D6}" type="presParOf" srcId="{AF8BAA67-CA99-4864-B246-2639D108E8A3}" destId="{DA358CE7-B212-4B65-A113-E7274938D296}" srcOrd="0" destOrd="0" presId="urn:microsoft.com/office/officeart/2008/layout/HorizontalMultiLevelHierarchy"/>
    <dgm:cxn modelId="{51454E0D-4A28-422F-94B7-44702E7CD427}" type="presParOf" srcId="{AF8BAA67-CA99-4864-B246-2639D108E8A3}" destId="{EC128339-1D09-46A1-9D04-563024DAA211}" srcOrd="1" destOrd="0" presId="urn:microsoft.com/office/officeart/2008/layout/HorizontalMultiLevelHierarchy"/>
    <dgm:cxn modelId="{C191CE57-BBF5-4D1D-8436-5F2E08523525}" type="presParOf" srcId="{688B31E3-DA45-443F-AFB8-EBB1C7924857}" destId="{6D45101C-E40F-416B-BE08-CE09BEB812F7}" srcOrd="8" destOrd="0" presId="urn:microsoft.com/office/officeart/2008/layout/HorizontalMultiLevelHierarchy"/>
    <dgm:cxn modelId="{4B4D0993-2B71-4F2D-ABE9-5B41B9722DEF}" type="presParOf" srcId="{6D45101C-E40F-416B-BE08-CE09BEB812F7}" destId="{3CA6B050-46EA-452C-B4CC-12ED12461278}" srcOrd="0" destOrd="0" presId="urn:microsoft.com/office/officeart/2008/layout/HorizontalMultiLevelHierarchy"/>
    <dgm:cxn modelId="{104D2E8C-1EC8-49E4-B7F4-48A662B015AD}" type="presParOf" srcId="{688B31E3-DA45-443F-AFB8-EBB1C7924857}" destId="{E453DE94-F361-4A3C-9864-7E6DDA06F172}" srcOrd="9" destOrd="0" presId="urn:microsoft.com/office/officeart/2008/layout/HorizontalMultiLevelHierarchy"/>
    <dgm:cxn modelId="{9ED3722C-66CC-427B-BA11-E147D4CCA747}" type="presParOf" srcId="{E453DE94-F361-4A3C-9864-7E6DDA06F172}" destId="{7C275F53-A860-46C3-9920-B327785BEC7F}" srcOrd="0" destOrd="0" presId="urn:microsoft.com/office/officeart/2008/layout/HorizontalMultiLevelHierarchy"/>
    <dgm:cxn modelId="{AD340F3A-2C94-4216-8D12-0228F8F2BEAC}" type="presParOf" srcId="{E453DE94-F361-4A3C-9864-7E6DDA06F172}" destId="{1FEC7BE9-A3EE-46A7-BC87-33EA10B9126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b="0" dirty="0"/>
            <a:t>Asynchronous Operations Techniques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 b="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 b="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 err="1"/>
            <a:t>setTimeout</a:t>
          </a:r>
          <a:endParaRPr lang="en-IN" sz="1800" b="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800" b="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 b="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Async/await</a:t>
          </a:r>
          <a:endParaRPr lang="en-IN" sz="1800" b="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800" b="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 b="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i="0" dirty="0" err="1"/>
            <a:t>setInterval</a:t>
          </a:r>
          <a:endParaRPr lang="en-IN" sz="1800" b="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 b="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800" b="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800" b="0" i="0" dirty="0"/>
            <a:t>Callbacks</a:t>
          </a:r>
          <a:endParaRPr lang="en-IN" sz="1800" b="0" dirty="0"/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800" b="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800" b="0"/>
        </a:p>
      </dgm:t>
    </dgm:pt>
    <dgm:pt modelId="{10D7DEAF-0AF1-4519-84C1-3938AB3FEE0F}">
      <dgm:prSet custT="1"/>
      <dgm:spPr/>
      <dgm:t>
        <a:bodyPr/>
        <a:lstStyle/>
        <a:p>
          <a:r>
            <a:rPr lang="en-IN" sz="1800" b="0" i="0" dirty="0"/>
            <a:t>Promises</a:t>
          </a:r>
          <a:endParaRPr lang="en-IN" sz="1800" b="0" dirty="0"/>
        </a:p>
      </dgm:t>
    </dgm:pt>
    <dgm:pt modelId="{03088F42-DCC5-4B3F-9EA9-FB996FB1CA62}" type="parTrans" cxnId="{75D31924-AE1C-4382-9551-92A567CCF678}">
      <dgm:prSet custT="1"/>
      <dgm:spPr/>
      <dgm:t>
        <a:bodyPr/>
        <a:lstStyle/>
        <a:p>
          <a:endParaRPr lang="en-IN" sz="1800" b="0"/>
        </a:p>
      </dgm:t>
    </dgm:pt>
    <dgm:pt modelId="{A5277A9E-CD70-4126-9C2B-87034DC46DCD}" type="sibTrans" cxnId="{75D31924-AE1C-4382-9551-92A567CCF678}">
      <dgm:prSet/>
      <dgm:spPr/>
      <dgm:t>
        <a:bodyPr/>
        <a:lstStyle/>
        <a:p>
          <a:endParaRPr lang="en-IN" sz="1800" b="0"/>
        </a:p>
      </dgm:t>
    </dgm:pt>
    <dgm:pt modelId="{B384EB61-23A4-4883-9631-86945D218A16}">
      <dgm:prSet custT="1"/>
      <dgm:spPr/>
      <dgm:t>
        <a:bodyPr/>
        <a:lstStyle/>
        <a:p>
          <a:r>
            <a:rPr lang="en-IN" sz="1800" b="0" i="0" dirty="0"/>
            <a:t>Generators with yield</a:t>
          </a:r>
          <a:endParaRPr lang="en-IN" sz="1800" dirty="0"/>
        </a:p>
      </dgm:t>
    </dgm:pt>
    <dgm:pt modelId="{B803BB2A-0F2A-4224-AC00-26B433F4D62B}" type="parTrans" cxnId="{2CE23A7F-54FE-4FDD-B96D-90A8A21324FF}">
      <dgm:prSet/>
      <dgm:spPr/>
      <dgm:t>
        <a:bodyPr/>
        <a:lstStyle/>
        <a:p>
          <a:endParaRPr lang="en-IN"/>
        </a:p>
      </dgm:t>
    </dgm:pt>
    <dgm:pt modelId="{26596514-1859-4CCB-8716-354F6A4AAB52}" type="sibTrans" cxnId="{2CE23A7F-54FE-4FDD-B96D-90A8A21324FF}">
      <dgm:prSet/>
      <dgm:spPr/>
      <dgm:t>
        <a:bodyPr/>
        <a:lstStyle/>
        <a:p>
          <a:endParaRPr lang="en-IN"/>
        </a:p>
      </dgm:t>
    </dgm:pt>
    <dgm:pt modelId="{EF6044DF-EDE5-44C0-81E4-2BD7ED9738E3}">
      <dgm:prSet custT="1"/>
      <dgm:spPr/>
      <dgm:t>
        <a:bodyPr/>
        <a:lstStyle/>
        <a:p>
          <a:r>
            <a:rPr lang="en-IN" sz="1800" b="0" i="0" dirty="0"/>
            <a:t>Event-driven programming</a:t>
          </a:r>
          <a:endParaRPr lang="en-IN" sz="1800" dirty="0"/>
        </a:p>
      </dgm:t>
    </dgm:pt>
    <dgm:pt modelId="{EEEEA039-A418-4A7E-9D8B-CD342D3865B1}" type="parTrans" cxnId="{0A7043FC-322E-4CDB-BDDA-984052C3B4B6}">
      <dgm:prSet/>
      <dgm:spPr/>
      <dgm:t>
        <a:bodyPr/>
        <a:lstStyle/>
        <a:p>
          <a:endParaRPr lang="en-IN"/>
        </a:p>
      </dgm:t>
    </dgm:pt>
    <dgm:pt modelId="{33067FA0-71D0-4127-8F9A-C0A2D58CB398}" type="sibTrans" cxnId="{0A7043FC-322E-4CDB-BDDA-984052C3B4B6}">
      <dgm:prSet/>
      <dgm:spPr/>
      <dgm:t>
        <a:bodyPr/>
        <a:lstStyle/>
        <a:p>
          <a:endParaRPr lang="en-IN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X="-83088" custLinFactNeighborY="52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7"/>
      <dgm:spPr/>
    </dgm:pt>
    <dgm:pt modelId="{F8CE198F-BCBD-4BA4-823B-DA141E37C1A1}" type="pres">
      <dgm:prSet presAssocID="{3C7574BD-DFEF-44E8-B378-D391289AB0C5}" presName="connTx" presStyleLbl="parChTrans1D2" presStyleIdx="0" presStyleCnt="7"/>
      <dgm:spPr/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7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7"/>
      <dgm:spPr/>
    </dgm:pt>
    <dgm:pt modelId="{C514C880-B6E2-45CA-A78C-8A585B0FD5B6}" type="pres">
      <dgm:prSet presAssocID="{35272958-6A4F-4BD8-88CF-BF3BA51B35FF}" presName="connTx" presStyleLbl="parChTrans1D2" presStyleIdx="1" presStyleCnt="7"/>
      <dgm:spPr/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7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7"/>
      <dgm:spPr/>
    </dgm:pt>
    <dgm:pt modelId="{7B642622-A489-44D0-83E4-B3ACB334CCAA}" type="pres">
      <dgm:prSet presAssocID="{71CBB593-E837-4549-AD41-CF2DB8EF9B22}" presName="connTx" presStyleLbl="parChTrans1D2" presStyleIdx="2" presStyleCnt="7"/>
      <dgm:spPr/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7" custScaleY="7099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3E1E518A-4126-4D21-9749-3F8016E5C017}" type="pres">
      <dgm:prSet presAssocID="{29D6C8C0-6EEA-4739-A801-1A13A40A5562}" presName="level3hierChild" presStyleCnt="0"/>
      <dgm:spPr/>
    </dgm:pt>
    <dgm:pt modelId="{C346E769-68C7-4F6D-9B46-9A8A0A180E58}" type="pres">
      <dgm:prSet presAssocID="{03088F42-DCC5-4B3F-9EA9-FB996FB1CA62}" presName="conn2-1" presStyleLbl="parChTrans1D2" presStyleIdx="3" presStyleCnt="7"/>
      <dgm:spPr/>
    </dgm:pt>
    <dgm:pt modelId="{5BCBC450-750E-4D8D-8D3F-5684D57FE26E}" type="pres">
      <dgm:prSet presAssocID="{03088F42-DCC5-4B3F-9EA9-FB996FB1CA62}" presName="connTx" presStyleLbl="parChTrans1D2" presStyleIdx="3" presStyleCnt="7"/>
      <dgm:spPr/>
    </dgm:pt>
    <dgm:pt modelId="{AF8BAA67-CA99-4864-B246-2639D108E8A3}" type="pres">
      <dgm:prSet presAssocID="{10D7DEAF-0AF1-4519-84C1-3938AB3FEE0F}" presName="root2" presStyleCnt="0"/>
      <dgm:spPr/>
    </dgm:pt>
    <dgm:pt modelId="{DA358CE7-B212-4B65-A113-E7274938D296}" type="pres">
      <dgm:prSet presAssocID="{10D7DEAF-0AF1-4519-84C1-3938AB3FEE0F}" presName="LevelTwoTextNode" presStyleLbl="node2" presStyleIdx="3" presStyleCnt="7" custScaleY="70992">
        <dgm:presLayoutVars>
          <dgm:chPref val="3"/>
        </dgm:presLayoutVars>
      </dgm:prSet>
      <dgm:spPr>
        <a:prstGeom prst="roundRect">
          <a:avLst/>
        </a:prstGeom>
      </dgm:spPr>
    </dgm:pt>
    <dgm:pt modelId="{EC128339-1D09-46A1-9D04-563024DAA211}" type="pres">
      <dgm:prSet presAssocID="{10D7DEAF-0AF1-4519-84C1-3938AB3FEE0F}" presName="level3hierChild" presStyleCnt="0"/>
      <dgm:spPr/>
    </dgm:pt>
    <dgm:pt modelId="{6D45101C-E40F-416B-BE08-CE09BEB812F7}" type="pres">
      <dgm:prSet presAssocID="{0493CE3E-B075-4418-910D-DEBE06869E35}" presName="conn2-1" presStyleLbl="parChTrans1D2" presStyleIdx="4" presStyleCnt="7"/>
      <dgm:spPr/>
    </dgm:pt>
    <dgm:pt modelId="{3CA6B050-46EA-452C-B4CC-12ED12461278}" type="pres">
      <dgm:prSet presAssocID="{0493CE3E-B075-4418-910D-DEBE06869E35}" presName="connTx" presStyleLbl="parChTrans1D2" presStyleIdx="4" presStyleCnt="7"/>
      <dgm:spPr/>
    </dgm:pt>
    <dgm:pt modelId="{E453DE94-F361-4A3C-9864-7E6DDA06F172}" type="pres">
      <dgm:prSet presAssocID="{3DFD13A5-D89C-40C6-BC47-51E02996BD53}" presName="root2" presStyleCnt="0"/>
      <dgm:spPr/>
    </dgm:pt>
    <dgm:pt modelId="{7C275F53-A860-46C3-9920-B327785BEC7F}" type="pres">
      <dgm:prSet presAssocID="{3DFD13A5-D89C-40C6-BC47-51E02996BD53}" presName="LevelTwoTextNode" presStyleLbl="node2" presStyleIdx="4" presStyleCnt="7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FEC7BE9-A3EE-46A7-BC87-33EA10B91260}" type="pres">
      <dgm:prSet presAssocID="{3DFD13A5-D89C-40C6-BC47-51E02996BD53}" presName="level3hierChild" presStyleCnt="0"/>
      <dgm:spPr/>
    </dgm:pt>
    <dgm:pt modelId="{EC1ADBC6-56F5-44EF-86FB-0C0AAD74B41C}" type="pres">
      <dgm:prSet presAssocID="{B803BB2A-0F2A-4224-AC00-26B433F4D62B}" presName="conn2-1" presStyleLbl="parChTrans1D2" presStyleIdx="5" presStyleCnt="7"/>
      <dgm:spPr/>
    </dgm:pt>
    <dgm:pt modelId="{16230269-3287-4FDD-92B4-6BFD7FA78C51}" type="pres">
      <dgm:prSet presAssocID="{B803BB2A-0F2A-4224-AC00-26B433F4D62B}" presName="connTx" presStyleLbl="parChTrans1D2" presStyleIdx="5" presStyleCnt="7"/>
      <dgm:spPr/>
    </dgm:pt>
    <dgm:pt modelId="{55029658-1C41-41AE-BA94-AAD91F26FB68}" type="pres">
      <dgm:prSet presAssocID="{B384EB61-23A4-4883-9631-86945D218A16}" presName="root2" presStyleCnt="0"/>
      <dgm:spPr/>
    </dgm:pt>
    <dgm:pt modelId="{9033D71C-9D64-4031-BDA5-303E85DE9F34}" type="pres">
      <dgm:prSet presAssocID="{B384EB61-23A4-4883-9631-86945D218A16}" presName="LevelTwoTextNode" presStyleLbl="node2" presStyleIdx="5" presStyleCnt="7" custScaleY="65533">
        <dgm:presLayoutVars>
          <dgm:chPref val="3"/>
        </dgm:presLayoutVars>
      </dgm:prSet>
      <dgm:spPr>
        <a:prstGeom prst="roundRect">
          <a:avLst/>
        </a:prstGeom>
      </dgm:spPr>
    </dgm:pt>
    <dgm:pt modelId="{3DE442AF-5E68-481C-8CCC-6AE16C595F0D}" type="pres">
      <dgm:prSet presAssocID="{B384EB61-23A4-4883-9631-86945D218A16}" presName="level3hierChild" presStyleCnt="0"/>
      <dgm:spPr/>
    </dgm:pt>
    <dgm:pt modelId="{CF97079F-9508-4731-AB23-C1AB1E17BA38}" type="pres">
      <dgm:prSet presAssocID="{EEEEA039-A418-4A7E-9D8B-CD342D3865B1}" presName="conn2-1" presStyleLbl="parChTrans1D2" presStyleIdx="6" presStyleCnt="7"/>
      <dgm:spPr/>
    </dgm:pt>
    <dgm:pt modelId="{F9F0BE95-2563-4965-8785-1493B0CC2322}" type="pres">
      <dgm:prSet presAssocID="{EEEEA039-A418-4A7E-9D8B-CD342D3865B1}" presName="connTx" presStyleLbl="parChTrans1D2" presStyleIdx="6" presStyleCnt="7"/>
      <dgm:spPr/>
    </dgm:pt>
    <dgm:pt modelId="{89F71D78-8AA0-4232-B6C8-F4AC2350C0DD}" type="pres">
      <dgm:prSet presAssocID="{EF6044DF-EDE5-44C0-81E4-2BD7ED9738E3}" presName="root2" presStyleCnt="0"/>
      <dgm:spPr/>
    </dgm:pt>
    <dgm:pt modelId="{366A4B44-941D-474A-B0F2-8BA680A0EE2A}" type="pres">
      <dgm:prSet presAssocID="{EF6044DF-EDE5-44C0-81E4-2BD7ED9738E3}" presName="LevelTwoTextNode" presStyleLbl="node2" presStyleIdx="6" presStyleCnt="7" custScaleY="65533">
        <dgm:presLayoutVars>
          <dgm:chPref val="3"/>
        </dgm:presLayoutVars>
      </dgm:prSet>
      <dgm:spPr>
        <a:prstGeom prst="roundRect">
          <a:avLst/>
        </a:prstGeom>
      </dgm:spPr>
    </dgm:pt>
    <dgm:pt modelId="{EC494745-9228-4A09-B804-3D0A8D628E37}" type="pres">
      <dgm:prSet presAssocID="{EF6044DF-EDE5-44C0-81E4-2BD7ED9738E3}" presName="level3hierChild" presStyleCnt="0"/>
      <dgm:spPr/>
    </dgm:pt>
  </dgm:ptLst>
  <dgm:cxnLst>
    <dgm:cxn modelId="{21851604-5C24-41C7-B309-3952101A2634}" type="presOf" srcId="{03088F42-DCC5-4B3F-9EA9-FB996FB1CA62}" destId="{5BCBC450-750E-4D8D-8D3F-5684D57FE26E}" srcOrd="1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75D31924-AE1C-4382-9551-92A567CCF678}" srcId="{E6D89FC3-19A5-4E45-8A94-4D03AE3A5F2C}" destId="{10D7DEAF-0AF1-4519-84C1-3938AB3FEE0F}" srcOrd="3" destOrd="0" parTransId="{03088F42-DCC5-4B3F-9EA9-FB996FB1CA62}" sibTransId="{A5277A9E-CD70-4126-9C2B-87034DC46DCD}"/>
    <dgm:cxn modelId="{83F44A24-A568-493E-9E62-7529BE7235EB}" type="presOf" srcId="{3DFD13A5-D89C-40C6-BC47-51E02996BD53}" destId="{7C275F53-A860-46C3-9920-B327785BEC7F}" srcOrd="0" destOrd="0" presId="urn:microsoft.com/office/officeart/2008/layout/HorizontalMultiLevelHierarchy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AE151F3E-4618-4794-9A83-AF802F3052C5}" type="presOf" srcId="{EEEEA039-A418-4A7E-9D8B-CD342D3865B1}" destId="{CF97079F-9508-4731-AB23-C1AB1E17BA38}" srcOrd="0" destOrd="0" presId="urn:microsoft.com/office/officeart/2008/layout/HorizontalMultiLevelHierarchy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BE684A6A-0B5A-4E57-80D8-FECD07C038F0}" type="presOf" srcId="{03088F42-DCC5-4B3F-9EA9-FB996FB1CA62}" destId="{C346E769-68C7-4F6D-9B46-9A8A0A180E58}" srcOrd="0" destOrd="0" presId="urn:microsoft.com/office/officeart/2008/layout/HorizontalMultiLevelHierarchy"/>
    <dgm:cxn modelId="{C309B271-B153-46AB-B365-FA4C8FB408C4}" type="presOf" srcId="{10D7DEAF-0AF1-4519-84C1-3938AB3FEE0F}" destId="{DA358CE7-B212-4B65-A113-E7274938D296}" srcOrd="0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2CE23A7F-54FE-4FDD-B96D-90A8A21324FF}" srcId="{E6D89FC3-19A5-4E45-8A94-4D03AE3A5F2C}" destId="{B384EB61-23A4-4883-9631-86945D218A16}" srcOrd="5" destOrd="0" parTransId="{B803BB2A-0F2A-4224-AC00-26B433F4D62B}" sibTransId="{26596514-1859-4CCB-8716-354F6A4AAB52}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755D0393-CA67-4091-8633-C957841BCEBC}" type="presOf" srcId="{0493CE3E-B075-4418-910D-DEBE06869E35}" destId="{3CA6B050-46EA-452C-B4CC-12ED12461278}" srcOrd="1" destOrd="0" presId="urn:microsoft.com/office/officeart/2008/layout/HorizontalMultiLevelHierarchy"/>
    <dgm:cxn modelId="{CE854CA6-4234-4B2D-8A2F-496166795B2B}" type="presOf" srcId="{0493CE3E-B075-4418-910D-DEBE06869E35}" destId="{6D45101C-E40F-416B-BE08-CE09BEB812F7}" srcOrd="0" destOrd="0" presId="urn:microsoft.com/office/officeart/2008/layout/HorizontalMultiLevelHierarchy"/>
    <dgm:cxn modelId="{270A07A9-F376-4F9E-9D63-47D1CD3F9F02}" type="presOf" srcId="{B384EB61-23A4-4883-9631-86945D218A16}" destId="{9033D71C-9D64-4031-BDA5-303E85DE9F34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2464F6D8-77FD-4E35-902B-819EB717B9C0}" type="presOf" srcId="{B803BB2A-0F2A-4224-AC00-26B433F4D62B}" destId="{EC1ADBC6-56F5-44EF-86FB-0C0AAD74B41C}" srcOrd="0" destOrd="0" presId="urn:microsoft.com/office/officeart/2008/layout/HorizontalMultiLevelHierarchy"/>
    <dgm:cxn modelId="{424D29DE-A3E5-4E4B-ACF6-3001876222FC}" type="presOf" srcId="{B803BB2A-0F2A-4224-AC00-26B433F4D62B}" destId="{16230269-3287-4FDD-92B4-6BFD7FA78C51}" srcOrd="1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DD704EE6-2C9B-41C6-AF6E-447FB70CEF0C}" type="presOf" srcId="{EF6044DF-EDE5-44C0-81E4-2BD7ED9738E3}" destId="{366A4B44-941D-474A-B0F2-8BA680A0EE2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250AD3EE-382A-4519-BCF4-CCFD47FFB7CB}" type="presOf" srcId="{EEEEA039-A418-4A7E-9D8B-CD342D3865B1}" destId="{F9F0BE95-2563-4965-8785-1493B0CC2322}" srcOrd="1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0A7043FC-322E-4CDB-BDDA-984052C3B4B6}" srcId="{E6D89FC3-19A5-4E45-8A94-4D03AE3A5F2C}" destId="{EF6044DF-EDE5-44C0-81E4-2BD7ED9738E3}" srcOrd="6" destOrd="0" parTransId="{EEEEA039-A418-4A7E-9D8B-CD342D3865B1}" sibTransId="{33067FA0-71D0-4127-8F9A-C0A2D58CB398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  <dgm:cxn modelId="{93D93C69-B747-4668-BAE4-880854E5BEA2}" type="presParOf" srcId="{688B31E3-DA45-443F-AFB8-EBB1C7924857}" destId="{C346E769-68C7-4F6D-9B46-9A8A0A180E58}" srcOrd="6" destOrd="0" presId="urn:microsoft.com/office/officeart/2008/layout/HorizontalMultiLevelHierarchy"/>
    <dgm:cxn modelId="{B7E1E444-C1EC-4AD7-A555-5CADB7CD42B8}" type="presParOf" srcId="{C346E769-68C7-4F6D-9B46-9A8A0A180E58}" destId="{5BCBC450-750E-4D8D-8D3F-5684D57FE26E}" srcOrd="0" destOrd="0" presId="urn:microsoft.com/office/officeart/2008/layout/HorizontalMultiLevelHierarchy"/>
    <dgm:cxn modelId="{30C1F3A8-7FC7-42DC-A296-9120A5594E2B}" type="presParOf" srcId="{688B31E3-DA45-443F-AFB8-EBB1C7924857}" destId="{AF8BAA67-CA99-4864-B246-2639D108E8A3}" srcOrd="7" destOrd="0" presId="urn:microsoft.com/office/officeart/2008/layout/HorizontalMultiLevelHierarchy"/>
    <dgm:cxn modelId="{54A8C083-543C-4D09-87FF-6BA77965B4D6}" type="presParOf" srcId="{AF8BAA67-CA99-4864-B246-2639D108E8A3}" destId="{DA358CE7-B212-4B65-A113-E7274938D296}" srcOrd="0" destOrd="0" presId="urn:microsoft.com/office/officeart/2008/layout/HorizontalMultiLevelHierarchy"/>
    <dgm:cxn modelId="{51454E0D-4A28-422F-94B7-44702E7CD427}" type="presParOf" srcId="{AF8BAA67-CA99-4864-B246-2639D108E8A3}" destId="{EC128339-1D09-46A1-9D04-563024DAA211}" srcOrd="1" destOrd="0" presId="urn:microsoft.com/office/officeart/2008/layout/HorizontalMultiLevelHierarchy"/>
    <dgm:cxn modelId="{C191CE57-BBF5-4D1D-8436-5F2E08523525}" type="presParOf" srcId="{688B31E3-DA45-443F-AFB8-EBB1C7924857}" destId="{6D45101C-E40F-416B-BE08-CE09BEB812F7}" srcOrd="8" destOrd="0" presId="urn:microsoft.com/office/officeart/2008/layout/HorizontalMultiLevelHierarchy"/>
    <dgm:cxn modelId="{4B4D0993-2B71-4F2D-ABE9-5B41B9722DEF}" type="presParOf" srcId="{6D45101C-E40F-416B-BE08-CE09BEB812F7}" destId="{3CA6B050-46EA-452C-B4CC-12ED12461278}" srcOrd="0" destOrd="0" presId="urn:microsoft.com/office/officeart/2008/layout/HorizontalMultiLevelHierarchy"/>
    <dgm:cxn modelId="{104D2E8C-1EC8-49E4-B7F4-48A662B015AD}" type="presParOf" srcId="{688B31E3-DA45-443F-AFB8-EBB1C7924857}" destId="{E453DE94-F361-4A3C-9864-7E6DDA06F172}" srcOrd="9" destOrd="0" presId="urn:microsoft.com/office/officeart/2008/layout/HorizontalMultiLevelHierarchy"/>
    <dgm:cxn modelId="{9ED3722C-66CC-427B-BA11-E147D4CCA747}" type="presParOf" srcId="{E453DE94-F361-4A3C-9864-7E6DDA06F172}" destId="{7C275F53-A860-46C3-9920-B327785BEC7F}" srcOrd="0" destOrd="0" presId="urn:microsoft.com/office/officeart/2008/layout/HorizontalMultiLevelHierarchy"/>
    <dgm:cxn modelId="{AD340F3A-2C94-4216-8D12-0228F8F2BEAC}" type="presParOf" srcId="{E453DE94-F361-4A3C-9864-7E6DDA06F172}" destId="{1FEC7BE9-A3EE-46A7-BC87-33EA10B91260}" srcOrd="1" destOrd="0" presId="urn:microsoft.com/office/officeart/2008/layout/HorizontalMultiLevelHierarchy"/>
    <dgm:cxn modelId="{76BE88F0-B21E-459A-B7FC-62E0D626F727}" type="presParOf" srcId="{688B31E3-DA45-443F-AFB8-EBB1C7924857}" destId="{EC1ADBC6-56F5-44EF-86FB-0C0AAD74B41C}" srcOrd="10" destOrd="0" presId="urn:microsoft.com/office/officeart/2008/layout/HorizontalMultiLevelHierarchy"/>
    <dgm:cxn modelId="{ADF593E8-C9F3-4BE6-9238-A5C6A26046E3}" type="presParOf" srcId="{EC1ADBC6-56F5-44EF-86FB-0C0AAD74B41C}" destId="{16230269-3287-4FDD-92B4-6BFD7FA78C51}" srcOrd="0" destOrd="0" presId="urn:microsoft.com/office/officeart/2008/layout/HorizontalMultiLevelHierarchy"/>
    <dgm:cxn modelId="{558497FD-DCE0-438A-A6D1-340FA8F2A5B1}" type="presParOf" srcId="{688B31E3-DA45-443F-AFB8-EBB1C7924857}" destId="{55029658-1C41-41AE-BA94-AAD91F26FB68}" srcOrd="11" destOrd="0" presId="urn:microsoft.com/office/officeart/2008/layout/HorizontalMultiLevelHierarchy"/>
    <dgm:cxn modelId="{8C4E6453-797B-448E-A158-9B973EB5B601}" type="presParOf" srcId="{55029658-1C41-41AE-BA94-AAD91F26FB68}" destId="{9033D71C-9D64-4031-BDA5-303E85DE9F34}" srcOrd="0" destOrd="0" presId="urn:microsoft.com/office/officeart/2008/layout/HorizontalMultiLevelHierarchy"/>
    <dgm:cxn modelId="{113D35C1-3ADE-4974-B3F1-806C15B76881}" type="presParOf" srcId="{55029658-1C41-41AE-BA94-AAD91F26FB68}" destId="{3DE442AF-5E68-481C-8CCC-6AE16C595F0D}" srcOrd="1" destOrd="0" presId="urn:microsoft.com/office/officeart/2008/layout/HorizontalMultiLevelHierarchy"/>
    <dgm:cxn modelId="{36BA6D26-E294-4454-B1D3-7F82D18E9FBB}" type="presParOf" srcId="{688B31E3-DA45-443F-AFB8-EBB1C7924857}" destId="{CF97079F-9508-4731-AB23-C1AB1E17BA38}" srcOrd="12" destOrd="0" presId="urn:microsoft.com/office/officeart/2008/layout/HorizontalMultiLevelHierarchy"/>
    <dgm:cxn modelId="{52760FF5-8856-42D6-ADAD-EEED097A326D}" type="presParOf" srcId="{CF97079F-9508-4731-AB23-C1AB1E17BA38}" destId="{F9F0BE95-2563-4965-8785-1493B0CC2322}" srcOrd="0" destOrd="0" presId="urn:microsoft.com/office/officeart/2008/layout/HorizontalMultiLevelHierarchy"/>
    <dgm:cxn modelId="{A143DBAD-7CEF-4FC2-ACF9-F97A7B2932C6}" type="presParOf" srcId="{688B31E3-DA45-443F-AFB8-EBB1C7924857}" destId="{89F71D78-8AA0-4232-B6C8-F4AC2350C0DD}" srcOrd="13" destOrd="0" presId="urn:microsoft.com/office/officeart/2008/layout/HorizontalMultiLevelHierarchy"/>
    <dgm:cxn modelId="{04EB1D06-2DFD-438E-AAC9-E97ADBB29042}" type="presParOf" srcId="{89F71D78-8AA0-4232-B6C8-F4AC2350C0DD}" destId="{366A4B44-941D-474A-B0F2-8BA680A0EE2A}" srcOrd="0" destOrd="0" presId="urn:microsoft.com/office/officeart/2008/layout/HorizontalMultiLevelHierarchy"/>
    <dgm:cxn modelId="{A21AE415-89EB-4AEB-817B-49E028E4449E}" type="presParOf" srcId="{89F71D78-8AA0-4232-B6C8-F4AC2350C0DD}" destId="{EC494745-9228-4A09-B804-3D0A8D628E3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Use of Promises in Real Applications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API calls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i="0" dirty="0"/>
            <a:t>File handling</a:t>
          </a:r>
          <a:endParaRPr lang="en-IN" sz="1800" dirty="0"/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Data fetching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b="0" i="0" dirty="0"/>
            <a:t>Animations and visual effects</a:t>
          </a:r>
          <a:endParaRPr lang="en-IN" sz="1800" dirty="0"/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Event handling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9BD0A098-A637-4C47-A4CB-C7A4E160B490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6203778-FBE7-4633-B899-D58CD3970C6C}" type="pres">
      <dgm:prSet presAssocID="{E6D89FC3-19A5-4E45-8A94-4D03AE3A5F2C}" presName="root1" presStyleCnt="0"/>
      <dgm:spPr/>
    </dgm:pt>
    <dgm:pt modelId="{C50B7CFC-FAD9-4834-AAD0-7187ABCECC04}" type="pres">
      <dgm:prSet presAssocID="{E6D89FC3-19A5-4E45-8A94-4D03AE3A5F2C}" presName="LevelOneTextNode" presStyleLbl="node0" presStyleIdx="0" presStyleCnt="1" custAng="5400000" custScaleX="200192" custScaleY="51362" custLinFactNeighborX="-89224">
        <dgm:presLayoutVars>
          <dgm:chPref val="3"/>
        </dgm:presLayoutVars>
      </dgm:prSet>
      <dgm:spPr>
        <a:prstGeom prst="roundRect">
          <a:avLst/>
        </a:prstGeom>
      </dgm:spPr>
    </dgm:pt>
    <dgm:pt modelId="{605B0EBD-D843-4675-AAE3-3B6E8E17C644}" type="pres">
      <dgm:prSet presAssocID="{E6D89FC3-19A5-4E45-8A94-4D03AE3A5F2C}" presName="level2hierChild" presStyleCnt="0"/>
      <dgm:spPr/>
    </dgm:pt>
    <dgm:pt modelId="{28CA0A12-DF12-4651-BDA7-B0BAEF83545D}" type="pres">
      <dgm:prSet presAssocID="{3C7574BD-DFEF-44E8-B378-D391289AB0C5}" presName="conn2-1" presStyleLbl="parChTrans1D2" presStyleIdx="0" presStyleCnt="5"/>
      <dgm:spPr/>
    </dgm:pt>
    <dgm:pt modelId="{9C5D4D4A-DEDE-407B-801A-0A55CE71F5C1}" type="pres">
      <dgm:prSet presAssocID="{3C7574BD-DFEF-44E8-B378-D391289AB0C5}" presName="connTx" presStyleLbl="parChTrans1D2" presStyleIdx="0" presStyleCnt="5"/>
      <dgm:spPr/>
    </dgm:pt>
    <dgm:pt modelId="{73DE530B-4E45-4177-A5CF-C364CB1CA720}" type="pres">
      <dgm:prSet presAssocID="{C4EEA271-3D87-4C0C-912A-3F99AFAC0669}" presName="root2" presStyleCnt="0"/>
      <dgm:spPr/>
    </dgm:pt>
    <dgm:pt modelId="{7805A39E-3A23-4309-A3FF-192A9277AE37}" type="pres">
      <dgm:prSet presAssocID="{C4EEA271-3D87-4C0C-912A-3F99AFAC0669}" presName="LevelTwoTextNode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E9AB4CBC-4725-4BA6-A4AF-48EE4E45ACD2}" type="pres">
      <dgm:prSet presAssocID="{C4EEA271-3D87-4C0C-912A-3F99AFAC0669}" presName="level3hierChild" presStyleCnt="0"/>
      <dgm:spPr/>
    </dgm:pt>
    <dgm:pt modelId="{131BC4C1-3B66-49DA-8214-C49C068D671B}" type="pres">
      <dgm:prSet presAssocID="{35272958-6A4F-4BD8-88CF-BF3BA51B35FF}" presName="conn2-1" presStyleLbl="parChTrans1D2" presStyleIdx="1" presStyleCnt="5"/>
      <dgm:spPr/>
    </dgm:pt>
    <dgm:pt modelId="{BFA566F3-1972-434B-89B7-DAE50B7089BB}" type="pres">
      <dgm:prSet presAssocID="{35272958-6A4F-4BD8-88CF-BF3BA51B35FF}" presName="connTx" presStyleLbl="parChTrans1D2" presStyleIdx="1" presStyleCnt="5"/>
      <dgm:spPr/>
    </dgm:pt>
    <dgm:pt modelId="{C1DD8408-C202-455C-B5B8-E915B859326E}" type="pres">
      <dgm:prSet presAssocID="{98638CDC-BE70-483E-A025-26870C3283CD}" presName="root2" presStyleCnt="0"/>
      <dgm:spPr/>
    </dgm:pt>
    <dgm:pt modelId="{D9FF1CC3-607C-4009-BC00-12B17BB32656}" type="pres">
      <dgm:prSet presAssocID="{98638CDC-BE70-483E-A025-26870C3283CD}" presName="LevelTwoTextNode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E0C81257-273E-4EF1-B823-DBA0D0F0C026}" type="pres">
      <dgm:prSet presAssocID="{98638CDC-BE70-483E-A025-26870C3283CD}" presName="level3hierChild" presStyleCnt="0"/>
      <dgm:spPr/>
    </dgm:pt>
    <dgm:pt modelId="{1B5D735B-D8C1-41DE-824A-219D71E4E90B}" type="pres">
      <dgm:prSet presAssocID="{3FA1BEFF-91E7-4C5F-BB5B-1F3EF63EA843}" presName="conn2-1" presStyleLbl="parChTrans1D2" presStyleIdx="2" presStyleCnt="5"/>
      <dgm:spPr/>
    </dgm:pt>
    <dgm:pt modelId="{788B4501-721A-4C63-B01C-CD0A2097A687}" type="pres">
      <dgm:prSet presAssocID="{3FA1BEFF-91E7-4C5F-BB5B-1F3EF63EA843}" presName="connTx" presStyleLbl="parChTrans1D2" presStyleIdx="2" presStyleCnt="5"/>
      <dgm:spPr/>
    </dgm:pt>
    <dgm:pt modelId="{76708698-1A6F-44B4-993C-63A1FE30CD8B}" type="pres">
      <dgm:prSet presAssocID="{D8C112DC-D5D9-4F93-850E-0CB7D562F558}" presName="root2" presStyleCnt="0"/>
      <dgm:spPr/>
    </dgm:pt>
    <dgm:pt modelId="{07717A74-A991-4087-897D-440E441E0C3D}" type="pres">
      <dgm:prSet presAssocID="{D8C112DC-D5D9-4F93-850E-0CB7D562F558}" presName="LevelTwoTextNode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C49E90DE-0908-4054-844B-7D24574B6D25}" type="pres">
      <dgm:prSet presAssocID="{D8C112DC-D5D9-4F93-850E-0CB7D562F558}" presName="level3hierChild" presStyleCnt="0"/>
      <dgm:spPr/>
    </dgm:pt>
    <dgm:pt modelId="{1A0AA803-E5BC-4EB9-8ACD-197B15172C8C}" type="pres">
      <dgm:prSet presAssocID="{A71BB647-835D-4389-ACF8-CF71C5AAAC79}" presName="conn2-1" presStyleLbl="parChTrans1D2" presStyleIdx="3" presStyleCnt="5"/>
      <dgm:spPr/>
    </dgm:pt>
    <dgm:pt modelId="{EAC400F1-DF48-4417-8B0E-BFE6C8721C16}" type="pres">
      <dgm:prSet presAssocID="{A71BB647-835D-4389-ACF8-CF71C5AAAC79}" presName="connTx" presStyleLbl="parChTrans1D2" presStyleIdx="3" presStyleCnt="5"/>
      <dgm:spPr/>
    </dgm:pt>
    <dgm:pt modelId="{A483D3F0-A7E7-432A-8BC5-4E06D51CC208}" type="pres">
      <dgm:prSet presAssocID="{8EF17BD3-ABC1-4914-92F7-E71083DC6502}" presName="root2" presStyleCnt="0"/>
      <dgm:spPr/>
    </dgm:pt>
    <dgm:pt modelId="{8BE1AECF-50D9-4622-95CD-B8504DEA7C6F}" type="pres">
      <dgm:prSet presAssocID="{8EF17BD3-ABC1-4914-92F7-E71083DC6502}" presName="LevelTwoTextNode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A01C7CD3-0B4D-45D2-857C-D5EDF95B2CE7}" type="pres">
      <dgm:prSet presAssocID="{8EF17BD3-ABC1-4914-92F7-E71083DC6502}" presName="level3hierChild" presStyleCnt="0"/>
      <dgm:spPr/>
    </dgm:pt>
    <dgm:pt modelId="{5C3189ED-A437-4D47-B396-E160BF927582}" type="pres">
      <dgm:prSet presAssocID="{0493CE3E-B075-4418-910D-DEBE06869E35}" presName="conn2-1" presStyleLbl="parChTrans1D2" presStyleIdx="4" presStyleCnt="5"/>
      <dgm:spPr/>
    </dgm:pt>
    <dgm:pt modelId="{98AED477-CC12-44C0-9E86-58DB630807F2}" type="pres">
      <dgm:prSet presAssocID="{0493CE3E-B075-4418-910D-DEBE06869E35}" presName="connTx" presStyleLbl="parChTrans1D2" presStyleIdx="4" presStyleCnt="5"/>
      <dgm:spPr/>
    </dgm:pt>
    <dgm:pt modelId="{38CE58BD-3ADD-4CE6-9BDB-10EE87AC782D}" type="pres">
      <dgm:prSet presAssocID="{3DFD13A5-D89C-40C6-BC47-51E02996BD53}" presName="root2" presStyleCnt="0"/>
      <dgm:spPr/>
    </dgm:pt>
    <dgm:pt modelId="{28A29980-66AC-45FD-B85F-7AA273848A26}" type="pres">
      <dgm:prSet presAssocID="{3DFD13A5-D89C-40C6-BC47-51E02996BD53}" presName="LevelTwoTextNode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F1E85A01-2B50-4967-B85D-B1E0022C9203}" type="pres">
      <dgm:prSet presAssocID="{3DFD13A5-D89C-40C6-BC47-51E02996BD53}" presName="level3hierChild" presStyleCnt="0"/>
      <dgm:spPr/>
    </dgm:pt>
  </dgm:ptLst>
  <dgm:cxnLst>
    <dgm:cxn modelId="{CF697403-1B14-41CD-85B0-DDEA4C41E5C8}" type="presOf" srcId="{A71BB647-835D-4389-ACF8-CF71C5AAAC79}" destId="{1A0AA803-E5BC-4EB9-8ACD-197B15172C8C}" srcOrd="0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8AC3D907-B0CE-4520-BFA3-078156E6B400}" type="presOf" srcId="{3DFD13A5-D89C-40C6-BC47-51E02996BD53}" destId="{28A29980-66AC-45FD-B85F-7AA273848A26}" srcOrd="0" destOrd="0" presId="urn:microsoft.com/office/officeart/2008/layout/HorizontalMultiLevelHierarchy"/>
    <dgm:cxn modelId="{14B8EF14-4089-4F17-A408-E13CF3D2DD48}" type="presOf" srcId="{3C7574BD-DFEF-44E8-B378-D391289AB0C5}" destId="{28CA0A12-DF12-4651-BDA7-B0BAEF83545D}" srcOrd="0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086D253D-AE07-4E6B-AF9B-F1EA19C9E142}" type="presOf" srcId="{2AA76CEC-4A49-446A-81B7-FEB22EC2776D}" destId="{9BD0A098-A637-4C47-A4CB-C7A4E160B490}" srcOrd="0" destOrd="0" presId="urn:microsoft.com/office/officeart/2008/layout/HorizontalMultiLevelHierarchy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CFA5C345-5FED-4580-81B8-221A36A21869}" type="presOf" srcId="{C4EEA271-3D87-4C0C-912A-3F99AFAC0669}" destId="{7805A39E-3A23-4309-A3FF-192A9277AE37}" srcOrd="0" destOrd="0" presId="urn:microsoft.com/office/officeart/2008/layout/HorizontalMultiLevelHierarchy"/>
    <dgm:cxn modelId="{C367E74D-10ED-49D7-B623-386FF12C99BE}" type="presOf" srcId="{98638CDC-BE70-483E-A025-26870C3283CD}" destId="{D9FF1CC3-607C-4009-BC00-12B17BB32656}" srcOrd="0" destOrd="0" presId="urn:microsoft.com/office/officeart/2008/layout/HorizontalMultiLevelHierarchy"/>
    <dgm:cxn modelId="{39E71450-E390-475E-B41B-4F2B78055C7B}" type="presOf" srcId="{3FA1BEFF-91E7-4C5F-BB5B-1F3EF63EA843}" destId="{788B4501-721A-4C63-B01C-CD0A2097A687}" srcOrd="1" destOrd="0" presId="urn:microsoft.com/office/officeart/2008/layout/HorizontalMultiLevelHierarchy"/>
    <dgm:cxn modelId="{DCA6D1A9-2F5B-41D2-A218-7B8882D59D01}" type="presOf" srcId="{35272958-6A4F-4BD8-88CF-BF3BA51B35FF}" destId="{BFA566F3-1972-434B-89B7-DAE50B7089BB}" srcOrd="1" destOrd="0" presId="urn:microsoft.com/office/officeart/2008/layout/HorizontalMultiLevelHierarchy"/>
    <dgm:cxn modelId="{0878F3AD-6EF3-4F65-B062-4DF034C238CD}" type="presOf" srcId="{3C7574BD-DFEF-44E8-B378-D391289AB0C5}" destId="{9C5D4D4A-DEDE-407B-801A-0A55CE71F5C1}" srcOrd="1" destOrd="0" presId="urn:microsoft.com/office/officeart/2008/layout/HorizontalMultiLevelHierarchy"/>
    <dgm:cxn modelId="{F1F4DFB2-E2C5-4043-94C5-D4EDBEEFDE64}" type="presOf" srcId="{3FA1BEFF-91E7-4C5F-BB5B-1F3EF63EA843}" destId="{1B5D735B-D8C1-41DE-824A-219D71E4E90B}" srcOrd="0" destOrd="0" presId="urn:microsoft.com/office/officeart/2008/layout/HorizontalMultiLevelHierarchy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A31E7BB4-FFB5-48C6-BCE6-8D5741EC4476}" type="presOf" srcId="{D8C112DC-D5D9-4F93-850E-0CB7D562F558}" destId="{07717A74-A991-4087-897D-440E441E0C3D}" srcOrd="0" destOrd="0" presId="urn:microsoft.com/office/officeart/2008/layout/HorizontalMultiLevelHierarchy"/>
    <dgm:cxn modelId="{41B591C7-8D66-42C0-8EDF-43C43DB5A9CE}" type="presOf" srcId="{0493CE3E-B075-4418-910D-DEBE06869E35}" destId="{5C3189ED-A437-4D47-B396-E160BF927582}" srcOrd="0" destOrd="0" presId="urn:microsoft.com/office/officeart/2008/layout/HorizontalMultiLevelHierarchy"/>
    <dgm:cxn modelId="{EB7FFBC9-203B-4634-AA97-BA250209B848}" type="presOf" srcId="{0493CE3E-B075-4418-910D-DEBE06869E35}" destId="{98AED477-CC12-44C0-9E86-58DB630807F2}" srcOrd="1" destOrd="0" presId="urn:microsoft.com/office/officeart/2008/layout/HorizontalMultiLevelHierarchy"/>
    <dgm:cxn modelId="{3679AEDA-78C5-4429-AA88-ADD041787544}" type="presOf" srcId="{8EF17BD3-ABC1-4914-92F7-E71083DC6502}" destId="{8BE1AECF-50D9-4622-95CD-B8504DEA7C6F}" srcOrd="0" destOrd="0" presId="urn:microsoft.com/office/officeart/2008/layout/HorizontalMultiLevelHierarchy"/>
    <dgm:cxn modelId="{46C154DC-8F26-457D-9345-50BC5EF78DBB}" type="presOf" srcId="{A71BB647-835D-4389-ACF8-CF71C5AAAC79}" destId="{EAC400F1-DF48-4417-8B0E-BFE6C8721C16}" srcOrd="1" destOrd="0" presId="urn:microsoft.com/office/officeart/2008/layout/HorizontalMultiLevelHierarchy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5C116CF2-5C6D-4CB1-AD76-82EFC8EBE58D}" type="presOf" srcId="{35272958-6A4F-4BD8-88CF-BF3BA51B35FF}" destId="{131BC4C1-3B66-49DA-8214-C49C068D671B}" srcOrd="0" destOrd="0" presId="urn:microsoft.com/office/officeart/2008/layout/HorizontalMultiLevelHierarchy"/>
    <dgm:cxn modelId="{9BF099F3-709F-4FCB-B399-C6DB742A5635}" type="presOf" srcId="{E6D89FC3-19A5-4E45-8A94-4D03AE3A5F2C}" destId="{C50B7CFC-FAD9-4834-AAD0-7187ABCECC04}" srcOrd="0" destOrd="0" presId="urn:microsoft.com/office/officeart/2008/layout/HorizontalMultiLevelHierarchy"/>
    <dgm:cxn modelId="{3EC052D6-DD25-4EA8-8120-D9BF70470648}" type="presParOf" srcId="{9BD0A098-A637-4C47-A4CB-C7A4E160B490}" destId="{66203778-FBE7-4633-B899-D58CD3970C6C}" srcOrd="0" destOrd="0" presId="urn:microsoft.com/office/officeart/2008/layout/HorizontalMultiLevelHierarchy"/>
    <dgm:cxn modelId="{AB262F47-B3C4-4FB3-9CF5-B672B4D47042}" type="presParOf" srcId="{66203778-FBE7-4633-B899-D58CD3970C6C}" destId="{C50B7CFC-FAD9-4834-AAD0-7187ABCECC04}" srcOrd="0" destOrd="0" presId="urn:microsoft.com/office/officeart/2008/layout/HorizontalMultiLevelHierarchy"/>
    <dgm:cxn modelId="{89030C39-FCCC-4CA5-A8AC-4354282DDA8F}" type="presParOf" srcId="{66203778-FBE7-4633-B899-D58CD3970C6C}" destId="{605B0EBD-D843-4675-AAE3-3B6E8E17C644}" srcOrd="1" destOrd="0" presId="urn:microsoft.com/office/officeart/2008/layout/HorizontalMultiLevelHierarchy"/>
    <dgm:cxn modelId="{5499ED1F-C61A-4E34-A15F-A6E972EF9F26}" type="presParOf" srcId="{605B0EBD-D843-4675-AAE3-3B6E8E17C644}" destId="{28CA0A12-DF12-4651-BDA7-B0BAEF83545D}" srcOrd="0" destOrd="0" presId="urn:microsoft.com/office/officeart/2008/layout/HorizontalMultiLevelHierarchy"/>
    <dgm:cxn modelId="{D3214C2A-3577-4C44-B18C-BCA2C23601DE}" type="presParOf" srcId="{28CA0A12-DF12-4651-BDA7-B0BAEF83545D}" destId="{9C5D4D4A-DEDE-407B-801A-0A55CE71F5C1}" srcOrd="0" destOrd="0" presId="urn:microsoft.com/office/officeart/2008/layout/HorizontalMultiLevelHierarchy"/>
    <dgm:cxn modelId="{52B0570B-FF84-4123-B349-4E4CD7685226}" type="presParOf" srcId="{605B0EBD-D843-4675-AAE3-3B6E8E17C644}" destId="{73DE530B-4E45-4177-A5CF-C364CB1CA720}" srcOrd="1" destOrd="0" presId="urn:microsoft.com/office/officeart/2008/layout/HorizontalMultiLevelHierarchy"/>
    <dgm:cxn modelId="{C47FDBBD-3489-42EC-BAD7-D9EE7DAD1E06}" type="presParOf" srcId="{73DE530B-4E45-4177-A5CF-C364CB1CA720}" destId="{7805A39E-3A23-4309-A3FF-192A9277AE37}" srcOrd="0" destOrd="0" presId="urn:microsoft.com/office/officeart/2008/layout/HorizontalMultiLevelHierarchy"/>
    <dgm:cxn modelId="{96F2C969-606C-4F0A-94E8-5771551DE48E}" type="presParOf" srcId="{73DE530B-4E45-4177-A5CF-C364CB1CA720}" destId="{E9AB4CBC-4725-4BA6-A4AF-48EE4E45ACD2}" srcOrd="1" destOrd="0" presId="urn:microsoft.com/office/officeart/2008/layout/HorizontalMultiLevelHierarchy"/>
    <dgm:cxn modelId="{533C4A69-E8DD-4489-9561-797A4C938C5B}" type="presParOf" srcId="{605B0EBD-D843-4675-AAE3-3B6E8E17C644}" destId="{131BC4C1-3B66-49DA-8214-C49C068D671B}" srcOrd="2" destOrd="0" presId="urn:microsoft.com/office/officeart/2008/layout/HorizontalMultiLevelHierarchy"/>
    <dgm:cxn modelId="{2391B171-19CF-4F05-9971-F8DE24DEE713}" type="presParOf" srcId="{131BC4C1-3B66-49DA-8214-C49C068D671B}" destId="{BFA566F3-1972-434B-89B7-DAE50B7089BB}" srcOrd="0" destOrd="0" presId="urn:microsoft.com/office/officeart/2008/layout/HorizontalMultiLevelHierarchy"/>
    <dgm:cxn modelId="{659561E4-BA7E-47E1-A1CE-CB54B84F50B7}" type="presParOf" srcId="{605B0EBD-D843-4675-AAE3-3B6E8E17C644}" destId="{C1DD8408-C202-455C-B5B8-E915B859326E}" srcOrd="3" destOrd="0" presId="urn:microsoft.com/office/officeart/2008/layout/HorizontalMultiLevelHierarchy"/>
    <dgm:cxn modelId="{F3297325-E483-49F0-BEAD-DB6EE836EF2A}" type="presParOf" srcId="{C1DD8408-C202-455C-B5B8-E915B859326E}" destId="{D9FF1CC3-607C-4009-BC00-12B17BB32656}" srcOrd="0" destOrd="0" presId="urn:microsoft.com/office/officeart/2008/layout/HorizontalMultiLevelHierarchy"/>
    <dgm:cxn modelId="{4DCD9708-0D18-4CAF-839F-04644885FF7E}" type="presParOf" srcId="{C1DD8408-C202-455C-B5B8-E915B859326E}" destId="{E0C81257-273E-4EF1-B823-DBA0D0F0C026}" srcOrd="1" destOrd="0" presId="urn:microsoft.com/office/officeart/2008/layout/HorizontalMultiLevelHierarchy"/>
    <dgm:cxn modelId="{702C8F69-6F5D-456B-970B-7A4627129C1B}" type="presParOf" srcId="{605B0EBD-D843-4675-AAE3-3B6E8E17C644}" destId="{1B5D735B-D8C1-41DE-824A-219D71E4E90B}" srcOrd="4" destOrd="0" presId="urn:microsoft.com/office/officeart/2008/layout/HorizontalMultiLevelHierarchy"/>
    <dgm:cxn modelId="{01FC8425-662E-4341-8217-33D84B12C9D8}" type="presParOf" srcId="{1B5D735B-D8C1-41DE-824A-219D71E4E90B}" destId="{788B4501-721A-4C63-B01C-CD0A2097A687}" srcOrd="0" destOrd="0" presId="urn:microsoft.com/office/officeart/2008/layout/HorizontalMultiLevelHierarchy"/>
    <dgm:cxn modelId="{A92999F2-117D-4074-9492-5F3BCF5DE967}" type="presParOf" srcId="{605B0EBD-D843-4675-AAE3-3B6E8E17C644}" destId="{76708698-1A6F-44B4-993C-63A1FE30CD8B}" srcOrd="5" destOrd="0" presId="urn:microsoft.com/office/officeart/2008/layout/HorizontalMultiLevelHierarchy"/>
    <dgm:cxn modelId="{BF3B1D75-6B25-40D5-B16D-EB043532ACF1}" type="presParOf" srcId="{76708698-1A6F-44B4-993C-63A1FE30CD8B}" destId="{07717A74-A991-4087-897D-440E441E0C3D}" srcOrd="0" destOrd="0" presId="urn:microsoft.com/office/officeart/2008/layout/HorizontalMultiLevelHierarchy"/>
    <dgm:cxn modelId="{4A9394F8-E348-4DF1-A771-662AA9EF3275}" type="presParOf" srcId="{76708698-1A6F-44B4-993C-63A1FE30CD8B}" destId="{C49E90DE-0908-4054-844B-7D24574B6D25}" srcOrd="1" destOrd="0" presId="urn:microsoft.com/office/officeart/2008/layout/HorizontalMultiLevelHierarchy"/>
    <dgm:cxn modelId="{2B6E55D3-B30C-46CD-B2E2-092F7D0B3016}" type="presParOf" srcId="{605B0EBD-D843-4675-AAE3-3B6E8E17C644}" destId="{1A0AA803-E5BC-4EB9-8ACD-197B15172C8C}" srcOrd="6" destOrd="0" presId="urn:microsoft.com/office/officeart/2008/layout/HorizontalMultiLevelHierarchy"/>
    <dgm:cxn modelId="{5C3A3F46-74F0-4B1C-992E-EC9CFC61D80D}" type="presParOf" srcId="{1A0AA803-E5BC-4EB9-8ACD-197B15172C8C}" destId="{EAC400F1-DF48-4417-8B0E-BFE6C8721C16}" srcOrd="0" destOrd="0" presId="urn:microsoft.com/office/officeart/2008/layout/HorizontalMultiLevelHierarchy"/>
    <dgm:cxn modelId="{42C6F5A2-2169-49C8-95A5-8108EFFCF2B0}" type="presParOf" srcId="{605B0EBD-D843-4675-AAE3-3B6E8E17C644}" destId="{A483D3F0-A7E7-432A-8BC5-4E06D51CC208}" srcOrd="7" destOrd="0" presId="urn:microsoft.com/office/officeart/2008/layout/HorizontalMultiLevelHierarchy"/>
    <dgm:cxn modelId="{DB614E90-7B3F-419F-BBD3-2E6AF165490E}" type="presParOf" srcId="{A483D3F0-A7E7-432A-8BC5-4E06D51CC208}" destId="{8BE1AECF-50D9-4622-95CD-B8504DEA7C6F}" srcOrd="0" destOrd="0" presId="urn:microsoft.com/office/officeart/2008/layout/HorizontalMultiLevelHierarchy"/>
    <dgm:cxn modelId="{8652D133-1EE0-42B3-8E67-67509B16DD4E}" type="presParOf" srcId="{A483D3F0-A7E7-432A-8BC5-4E06D51CC208}" destId="{A01C7CD3-0B4D-45D2-857C-D5EDF95B2CE7}" srcOrd="1" destOrd="0" presId="urn:microsoft.com/office/officeart/2008/layout/HorizontalMultiLevelHierarchy"/>
    <dgm:cxn modelId="{2A095737-340B-4262-87F7-CD3CE936B720}" type="presParOf" srcId="{605B0EBD-D843-4675-AAE3-3B6E8E17C644}" destId="{5C3189ED-A437-4D47-B396-E160BF927582}" srcOrd="8" destOrd="0" presId="urn:microsoft.com/office/officeart/2008/layout/HorizontalMultiLevelHierarchy"/>
    <dgm:cxn modelId="{D3BE1DAC-F4CA-4A91-BA9B-1A65E20AE061}" type="presParOf" srcId="{5C3189ED-A437-4D47-B396-E160BF927582}" destId="{98AED477-CC12-44C0-9E86-58DB630807F2}" srcOrd="0" destOrd="0" presId="urn:microsoft.com/office/officeart/2008/layout/HorizontalMultiLevelHierarchy"/>
    <dgm:cxn modelId="{E174278E-1735-45EA-ACE6-2F80AB4B2B9C}" type="presParOf" srcId="{605B0EBD-D843-4675-AAE3-3B6E8E17C644}" destId="{38CE58BD-3ADD-4CE6-9BDB-10EE87AC782D}" srcOrd="9" destOrd="0" presId="urn:microsoft.com/office/officeart/2008/layout/HorizontalMultiLevelHierarchy"/>
    <dgm:cxn modelId="{AD8B0DEE-A5E3-4AE9-BCD9-626F6D955566}" type="presParOf" srcId="{38CE58BD-3ADD-4CE6-9BDB-10EE87AC782D}" destId="{28A29980-66AC-45FD-B85F-7AA273848A26}" srcOrd="0" destOrd="0" presId="urn:microsoft.com/office/officeart/2008/layout/HorizontalMultiLevelHierarchy"/>
    <dgm:cxn modelId="{8F36D60D-4C94-4F32-8F7B-2424F150C760}" type="presParOf" srcId="{38CE58BD-3ADD-4CE6-9BDB-10EE87AC782D}" destId="{F1E85A01-2B50-4967-B85D-B1E0022C920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0627B73D-45CE-4100-9D6F-48A71FCB8D9E}" type="doc">
      <dgm:prSet loTypeId="urn:microsoft.com/office/officeart/2005/8/layout/hierarchy2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A3CD9F0-EBA6-4490-983B-D7418D34E146}">
      <dgm:prSet phldrT="[Text]" custT="1"/>
      <dgm:spPr/>
      <dgm:t>
        <a:bodyPr/>
        <a:lstStyle/>
        <a:p>
          <a:r>
            <a:rPr lang="en-US" sz="1500" dirty="0" err="1"/>
            <a:t>Broswer</a:t>
          </a:r>
          <a:r>
            <a:rPr lang="en-US" sz="1500" dirty="0"/>
            <a:t> APIs</a:t>
          </a:r>
          <a:endParaRPr lang="en-IN" sz="1500" dirty="0"/>
        </a:p>
      </dgm:t>
    </dgm:pt>
    <dgm:pt modelId="{924028D7-9412-420F-809B-E9B8317DE760}" type="parTrans" cxnId="{76833B76-F318-4D46-A397-7440286678BE}">
      <dgm:prSet/>
      <dgm:spPr/>
      <dgm:t>
        <a:bodyPr/>
        <a:lstStyle/>
        <a:p>
          <a:endParaRPr lang="en-IN" sz="1500"/>
        </a:p>
      </dgm:t>
    </dgm:pt>
    <dgm:pt modelId="{DE35AF32-8CCC-45F4-BCF7-D722FE74C8DD}" type="sibTrans" cxnId="{76833B76-F318-4D46-A397-7440286678BE}">
      <dgm:prSet/>
      <dgm:spPr/>
      <dgm:t>
        <a:bodyPr/>
        <a:lstStyle/>
        <a:p>
          <a:endParaRPr lang="en-IN" sz="1500"/>
        </a:p>
      </dgm:t>
    </dgm:pt>
    <dgm:pt modelId="{F2DCEAA3-8368-4C96-A5B3-34FF0BC9BF46}">
      <dgm:prSet phldrT="[Text]" custT="1"/>
      <dgm:spPr/>
      <dgm:t>
        <a:bodyPr/>
        <a:lstStyle/>
        <a:p>
          <a:r>
            <a:rPr lang="en-IN" sz="1500" b="0" i="0" dirty="0"/>
            <a:t>DOM API</a:t>
          </a:r>
          <a:endParaRPr lang="en-IN" sz="1500" dirty="0"/>
        </a:p>
      </dgm:t>
    </dgm:pt>
    <dgm:pt modelId="{D0D745C1-A366-4C54-9B4E-0C3B2B35EF97}" type="parTrans" cxnId="{B32EEB9C-CBB2-4BDC-B912-3683ACECECF2}">
      <dgm:prSet custT="1"/>
      <dgm:spPr/>
      <dgm:t>
        <a:bodyPr/>
        <a:lstStyle/>
        <a:p>
          <a:endParaRPr lang="en-IN" sz="1500"/>
        </a:p>
      </dgm:t>
    </dgm:pt>
    <dgm:pt modelId="{1D2B0BD1-8770-4AD1-B8A2-D3FDF29412B2}" type="sibTrans" cxnId="{B32EEB9C-CBB2-4BDC-B912-3683ACECECF2}">
      <dgm:prSet/>
      <dgm:spPr/>
      <dgm:t>
        <a:bodyPr/>
        <a:lstStyle/>
        <a:p>
          <a:endParaRPr lang="en-IN" sz="1500"/>
        </a:p>
      </dgm:t>
    </dgm:pt>
    <dgm:pt modelId="{ABB775E3-9804-423E-A732-E2A88CF4F59E}">
      <dgm:prSet phldrT="[Text]" custT="1"/>
      <dgm:spPr/>
      <dgm:t>
        <a:bodyPr/>
        <a:lstStyle/>
        <a:p>
          <a:r>
            <a:rPr lang="en-IN" sz="1500" b="0" i="0" dirty="0" err="1"/>
            <a:t>XMLHttpRequest</a:t>
          </a:r>
          <a:r>
            <a:rPr lang="en-IN" sz="1500" b="0" i="0" dirty="0"/>
            <a:t> (XHR)</a:t>
          </a:r>
          <a:endParaRPr lang="en-IN" sz="1500" dirty="0"/>
        </a:p>
      </dgm:t>
    </dgm:pt>
    <dgm:pt modelId="{02D8DC91-BDB5-472A-BD2A-A5053C8BCFE4}" type="parTrans" cxnId="{65DC5465-DF63-4C5A-97A8-01041D864326}">
      <dgm:prSet custT="1"/>
      <dgm:spPr/>
      <dgm:t>
        <a:bodyPr/>
        <a:lstStyle/>
        <a:p>
          <a:endParaRPr lang="en-IN" sz="1500"/>
        </a:p>
      </dgm:t>
    </dgm:pt>
    <dgm:pt modelId="{F0D3F601-B47A-4145-A722-F853B9B4CE16}" type="sibTrans" cxnId="{65DC5465-DF63-4C5A-97A8-01041D864326}">
      <dgm:prSet/>
      <dgm:spPr/>
      <dgm:t>
        <a:bodyPr/>
        <a:lstStyle/>
        <a:p>
          <a:endParaRPr lang="en-IN" sz="1500"/>
        </a:p>
      </dgm:t>
    </dgm:pt>
    <dgm:pt modelId="{90E35A44-CEE0-4B24-BB71-09CBAB81FB54}">
      <dgm:prSet phldrT="[Text]" custT="1"/>
      <dgm:spPr/>
      <dgm:t>
        <a:bodyPr/>
        <a:lstStyle/>
        <a:p>
          <a:r>
            <a:rPr lang="en-IN" sz="1500" b="0" i="0" dirty="0"/>
            <a:t>Fetch API</a:t>
          </a:r>
          <a:endParaRPr lang="en-IN" sz="1500" dirty="0"/>
        </a:p>
      </dgm:t>
    </dgm:pt>
    <dgm:pt modelId="{1D93041B-E5E4-4B9F-A4D1-C1DAB6A623EE}" type="parTrans" cxnId="{AA045846-F59A-437C-B04A-B68A777314CB}">
      <dgm:prSet custT="1"/>
      <dgm:spPr/>
      <dgm:t>
        <a:bodyPr/>
        <a:lstStyle/>
        <a:p>
          <a:endParaRPr lang="en-IN" sz="1500"/>
        </a:p>
      </dgm:t>
    </dgm:pt>
    <dgm:pt modelId="{A94EB32B-D9D6-4377-8820-0400D9776B29}" type="sibTrans" cxnId="{AA045846-F59A-437C-B04A-B68A777314CB}">
      <dgm:prSet/>
      <dgm:spPr/>
      <dgm:t>
        <a:bodyPr/>
        <a:lstStyle/>
        <a:p>
          <a:endParaRPr lang="en-IN" sz="1500"/>
        </a:p>
      </dgm:t>
    </dgm:pt>
    <dgm:pt modelId="{C0E7ACF2-3B19-4B34-868A-E1915709749D}">
      <dgm:prSet phldrT="[Text]" custT="1"/>
      <dgm:spPr/>
      <dgm:t>
        <a:bodyPr/>
        <a:lstStyle/>
        <a:p>
          <a:r>
            <a:rPr lang="en-IN" sz="1500" b="0" i="0"/>
            <a:t>Storage API</a:t>
          </a:r>
          <a:endParaRPr lang="en-IN" sz="1500" dirty="0"/>
        </a:p>
      </dgm:t>
    </dgm:pt>
    <dgm:pt modelId="{8039B9A8-4EEE-4E63-835C-3E7E6291E4F7}" type="parTrans" cxnId="{74E98512-69E3-424A-BF6C-E145BD03F6B5}">
      <dgm:prSet custT="1"/>
      <dgm:spPr/>
      <dgm:t>
        <a:bodyPr/>
        <a:lstStyle/>
        <a:p>
          <a:endParaRPr lang="en-IN" sz="1500"/>
        </a:p>
      </dgm:t>
    </dgm:pt>
    <dgm:pt modelId="{D62F8E5F-39A3-4992-9C2B-782E1C42DE5F}" type="sibTrans" cxnId="{74E98512-69E3-424A-BF6C-E145BD03F6B5}">
      <dgm:prSet/>
      <dgm:spPr/>
      <dgm:t>
        <a:bodyPr/>
        <a:lstStyle/>
        <a:p>
          <a:endParaRPr lang="en-IN" sz="1500"/>
        </a:p>
      </dgm:t>
    </dgm:pt>
    <dgm:pt modelId="{73F3E374-D7D5-4666-B81E-2123AD905C33}">
      <dgm:prSet phldrT="[Text]" custT="1"/>
      <dgm:spPr/>
      <dgm:t>
        <a:bodyPr/>
        <a:lstStyle/>
        <a:p>
          <a:r>
            <a:rPr lang="en-IN" sz="1500" b="0" i="0" dirty="0"/>
            <a:t>History API</a:t>
          </a:r>
          <a:endParaRPr lang="en-IN" sz="1500" dirty="0"/>
        </a:p>
      </dgm:t>
    </dgm:pt>
    <dgm:pt modelId="{15C5D7B5-695E-44FF-B875-656DBC9D7A90}" type="parTrans" cxnId="{66DE56E0-FDD5-4AC6-B455-BC091D303AB2}">
      <dgm:prSet custT="1"/>
      <dgm:spPr/>
      <dgm:t>
        <a:bodyPr/>
        <a:lstStyle/>
        <a:p>
          <a:endParaRPr lang="en-IN" sz="1500"/>
        </a:p>
      </dgm:t>
    </dgm:pt>
    <dgm:pt modelId="{821F190E-2B4F-48E7-AAEC-590BC4E6A0E7}" type="sibTrans" cxnId="{66DE56E0-FDD5-4AC6-B455-BC091D303AB2}">
      <dgm:prSet/>
      <dgm:spPr/>
      <dgm:t>
        <a:bodyPr/>
        <a:lstStyle/>
        <a:p>
          <a:endParaRPr lang="en-IN" sz="1500"/>
        </a:p>
      </dgm:t>
    </dgm:pt>
    <dgm:pt modelId="{BB7F5157-17AA-434A-9147-135174513C90}">
      <dgm:prSet phldrT="[Text]" custT="1"/>
      <dgm:spPr/>
      <dgm:t>
        <a:bodyPr/>
        <a:lstStyle/>
        <a:p>
          <a:r>
            <a:rPr lang="en-IN" sz="1500" b="0" i="0"/>
            <a:t>Geolocation API</a:t>
          </a:r>
          <a:endParaRPr lang="en-IN" sz="1500" dirty="0"/>
        </a:p>
      </dgm:t>
    </dgm:pt>
    <dgm:pt modelId="{293085D1-D07C-46C4-B7DD-1352C032C9E2}" type="parTrans" cxnId="{4D4BB662-DF26-4378-8B48-FA6B95412E0C}">
      <dgm:prSet custT="1"/>
      <dgm:spPr/>
      <dgm:t>
        <a:bodyPr/>
        <a:lstStyle/>
        <a:p>
          <a:endParaRPr lang="en-IN" sz="1500"/>
        </a:p>
      </dgm:t>
    </dgm:pt>
    <dgm:pt modelId="{62C29226-1CA6-437D-87C0-A710D746CC19}" type="sibTrans" cxnId="{4D4BB662-DF26-4378-8B48-FA6B95412E0C}">
      <dgm:prSet/>
      <dgm:spPr/>
      <dgm:t>
        <a:bodyPr/>
        <a:lstStyle/>
        <a:p>
          <a:endParaRPr lang="en-IN" sz="1500"/>
        </a:p>
      </dgm:t>
    </dgm:pt>
    <dgm:pt modelId="{9110B54A-133B-4AFF-ABC1-0EE48DF8D810}">
      <dgm:prSet phldrT="[Text]" custT="1"/>
      <dgm:spPr/>
      <dgm:t>
        <a:bodyPr/>
        <a:lstStyle/>
        <a:p>
          <a:r>
            <a:rPr lang="en-IN" sz="1500" b="0" i="0"/>
            <a:t>Notifications API</a:t>
          </a:r>
          <a:endParaRPr lang="en-IN" sz="1500" dirty="0"/>
        </a:p>
      </dgm:t>
    </dgm:pt>
    <dgm:pt modelId="{75C21148-0B74-49A9-8208-91CD4B1C2AD5}" type="parTrans" cxnId="{ADC619CC-D3DA-4345-B19D-8168C8A93958}">
      <dgm:prSet custT="1"/>
      <dgm:spPr/>
      <dgm:t>
        <a:bodyPr/>
        <a:lstStyle/>
        <a:p>
          <a:endParaRPr lang="en-IN" sz="1500"/>
        </a:p>
      </dgm:t>
    </dgm:pt>
    <dgm:pt modelId="{AEE69605-393F-43E8-AF82-377A0F5668AF}" type="sibTrans" cxnId="{ADC619CC-D3DA-4345-B19D-8168C8A93958}">
      <dgm:prSet/>
      <dgm:spPr/>
      <dgm:t>
        <a:bodyPr/>
        <a:lstStyle/>
        <a:p>
          <a:endParaRPr lang="en-IN" sz="1500"/>
        </a:p>
      </dgm:t>
    </dgm:pt>
    <dgm:pt modelId="{55399E37-1CE5-44C0-8C9A-04D3190B7646}">
      <dgm:prSet phldrT="[Text]" custT="1"/>
      <dgm:spPr/>
      <dgm:t>
        <a:bodyPr/>
        <a:lstStyle/>
        <a:p>
          <a:r>
            <a:rPr lang="en-IN" sz="1500" b="0" i="0"/>
            <a:t>Canvas API</a:t>
          </a:r>
          <a:endParaRPr lang="en-IN" sz="1500" dirty="0"/>
        </a:p>
      </dgm:t>
    </dgm:pt>
    <dgm:pt modelId="{D1CE967C-C6DD-4FB1-AB0A-68C504885159}" type="parTrans" cxnId="{364E4AE3-DE6B-412D-A75A-5533E4227D9A}">
      <dgm:prSet custT="1"/>
      <dgm:spPr/>
      <dgm:t>
        <a:bodyPr/>
        <a:lstStyle/>
        <a:p>
          <a:endParaRPr lang="en-IN" sz="1500"/>
        </a:p>
      </dgm:t>
    </dgm:pt>
    <dgm:pt modelId="{1D88D5AE-2AF8-4FB7-B204-422E362FA6B0}" type="sibTrans" cxnId="{364E4AE3-DE6B-412D-A75A-5533E4227D9A}">
      <dgm:prSet/>
      <dgm:spPr/>
      <dgm:t>
        <a:bodyPr/>
        <a:lstStyle/>
        <a:p>
          <a:endParaRPr lang="en-IN" sz="1500"/>
        </a:p>
      </dgm:t>
    </dgm:pt>
    <dgm:pt modelId="{50CEBBB3-50AA-4DB5-BD57-8859363E571C}">
      <dgm:prSet phldrT="[Text]" custT="1"/>
      <dgm:spPr/>
      <dgm:t>
        <a:bodyPr/>
        <a:lstStyle/>
        <a:p>
          <a:r>
            <a:rPr lang="en-IN" sz="1500" b="0" i="0"/>
            <a:t>Audio and Video APIs</a:t>
          </a:r>
          <a:endParaRPr lang="en-IN" sz="1500" dirty="0"/>
        </a:p>
      </dgm:t>
    </dgm:pt>
    <dgm:pt modelId="{95BFE92A-92C8-4C5E-8FC3-678EA7384249}" type="parTrans" cxnId="{9F88694A-30C4-40D1-BBCB-97D8A24C9412}">
      <dgm:prSet custT="1"/>
      <dgm:spPr/>
      <dgm:t>
        <a:bodyPr/>
        <a:lstStyle/>
        <a:p>
          <a:endParaRPr lang="en-IN" sz="1500"/>
        </a:p>
      </dgm:t>
    </dgm:pt>
    <dgm:pt modelId="{6ACAAFB4-ECC3-4840-81A7-698D41ABBB17}" type="sibTrans" cxnId="{9F88694A-30C4-40D1-BBCB-97D8A24C9412}">
      <dgm:prSet/>
      <dgm:spPr/>
      <dgm:t>
        <a:bodyPr/>
        <a:lstStyle/>
        <a:p>
          <a:endParaRPr lang="en-IN" sz="1500"/>
        </a:p>
      </dgm:t>
    </dgm:pt>
    <dgm:pt modelId="{B3C7B03C-AC72-4355-B90B-CE7B1FA83AF1}">
      <dgm:prSet custT="1"/>
      <dgm:spPr/>
      <dgm:t>
        <a:bodyPr/>
        <a:lstStyle/>
        <a:p>
          <a:r>
            <a:rPr lang="en-US" sz="1500" b="0" i="0" dirty="0" err="1"/>
            <a:t>Eg</a:t>
          </a:r>
          <a:r>
            <a:rPr lang="en-US" sz="1500" b="0" i="0" dirty="0"/>
            <a:t>: </a:t>
          </a:r>
          <a:r>
            <a:rPr lang="en-US" sz="1500" b="0" i="0" dirty="0" err="1"/>
            <a:t>getElementById</a:t>
          </a:r>
          <a:r>
            <a:rPr lang="en-US" sz="1500" b="0" i="0" dirty="0"/>
            <a:t>(), </a:t>
          </a:r>
          <a:r>
            <a:rPr lang="en-US" sz="1500" b="0" i="0" dirty="0" err="1"/>
            <a:t>querySelector</a:t>
          </a:r>
          <a:r>
            <a:rPr lang="en-US" sz="1500" b="0" i="0" dirty="0"/>
            <a:t>(), </a:t>
          </a:r>
          <a:r>
            <a:rPr lang="en-US" sz="1500" b="0" i="0" dirty="0" err="1"/>
            <a:t>createElement</a:t>
          </a:r>
          <a:r>
            <a:rPr lang="en-US" sz="1500" b="0" i="0" dirty="0"/>
            <a:t>(), </a:t>
          </a:r>
          <a:r>
            <a:rPr lang="en-US" sz="1500" b="0" i="0" dirty="0" err="1"/>
            <a:t>appendChild</a:t>
          </a:r>
          <a:r>
            <a:rPr lang="en-US" sz="1500" b="0" i="0" dirty="0"/>
            <a:t>(), and </a:t>
          </a:r>
          <a:r>
            <a:rPr lang="en-US" sz="1500" b="0" i="0" dirty="0" err="1"/>
            <a:t>addEventListener</a:t>
          </a:r>
          <a:r>
            <a:rPr lang="en-US" sz="1500" b="0" i="0" dirty="0"/>
            <a:t>().</a:t>
          </a:r>
          <a:endParaRPr lang="en-IN" sz="1500" dirty="0"/>
        </a:p>
      </dgm:t>
    </dgm:pt>
    <dgm:pt modelId="{9CECB6FA-66F6-43CC-9957-AB254CC3295A}" type="parTrans" cxnId="{530502F9-2B2D-4B81-BE3C-32BDE8CD5D0A}">
      <dgm:prSet custT="1"/>
      <dgm:spPr/>
      <dgm:t>
        <a:bodyPr/>
        <a:lstStyle/>
        <a:p>
          <a:endParaRPr lang="en-IN" sz="1500"/>
        </a:p>
      </dgm:t>
    </dgm:pt>
    <dgm:pt modelId="{64D12F2C-63DD-4F7D-8F4E-BB025BFCCC08}" type="sibTrans" cxnId="{530502F9-2B2D-4B81-BE3C-32BDE8CD5D0A}">
      <dgm:prSet/>
      <dgm:spPr/>
      <dgm:t>
        <a:bodyPr/>
        <a:lstStyle/>
        <a:p>
          <a:endParaRPr lang="en-IN" sz="1500"/>
        </a:p>
      </dgm:t>
    </dgm:pt>
    <dgm:pt modelId="{26AE24A1-5144-4EFA-A500-2F89DB7221EE}">
      <dgm:prSet custT="1"/>
      <dgm:spPr/>
      <dgm:t>
        <a:bodyPr/>
        <a:lstStyle/>
        <a:p>
          <a:r>
            <a:rPr lang="en-US" sz="1500" b="0" i="0" dirty="0" err="1"/>
            <a:t>Eg</a:t>
          </a:r>
          <a:r>
            <a:rPr lang="en-US" sz="1500" b="0" i="0" dirty="0"/>
            <a:t>: open(), send(), </a:t>
          </a:r>
          <a:r>
            <a:rPr lang="en-US" sz="1500" b="0" i="0" dirty="0" err="1"/>
            <a:t>setRequestHeader</a:t>
          </a:r>
          <a:r>
            <a:rPr lang="en-US" sz="1500" b="0" i="0" dirty="0"/>
            <a:t>(), and </a:t>
          </a:r>
          <a:r>
            <a:rPr lang="en-US" sz="1500" b="0" i="0" dirty="0" err="1"/>
            <a:t>onreadystatechange</a:t>
          </a:r>
          <a:r>
            <a:rPr lang="en-US" sz="1500" b="0" i="0" dirty="0"/>
            <a:t> event</a:t>
          </a:r>
          <a:endParaRPr lang="en-IN" sz="1500" dirty="0"/>
        </a:p>
      </dgm:t>
    </dgm:pt>
    <dgm:pt modelId="{D7FACB23-038A-4ECD-94F3-00F2DDA2FBE5}" type="parTrans" cxnId="{1C4B99D0-52D0-4D95-AF15-DBD4C04F5E5B}">
      <dgm:prSet custT="1"/>
      <dgm:spPr/>
      <dgm:t>
        <a:bodyPr/>
        <a:lstStyle/>
        <a:p>
          <a:endParaRPr lang="en-IN" sz="1500"/>
        </a:p>
      </dgm:t>
    </dgm:pt>
    <dgm:pt modelId="{5DABDCC9-9272-4B02-AFFF-375F1463A0AF}" type="sibTrans" cxnId="{1C4B99D0-52D0-4D95-AF15-DBD4C04F5E5B}">
      <dgm:prSet/>
      <dgm:spPr/>
      <dgm:t>
        <a:bodyPr/>
        <a:lstStyle/>
        <a:p>
          <a:endParaRPr lang="en-IN" sz="1500"/>
        </a:p>
      </dgm:t>
    </dgm:pt>
    <dgm:pt modelId="{1A28C47A-C47A-4146-A646-D5B8EA1122AB}">
      <dgm:prSet custT="1"/>
      <dgm:spPr/>
      <dgm:t>
        <a:bodyPr/>
        <a:lstStyle/>
        <a:p>
          <a:r>
            <a:rPr lang="en-US" sz="1500" b="0" i="0" dirty="0" err="1"/>
            <a:t>Eg</a:t>
          </a:r>
          <a:r>
            <a:rPr lang="en-US" sz="1500" b="0" i="0" dirty="0"/>
            <a:t>: fetch(), then(), </a:t>
          </a:r>
          <a:r>
            <a:rPr lang="en-US" sz="1500" b="0" i="0" dirty="0" err="1"/>
            <a:t>json</a:t>
          </a:r>
          <a:r>
            <a:rPr lang="en-US" sz="1500" b="0" i="0" dirty="0"/>
            <a:t>(), and </a:t>
          </a:r>
          <a:r>
            <a:rPr lang="en-US" sz="1500" b="0" i="0" dirty="0" err="1"/>
            <a:t>headers.get</a:t>
          </a:r>
          <a:r>
            <a:rPr lang="en-US" sz="1500" b="0" i="0" dirty="0"/>
            <a:t>()</a:t>
          </a:r>
          <a:endParaRPr lang="en-IN" sz="1500" dirty="0"/>
        </a:p>
      </dgm:t>
    </dgm:pt>
    <dgm:pt modelId="{F0795B75-0B21-4579-B3F3-01AD3A68FB00}" type="parTrans" cxnId="{E79B1E91-9BE7-4293-ADF3-B157C403254A}">
      <dgm:prSet custT="1"/>
      <dgm:spPr/>
      <dgm:t>
        <a:bodyPr/>
        <a:lstStyle/>
        <a:p>
          <a:endParaRPr lang="en-IN" sz="1500"/>
        </a:p>
      </dgm:t>
    </dgm:pt>
    <dgm:pt modelId="{E3C71812-B1C0-43D1-A167-140F469C553E}" type="sibTrans" cxnId="{E79B1E91-9BE7-4293-ADF3-B157C403254A}">
      <dgm:prSet/>
      <dgm:spPr/>
      <dgm:t>
        <a:bodyPr/>
        <a:lstStyle/>
        <a:p>
          <a:endParaRPr lang="en-IN" sz="1500"/>
        </a:p>
      </dgm:t>
    </dgm:pt>
    <dgm:pt modelId="{6D2BAD4C-0A2B-4096-97DB-B03B9ECDAD5D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IN" sz="1500" b="0" i="0" dirty="0" err="1"/>
            <a:t>localStorage</a:t>
          </a:r>
          <a:r>
            <a:rPr lang="en-IN" sz="1500" b="0" i="0" dirty="0"/>
            <a:t>, </a:t>
          </a:r>
          <a:r>
            <a:rPr lang="en-IN" sz="1500" b="0" i="0" dirty="0" err="1"/>
            <a:t>sessionStorage</a:t>
          </a:r>
          <a:endParaRPr lang="en-IN" sz="1500" dirty="0"/>
        </a:p>
      </dgm:t>
    </dgm:pt>
    <dgm:pt modelId="{A1B09800-E20A-4DDB-A68B-81E089299727}" type="parTrans" cxnId="{2E9A6051-2269-4BF8-97C9-8364AE3B3E75}">
      <dgm:prSet custT="1"/>
      <dgm:spPr/>
      <dgm:t>
        <a:bodyPr/>
        <a:lstStyle/>
        <a:p>
          <a:endParaRPr lang="en-IN" sz="1500"/>
        </a:p>
      </dgm:t>
    </dgm:pt>
    <dgm:pt modelId="{D6C4BFBE-2DEE-4B81-A011-8FD5A84B9DA0}" type="sibTrans" cxnId="{2E9A6051-2269-4BF8-97C9-8364AE3B3E75}">
      <dgm:prSet/>
      <dgm:spPr/>
      <dgm:t>
        <a:bodyPr/>
        <a:lstStyle/>
        <a:p>
          <a:endParaRPr lang="en-IN" sz="1500"/>
        </a:p>
      </dgm:t>
    </dgm:pt>
    <dgm:pt modelId="{CFED2E70-9CCD-40B4-90C6-DE30ADCCE52A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US" sz="1500" b="0" i="0" dirty="0" err="1"/>
            <a:t>pushState</a:t>
          </a:r>
          <a:r>
            <a:rPr lang="en-US" sz="1500" b="0" i="0" dirty="0"/>
            <a:t>(), </a:t>
          </a:r>
          <a:r>
            <a:rPr lang="en-US" sz="1500" b="0" i="0" dirty="0" err="1"/>
            <a:t>replaceState</a:t>
          </a:r>
          <a:r>
            <a:rPr lang="en-US" sz="1500" b="0" i="0" dirty="0"/>
            <a:t>(), go(), and back()</a:t>
          </a:r>
          <a:endParaRPr lang="en-IN" sz="1500" dirty="0"/>
        </a:p>
      </dgm:t>
    </dgm:pt>
    <dgm:pt modelId="{72598E68-C981-4A41-888D-414C5ECDC60F}" type="parTrans" cxnId="{A01DB29A-6681-48F4-8D98-D429995DF6C4}">
      <dgm:prSet custT="1"/>
      <dgm:spPr/>
      <dgm:t>
        <a:bodyPr/>
        <a:lstStyle/>
        <a:p>
          <a:endParaRPr lang="en-IN" sz="1500"/>
        </a:p>
      </dgm:t>
    </dgm:pt>
    <dgm:pt modelId="{68B5FCBF-9A56-4178-818B-77ACE45499A4}" type="sibTrans" cxnId="{A01DB29A-6681-48F4-8D98-D429995DF6C4}">
      <dgm:prSet/>
      <dgm:spPr/>
      <dgm:t>
        <a:bodyPr/>
        <a:lstStyle/>
        <a:p>
          <a:endParaRPr lang="en-IN" sz="1500"/>
        </a:p>
      </dgm:t>
    </dgm:pt>
    <dgm:pt modelId="{208C0711-819E-4E82-B731-9150835A777E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IN" sz="1500" b="0" i="0" dirty="0" err="1"/>
            <a:t>getCurrentPosition</a:t>
          </a:r>
          <a:r>
            <a:rPr lang="en-IN" sz="1500" b="0" i="0" dirty="0"/>
            <a:t>(), </a:t>
          </a:r>
          <a:r>
            <a:rPr lang="en-IN" sz="1500" b="0" i="0" dirty="0" err="1"/>
            <a:t>watchPosition</a:t>
          </a:r>
          <a:r>
            <a:rPr lang="en-IN" sz="1500" b="0" i="0" dirty="0"/>
            <a:t>(), and </a:t>
          </a:r>
          <a:r>
            <a:rPr lang="en-IN" sz="1500" b="0" i="0" dirty="0" err="1"/>
            <a:t>clearWatch</a:t>
          </a:r>
          <a:r>
            <a:rPr lang="en-IN" sz="1500" b="0" i="0" dirty="0"/>
            <a:t>()</a:t>
          </a:r>
          <a:endParaRPr lang="en-IN" sz="1500" dirty="0"/>
        </a:p>
      </dgm:t>
    </dgm:pt>
    <dgm:pt modelId="{95A80D64-A2F7-45BA-927D-AEFC3FDF7F69}" type="parTrans" cxnId="{13EA3130-2B59-4083-9E31-C278E0786B62}">
      <dgm:prSet custT="1"/>
      <dgm:spPr/>
      <dgm:t>
        <a:bodyPr/>
        <a:lstStyle/>
        <a:p>
          <a:endParaRPr lang="en-IN" sz="1500"/>
        </a:p>
      </dgm:t>
    </dgm:pt>
    <dgm:pt modelId="{AB140552-DF06-4791-8568-C011B24721BB}" type="sibTrans" cxnId="{13EA3130-2B59-4083-9E31-C278E0786B62}">
      <dgm:prSet/>
      <dgm:spPr/>
      <dgm:t>
        <a:bodyPr/>
        <a:lstStyle/>
        <a:p>
          <a:endParaRPr lang="en-IN" sz="1500"/>
        </a:p>
      </dgm:t>
    </dgm:pt>
    <dgm:pt modelId="{99E4FFE3-D48C-472C-8F2B-28E2F692276A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IN" sz="1500" b="0" i="0" dirty="0" err="1"/>
            <a:t>Notification.requestPermission</a:t>
          </a:r>
          <a:r>
            <a:rPr lang="en-IN" sz="1500" b="0" i="0" dirty="0"/>
            <a:t>(), new Notification(), and </a:t>
          </a:r>
          <a:r>
            <a:rPr lang="en-IN" sz="1500" b="0" i="0" dirty="0" err="1"/>
            <a:t>notification.onclick</a:t>
          </a:r>
          <a:r>
            <a:rPr lang="en-IN" sz="1500" b="0" i="0" dirty="0"/>
            <a:t>()</a:t>
          </a:r>
          <a:endParaRPr lang="en-IN" sz="1500" dirty="0"/>
        </a:p>
      </dgm:t>
    </dgm:pt>
    <dgm:pt modelId="{6CBBA8C3-6A67-4629-8B05-E8A08666D994}" type="parTrans" cxnId="{25DF64BC-10B5-4136-9912-89D5265C9BCD}">
      <dgm:prSet custT="1"/>
      <dgm:spPr/>
      <dgm:t>
        <a:bodyPr/>
        <a:lstStyle/>
        <a:p>
          <a:endParaRPr lang="en-IN" sz="1500"/>
        </a:p>
      </dgm:t>
    </dgm:pt>
    <dgm:pt modelId="{4FF261BF-E143-4D88-8815-88480FD3E727}" type="sibTrans" cxnId="{25DF64BC-10B5-4136-9912-89D5265C9BCD}">
      <dgm:prSet/>
      <dgm:spPr/>
      <dgm:t>
        <a:bodyPr/>
        <a:lstStyle/>
        <a:p>
          <a:endParaRPr lang="en-IN" sz="1500"/>
        </a:p>
      </dgm:t>
    </dgm:pt>
    <dgm:pt modelId="{E19C2E76-BF94-4CE6-B0DE-5FBE6D2F1E00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; </a:t>
          </a:r>
          <a:r>
            <a:rPr lang="en-US" sz="1500" b="0" i="0" dirty="0" err="1"/>
            <a:t>getContext</a:t>
          </a:r>
          <a:r>
            <a:rPr lang="en-US" sz="1500" b="0" i="0" dirty="0"/>
            <a:t>(), </a:t>
          </a:r>
          <a:r>
            <a:rPr lang="en-US" sz="1500" b="0" i="0" dirty="0" err="1"/>
            <a:t>fillRect</a:t>
          </a:r>
          <a:r>
            <a:rPr lang="en-US" sz="1500" b="0" i="0" dirty="0"/>
            <a:t>(), </a:t>
          </a:r>
          <a:r>
            <a:rPr lang="en-US" sz="1500" b="0" i="0" dirty="0" err="1"/>
            <a:t>drawImage</a:t>
          </a:r>
          <a:r>
            <a:rPr lang="en-US" sz="1500" b="0" i="0" dirty="0"/>
            <a:t>(), and </a:t>
          </a:r>
          <a:r>
            <a:rPr lang="en-US" sz="1500" b="0" i="0" dirty="0" err="1"/>
            <a:t>beginPath</a:t>
          </a:r>
          <a:r>
            <a:rPr lang="en-US" sz="1500" b="0" i="0" dirty="0"/>
            <a:t>()</a:t>
          </a:r>
          <a:endParaRPr lang="en-IN" sz="1500" dirty="0"/>
        </a:p>
      </dgm:t>
    </dgm:pt>
    <dgm:pt modelId="{4F62E3C2-AE07-42A2-88DE-FE6129856D0A}" type="parTrans" cxnId="{2C028491-768E-4EC8-A013-171EF6B990FE}">
      <dgm:prSet custT="1"/>
      <dgm:spPr/>
      <dgm:t>
        <a:bodyPr/>
        <a:lstStyle/>
        <a:p>
          <a:endParaRPr lang="en-IN" sz="1500"/>
        </a:p>
      </dgm:t>
    </dgm:pt>
    <dgm:pt modelId="{C3273EE8-7521-4497-B6CD-0F242472C12B}" type="sibTrans" cxnId="{2C028491-768E-4EC8-A013-171EF6B990FE}">
      <dgm:prSet/>
      <dgm:spPr/>
      <dgm:t>
        <a:bodyPr/>
        <a:lstStyle/>
        <a:p>
          <a:endParaRPr lang="en-IN" sz="1500"/>
        </a:p>
      </dgm:t>
    </dgm:pt>
    <dgm:pt modelId="{668A9489-E3AA-4CF6-8986-77CDCA9B2E46}">
      <dgm:prSet custT="1"/>
      <dgm:spPr/>
      <dgm:t>
        <a:bodyPr/>
        <a:lstStyle/>
        <a:p>
          <a:r>
            <a:rPr lang="en-US" sz="1500" dirty="0" err="1"/>
            <a:t>Eg</a:t>
          </a:r>
          <a:r>
            <a:rPr lang="en-US" sz="1500" dirty="0"/>
            <a:t>: </a:t>
          </a:r>
          <a:r>
            <a:rPr lang="en-US" sz="1500" b="0" i="0" dirty="0" err="1"/>
            <a:t>HTMLMediaElement</a:t>
          </a:r>
          <a:r>
            <a:rPr lang="en-US" sz="1500" b="0" i="0" dirty="0"/>
            <a:t> (audio and video elements), play(), pause(), </a:t>
          </a:r>
          <a:r>
            <a:rPr lang="en-US" sz="1500" b="0" i="0" dirty="0" err="1"/>
            <a:t>currentTime</a:t>
          </a:r>
          <a:r>
            <a:rPr lang="en-US" sz="1500" b="0" i="0" dirty="0"/>
            <a:t>(), and volume()</a:t>
          </a:r>
          <a:endParaRPr lang="en-IN" sz="1500" dirty="0"/>
        </a:p>
      </dgm:t>
    </dgm:pt>
    <dgm:pt modelId="{EF2C65F4-5CF2-473A-8F2B-111B03370A4A}" type="parTrans" cxnId="{B6819FCC-6A08-4545-9884-FDE2F7036891}">
      <dgm:prSet custT="1"/>
      <dgm:spPr/>
      <dgm:t>
        <a:bodyPr/>
        <a:lstStyle/>
        <a:p>
          <a:endParaRPr lang="en-IN" sz="1500"/>
        </a:p>
      </dgm:t>
    </dgm:pt>
    <dgm:pt modelId="{F8798CEF-0EEC-4FC3-B397-52E092BC4B11}" type="sibTrans" cxnId="{B6819FCC-6A08-4545-9884-FDE2F7036891}">
      <dgm:prSet/>
      <dgm:spPr/>
      <dgm:t>
        <a:bodyPr/>
        <a:lstStyle/>
        <a:p>
          <a:endParaRPr lang="en-IN" sz="1500"/>
        </a:p>
      </dgm:t>
    </dgm:pt>
    <dgm:pt modelId="{3A718284-0AAB-4A15-AF54-26245ABF006A}" type="pres">
      <dgm:prSet presAssocID="{0627B73D-45CE-4100-9D6F-48A71FCB8D9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6F994E8-CB46-4FA6-A2D7-0AA5CB0EDD6D}" type="pres">
      <dgm:prSet presAssocID="{8A3CD9F0-EBA6-4490-983B-D7418D34E146}" presName="root1" presStyleCnt="0"/>
      <dgm:spPr/>
    </dgm:pt>
    <dgm:pt modelId="{E65C9218-7471-4133-A513-70F3047188FE}" type="pres">
      <dgm:prSet presAssocID="{8A3CD9F0-EBA6-4490-983B-D7418D34E146}" presName="LevelOneTextNode" presStyleLbl="node0" presStyleIdx="0" presStyleCnt="1" custScaleY="176142" custLinFactNeighborX="-51827" custLinFactNeighborY="36691">
        <dgm:presLayoutVars>
          <dgm:chPref val="3"/>
        </dgm:presLayoutVars>
      </dgm:prSet>
      <dgm:spPr/>
    </dgm:pt>
    <dgm:pt modelId="{BC956E3C-1AC0-4B5F-84BD-872D130E94FA}" type="pres">
      <dgm:prSet presAssocID="{8A3CD9F0-EBA6-4490-983B-D7418D34E146}" presName="level2hierChild" presStyleCnt="0"/>
      <dgm:spPr/>
    </dgm:pt>
    <dgm:pt modelId="{ED7215B0-37FC-4F9D-B289-482ABE3C2BA6}" type="pres">
      <dgm:prSet presAssocID="{D0D745C1-A366-4C54-9B4E-0C3B2B35EF97}" presName="conn2-1" presStyleLbl="parChTrans1D2" presStyleIdx="0" presStyleCnt="9"/>
      <dgm:spPr/>
    </dgm:pt>
    <dgm:pt modelId="{119E7FFE-BF95-4B66-9C05-21EA50AC322C}" type="pres">
      <dgm:prSet presAssocID="{D0D745C1-A366-4C54-9B4E-0C3B2B35EF97}" presName="connTx" presStyleLbl="parChTrans1D2" presStyleIdx="0" presStyleCnt="9"/>
      <dgm:spPr/>
    </dgm:pt>
    <dgm:pt modelId="{66E354F2-7730-4E21-BEC1-4CC51D5B225F}" type="pres">
      <dgm:prSet presAssocID="{F2DCEAA3-8368-4C96-A5B3-34FF0BC9BF46}" presName="root2" presStyleCnt="0"/>
      <dgm:spPr/>
    </dgm:pt>
    <dgm:pt modelId="{5DF0BFD0-F11D-42B0-A273-0357ABA6FA96}" type="pres">
      <dgm:prSet presAssocID="{F2DCEAA3-8368-4C96-A5B3-34FF0BC9BF46}" presName="LevelTwoTextNode" presStyleLbl="node2" presStyleIdx="0" presStyleCnt="9" custScaleX="201206">
        <dgm:presLayoutVars>
          <dgm:chPref val="3"/>
        </dgm:presLayoutVars>
      </dgm:prSet>
      <dgm:spPr/>
    </dgm:pt>
    <dgm:pt modelId="{0B544189-EE7A-49A7-B3B8-9E8DA302348C}" type="pres">
      <dgm:prSet presAssocID="{F2DCEAA3-8368-4C96-A5B3-34FF0BC9BF46}" presName="level3hierChild" presStyleCnt="0"/>
      <dgm:spPr/>
    </dgm:pt>
    <dgm:pt modelId="{EC659969-9DF2-40E4-A294-EE4EC470641B}" type="pres">
      <dgm:prSet presAssocID="{9CECB6FA-66F6-43CC-9957-AB254CC3295A}" presName="conn2-1" presStyleLbl="parChTrans1D3" presStyleIdx="0" presStyleCnt="9"/>
      <dgm:spPr/>
    </dgm:pt>
    <dgm:pt modelId="{4A4BB203-B037-48D7-913F-879EF01CFBE0}" type="pres">
      <dgm:prSet presAssocID="{9CECB6FA-66F6-43CC-9957-AB254CC3295A}" presName="connTx" presStyleLbl="parChTrans1D3" presStyleIdx="0" presStyleCnt="9"/>
      <dgm:spPr/>
    </dgm:pt>
    <dgm:pt modelId="{5168F374-87FC-4A84-9323-89F43DE5132A}" type="pres">
      <dgm:prSet presAssocID="{B3C7B03C-AC72-4355-B90B-CE7B1FA83AF1}" presName="root2" presStyleCnt="0"/>
      <dgm:spPr/>
    </dgm:pt>
    <dgm:pt modelId="{5B225CE9-F85F-4E90-BEDA-5810BB1A9D9C}" type="pres">
      <dgm:prSet presAssocID="{B3C7B03C-AC72-4355-B90B-CE7B1FA83AF1}" presName="LevelTwoTextNode" presStyleLbl="node3" presStyleIdx="0" presStyleCnt="9" custScaleX="456599">
        <dgm:presLayoutVars>
          <dgm:chPref val="3"/>
        </dgm:presLayoutVars>
      </dgm:prSet>
      <dgm:spPr/>
    </dgm:pt>
    <dgm:pt modelId="{B5233642-965E-4B88-BC15-558365C21A37}" type="pres">
      <dgm:prSet presAssocID="{B3C7B03C-AC72-4355-B90B-CE7B1FA83AF1}" presName="level3hierChild" presStyleCnt="0"/>
      <dgm:spPr/>
    </dgm:pt>
    <dgm:pt modelId="{3624DDFF-C394-4AB9-B243-4AC7CFBCD900}" type="pres">
      <dgm:prSet presAssocID="{02D8DC91-BDB5-472A-BD2A-A5053C8BCFE4}" presName="conn2-1" presStyleLbl="parChTrans1D2" presStyleIdx="1" presStyleCnt="9"/>
      <dgm:spPr/>
    </dgm:pt>
    <dgm:pt modelId="{BE1AFCDD-BDE2-43AF-AE95-5ACB63CE9D1C}" type="pres">
      <dgm:prSet presAssocID="{02D8DC91-BDB5-472A-BD2A-A5053C8BCFE4}" presName="connTx" presStyleLbl="parChTrans1D2" presStyleIdx="1" presStyleCnt="9"/>
      <dgm:spPr/>
    </dgm:pt>
    <dgm:pt modelId="{239B01F5-7590-4EE2-9CE4-FD911E3D39EE}" type="pres">
      <dgm:prSet presAssocID="{ABB775E3-9804-423E-A732-E2A88CF4F59E}" presName="root2" presStyleCnt="0"/>
      <dgm:spPr/>
    </dgm:pt>
    <dgm:pt modelId="{32327406-01C5-4443-9A4C-E70DC26FF376}" type="pres">
      <dgm:prSet presAssocID="{ABB775E3-9804-423E-A732-E2A88CF4F59E}" presName="LevelTwoTextNode" presStyleLbl="node2" presStyleIdx="1" presStyleCnt="9" custScaleX="201206">
        <dgm:presLayoutVars>
          <dgm:chPref val="3"/>
        </dgm:presLayoutVars>
      </dgm:prSet>
      <dgm:spPr/>
    </dgm:pt>
    <dgm:pt modelId="{AAD89DE5-949E-4709-8632-8FBA37BD9D58}" type="pres">
      <dgm:prSet presAssocID="{ABB775E3-9804-423E-A732-E2A88CF4F59E}" presName="level3hierChild" presStyleCnt="0"/>
      <dgm:spPr/>
    </dgm:pt>
    <dgm:pt modelId="{A5401940-3017-4BD2-B0BD-1E8904454E2C}" type="pres">
      <dgm:prSet presAssocID="{D7FACB23-038A-4ECD-94F3-00F2DDA2FBE5}" presName="conn2-1" presStyleLbl="parChTrans1D3" presStyleIdx="1" presStyleCnt="9"/>
      <dgm:spPr/>
    </dgm:pt>
    <dgm:pt modelId="{3A33E8B9-F684-471D-B6BA-32B2E9AEFCF1}" type="pres">
      <dgm:prSet presAssocID="{D7FACB23-038A-4ECD-94F3-00F2DDA2FBE5}" presName="connTx" presStyleLbl="parChTrans1D3" presStyleIdx="1" presStyleCnt="9"/>
      <dgm:spPr/>
    </dgm:pt>
    <dgm:pt modelId="{243A213D-47AB-4501-8461-4FC765A5FEEB}" type="pres">
      <dgm:prSet presAssocID="{26AE24A1-5144-4EFA-A500-2F89DB7221EE}" presName="root2" presStyleCnt="0"/>
      <dgm:spPr/>
    </dgm:pt>
    <dgm:pt modelId="{33D680F9-4FCF-4BF3-A240-654FC609B7F3}" type="pres">
      <dgm:prSet presAssocID="{26AE24A1-5144-4EFA-A500-2F89DB7221EE}" presName="LevelTwoTextNode" presStyleLbl="node3" presStyleIdx="1" presStyleCnt="9" custScaleX="454971">
        <dgm:presLayoutVars>
          <dgm:chPref val="3"/>
        </dgm:presLayoutVars>
      </dgm:prSet>
      <dgm:spPr/>
    </dgm:pt>
    <dgm:pt modelId="{76799CC4-4229-4567-8287-7A00AB23AB79}" type="pres">
      <dgm:prSet presAssocID="{26AE24A1-5144-4EFA-A500-2F89DB7221EE}" presName="level3hierChild" presStyleCnt="0"/>
      <dgm:spPr/>
    </dgm:pt>
    <dgm:pt modelId="{7A7F0CD9-ADC6-4B4B-BACF-22EC0E4ED86A}" type="pres">
      <dgm:prSet presAssocID="{1D93041B-E5E4-4B9F-A4D1-C1DAB6A623EE}" presName="conn2-1" presStyleLbl="parChTrans1D2" presStyleIdx="2" presStyleCnt="9"/>
      <dgm:spPr/>
    </dgm:pt>
    <dgm:pt modelId="{9739D129-15A3-45DC-9CC5-C14B23CC471B}" type="pres">
      <dgm:prSet presAssocID="{1D93041B-E5E4-4B9F-A4D1-C1DAB6A623EE}" presName="connTx" presStyleLbl="parChTrans1D2" presStyleIdx="2" presStyleCnt="9"/>
      <dgm:spPr/>
    </dgm:pt>
    <dgm:pt modelId="{5EE0B9E0-4ACE-4A48-8F57-F724E1E1464E}" type="pres">
      <dgm:prSet presAssocID="{90E35A44-CEE0-4B24-BB71-09CBAB81FB54}" presName="root2" presStyleCnt="0"/>
      <dgm:spPr/>
    </dgm:pt>
    <dgm:pt modelId="{322865D1-2FE9-4EE7-AF35-8D0762D67998}" type="pres">
      <dgm:prSet presAssocID="{90E35A44-CEE0-4B24-BB71-09CBAB81FB54}" presName="LevelTwoTextNode" presStyleLbl="node2" presStyleIdx="2" presStyleCnt="9" custScaleX="201206">
        <dgm:presLayoutVars>
          <dgm:chPref val="3"/>
        </dgm:presLayoutVars>
      </dgm:prSet>
      <dgm:spPr/>
    </dgm:pt>
    <dgm:pt modelId="{DD6AC57B-DF81-444C-9371-76FF6A671A3A}" type="pres">
      <dgm:prSet presAssocID="{90E35A44-CEE0-4B24-BB71-09CBAB81FB54}" presName="level3hierChild" presStyleCnt="0"/>
      <dgm:spPr/>
    </dgm:pt>
    <dgm:pt modelId="{677253B9-2B9E-4536-990F-06652CC3D47B}" type="pres">
      <dgm:prSet presAssocID="{F0795B75-0B21-4579-B3F3-01AD3A68FB00}" presName="conn2-1" presStyleLbl="parChTrans1D3" presStyleIdx="2" presStyleCnt="9"/>
      <dgm:spPr/>
    </dgm:pt>
    <dgm:pt modelId="{71092C4C-83CC-4A02-B964-0E2365B8A0C2}" type="pres">
      <dgm:prSet presAssocID="{F0795B75-0B21-4579-B3F3-01AD3A68FB00}" presName="connTx" presStyleLbl="parChTrans1D3" presStyleIdx="2" presStyleCnt="9"/>
      <dgm:spPr/>
    </dgm:pt>
    <dgm:pt modelId="{C2B0AF0D-3487-44D1-A6D4-860ABC7AC548}" type="pres">
      <dgm:prSet presAssocID="{1A28C47A-C47A-4146-A646-D5B8EA1122AB}" presName="root2" presStyleCnt="0"/>
      <dgm:spPr/>
    </dgm:pt>
    <dgm:pt modelId="{62975F7C-1475-4456-AE87-1ED92F7B6FDD}" type="pres">
      <dgm:prSet presAssocID="{1A28C47A-C47A-4146-A646-D5B8EA1122AB}" presName="LevelTwoTextNode" presStyleLbl="node3" presStyleIdx="2" presStyleCnt="9" custScaleX="458439">
        <dgm:presLayoutVars>
          <dgm:chPref val="3"/>
        </dgm:presLayoutVars>
      </dgm:prSet>
      <dgm:spPr/>
    </dgm:pt>
    <dgm:pt modelId="{D9F5C17F-A7F9-48E9-9093-7B0D715855E6}" type="pres">
      <dgm:prSet presAssocID="{1A28C47A-C47A-4146-A646-D5B8EA1122AB}" presName="level3hierChild" presStyleCnt="0"/>
      <dgm:spPr/>
    </dgm:pt>
    <dgm:pt modelId="{F8CA1AF6-DD33-4621-B13F-5E97AA1352BC}" type="pres">
      <dgm:prSet presAssocID="{8039B9A8-4EEE-4E63-835C-3E7E6291E4F7}" presName="conn2-1" presStyleLbl="parChTrans1D2" presStyleIdx="3" presStyleCnt="9"/>
      <dgm:spPr/>
    </dgm:pt>
    <dgm:pt modelId="{DC457292-72F2-41CE-AC94-275734D82743}" type="pres">
      <dgm:prSet presAssocID="{8039B9A8-4EEE-4E63-835C-3E7E6291E4F7}" presName="connTx" presStyleLbl="parChTrans1D2" presStyleIdx="3" presStyleCnt="9"/>
      <dgm:spPr/>
    </dgm:pt>
    <dgm:pt modelId="{CBD2046A-B17F-41EC-B10D-B7AB45937EE8}" type="pres">
      <dgm:prSet presAssocID="{C0E7ACF2-3B19-4B34-868A-E1915709749D}" presName="root2" presStyleCnt="0"/>
      <dgm:spPr/>
    </dgm:pt>
    <dgm:pt modelId="{FB28BF75-DB19-4552-8AAF-75DD7584360C}" type="pres">
      <dgm:prSet presAssocID="{C0E7ACF2-3B19-4B34-868A-E1915709749D}" presName="LevelTwoTextNode" presStyleLbl="node2" presStyleIdx="3" presStyleCnt="9" custScaleX="201206">
        <dgm:presLayoutVars>
          <dgm:chPref val="3"/>
        </dgm:presLayoutVars>
      </dgm:prSet>
      <dgm:spPr/>
    </dgm:pt>
    <dgm:pt modelId="{7358C04D-5B2E-41AD-832C-364D45C232F8}" type="pres">
      <dgm:prSet presAssocID="{C0E7ACF2-3B19-4B34-868A-E1915709749D}" presName="level3hierChild" presStyleCnt="0"/>
      <dgm:spPr/>
    </dgm:pt>
    <dgm:pt modelId="{7D025267-496F-4DB4-BD72-75D308D646D9}" type="pres">
      <dgm:prSet presAssocID="{A1B09800-E20A-4DDB-A68B-81E089299727}" presName="conn2-1" presStyleLbl="parChTrans1D3" presStyleIdx="3" presStyleCnt="9"/>
      <dgm:spPr/>
    </dgm:pt>
    <dgm:pt modelId="{F6663CED-E58C-412B-BD56-5FF0826BBA59}" type="pres">
      <dgm:prSet presAssocID="{A1B09800-E20A-4DDB-A68B-81E089299727}" presName="connTx" presStyleLbl="parChTrans1D3" presStyleIdx="3" presStyleCnt="9"/>
      <dgm:spPr/>
    </dgm:pt>
    <dgm:pt modelId="{C77769B3-9052-497D-BF20-54775083AFBB}" type="pres">
      <dgm:prSet presAssocID="{6D2BAD4C-0A2B-4096-97DB-B03B9ECDAD5D}" presName="root2" presStyleCnt="0"/>
      <dgm:spPr/>
    </dgm:pt>
    <dgm:pt modelId="{7E98CE24-E5BF-4B15-9532-A8E5A12047D4}" type="pres">
      <dgm:prSet presAssocID="{6D2BAD4C-0A2B-4096-97DB-B03B9ECDAD5D}" presName="LevelTwoTextNode" presStyleLbl="node3" presStyleIdx="3" presStyleCnt="9" custScaleX="458439">
        <dgm:presLayoutVars>
          <dgm:chPref val="3"/>
        </dgm:presLayoutVars>
      </dgm:prSet>
      <dgm:spPr/>
    </dgm:pt>
    <dgm:pt modelId="{302DC5FF-0C8C-4FCF-B1D7-BF225F985B19}" type="pres">
      <dgm:prSet presAssocID="{6D2BAD4C-0A2B-4096-97DB-B03B9ECDAD5D}" presName="level3hierChild" presStyleCnt="0"/>
      <dgm:spPr/>
    </dgm:pt>
    <dgm:pt modelId="{9CF2C0CF-6AF8-421B-8BBD-0987BDF76A62}" type="pres">
      <dgm:prSet presAssocID="{15C5D7B5-695E-44FF-B875-656DBC9D7A90}" presName="conn2-1" presStyleLbl="parChTrans1D2" presStyleIdx="4" presStyleCnt="9"/>
      <dgm:spPr/>
    </dgm:pt>
    <dgm:pt modelId="{318D733A-FA99-42B3-B646-FA702F095B7C}" type="pres">
      <dgm:prSet presAssocID="{15C5D7B5-695E-44FF-B875-656DBC9D7A90}" presName="connTx" presStyleLbl="parChTrans1D2" presStyleIdx="4" presStyleCnt="9"/>
      <dgm:spPr/>
    </dgm:pt>
    <dgm:pt modelId="{82089574-8A74-4900-B1BB-EF2C904741FE}" type="pres">
      <dgm:prSet presAssocID="{73F3E374-D7D5-4666-B81E-2123AD905C33}" presName="root2" presStyleCnt="0"/>
      <dgm:spPr/>
    </dgm:pt>
    <dgm:pt modelId="{5A5EA85B-ED26-4F84-9FF3-CC132097B217}" type="pres">
      <dgm:prSet presAssocID="{73F3E374-D7D5-4666-B81E-2123AD905C33}" presName="LevelTwoTextNode" presStyleLbl="node2" presStyleIdx="4" presStyleCnt="9" custScaleX="201206">
        <dgm:presLayoutVars>
          <dgm:chPref val="3"/>
        </dgm:presLayoutVars>
      </dgm:prSet>
      <dgm:spPr/>
    </dgm:pt>
    <dgm:pt modelId="{2C50689F-1D69-43DB-AA29-DC316E96A04F}" type="pres">
      <dgm:prSet presAssocID="{73F3E374-D7D5-4666-B81E-2123AD905C33}" presName="level3hierChild" presStyleCnt="0"/>
      <dgm:spPr/>
    </dgm:pt>
    <dgm:pt modelId="{5CFBDB83-9C44-48AE-BEBB-C9D528A0B7CD}" type="pres">
      <dgm:prSet presAssocID="{72598E68-C981-4A41-888D-414C5ECDC60F}" presName="conn2-1" presStyleLbl="parChTrans1D3" presStyleIdx="4" presStyleCnt="9"/>
      <dgm:spPr/>
    </dgm:pt>
    <dgm:pt modelId="{0B7CF963-47A8-4098-A537-96286D0A79E5}" type="pres">
      <dgm:prSet presAssocID="{72598E68-C981-4A41-888D-414C5ECDC60F}" presName="connTx" presStyleLbl="parChTrans1D3" presStyleIdx="4" presStyleCnt="9"/>
      <dgm:spPr/>
    </dgm:pt>
    <dgm:pt modelId="{9A743C38-B4BF-41E9-AF3A-87198C46C2B7}" type="pres">
      <dgm:prSet presAssocID="{CFED2E70-9CCD-40B4-90C6-DE30ADCCE52A}" presName="root2" presStyleCnt="0"/>
      <dgm:spPr/>
    </dgm:pt>
    <dgm:pt modelId="{5245F318-6366-47DB-80BE-636EF5007906}" type="pres">
      <dgm:prSet presAssocID="{CFED2E70-9CCD-40B4-90C6-DE30ADCCE52A}" presName="LevelTwoTextNode" presStyleLbl="node3" presStyleIdx="4" presStyleCnt="9" custScaleX="458439">
        <dgm:presLayoutVars>
          <dgm:chPref val="3"/>
        </dgm:presLayoutVars>
      </dgm:prSet>
      <dgm:spPr/>
    </dgm:pt>
    <dgm:pt modelId="{A225B4E1-8A67-4AEF-BAF6-F5B96CB265A3}" type="pres">
      <dgm:prSet presAssocID="{CFED2E70-9CCD-40B4-90C6-DE30ADCCE52A}" presName="level3hierChild" presStyleCnt="0"/>
      <dgm:spPr/>
    </dgm:pt>
    <dgm:pt modelId="{00A4E4DF-D48C-4699-8F38-75506C50DCAB}" type="pres">
      <dgm:prSet presAssocID="{293085D1-D07C-46C4-B7DD-1352C032C9E2}" presName="conn2-1" presStyleLbl="parChTrans1D2" presStyleIdx="5" presStyleCnt="9"/>
      <dgm:spPr/>
    </dgm:pt>
    <dgm:pt modelId="{EB4E8BB3-B65B-49AE-8FF6-544AD9E5E2AF}" type="pres">
      <dgm:prSet presAssocID="{293085D1-D07C-46C4-B7DD-1352C032C9E2}" presName="connTx" presStyleLbl="parChTrans1D2" presStyleIdx="5" presStyleCnt="9"/>
      <dgm:spPr/>
    </dgm:pt>
    <dgm:pt modelId="{46DBF58C-B4B5-4720-9B5B-4E9A4BC6851B}" type="pres">
      <dgm:prSet presAssocID="{BB7F5157-17AA-434A-9147-135174513C90}" presName="root2" presStyleCnt="0"/>
      <dgm:spPr/>
    </dgm:pt>
    <dgm:pt modelId="{78FC2B61-FFAF-4BF2-9889-6F896C11AFB6}" type="pres">
      <dgm:prSet presAssocID="{BB7F5157-17AA-434A-9147-135174513C90}" presName="LevelTwoTextNode" presStyleLbl="node2" presStyleIdx="5" presStyleCnt="9" custScaleX="201206">
        <dgm:presLayoutVars>
          <dgm:chPref val="3"/>
        </dgm:presLayoutVars>
      </dgm:prSet>
      <dgm:spPr/>
    </dgm:pt>
    <dgm:pt modelId="{28D92670-C551-482F-A7C3-3E241724B0A6}" type="pres">
      <dgm:prSet presAssocID="{BB7F5157-17AA-434A-9147-135174513C90}" presName="level3hierChild" presStyleCnt="0"/>
      <dgm:spPr/>
    </dgm:pt>
    <dgm:pt modelId="{25B64548-2052-49C0-B43D-331615B420D5}" type="pres">
      <dgm:prSet presAssocID="{95A80D64-A2F7-45BA-927D-AEFC3FDF7F69}" presName="conn2-1" presStyleLbl="parChTrans1D3" presStyleIdx="5" presStyleCnt="9"/>
      <dgm:spPr/>
    </dgm:pt>
    <dgm:pt modelId="{CBFDAC92-F6BB-4F38-BBCA-F4D34EC0897C}" type="pres">
      <dgm:prSet presAssocID="{95A80D64-A2F7-45BA-927D-AEFC3FDF7F69}" presName="connTx" presStyleLbl="parChTrans1D3" presStyleIdx="5" presStyleCnt="9"/>
      <dgm:spPr/>
    </dgm:pt>
    <dgm:pt modelId="{CA91D6C5-C702-4BF2-B280-7A08EB03B42F}" type="pres">
      <dgm:prSet presAssocID="{208C0711-819E-4E82-B731-9150835A777E}" presName="root2" presStyleCnt="0"/>
      <dgm:spPr/>
    </dgm:pt>
    <dgm:pt modelId="{63B63FEB-FAC2-4E13-A87C-3B2741823D33}" type="pres">
      <dgm:prSet presAssocID="{208C0711-819E-4E82-B731-9150835A777E}" presName="LevelTwoTextNode" presStyleLbl="node3" presStyleIdx="5" presStyleCnt="9" custScaleX="458439">
        <dgm:presLayoutVars>
          <dgm:chPref val="3"/>
        </dgm:presLayoutVars>
      </dgm:prSet>
      <dgm:spPr/>
    </dgm:pt>
    <dgm:pt modelId="{97E3933E-6F64-4758-BCE7-6A9CA584572B}" type="pres">
      <dgm:prSet presAssocID="{208C0711-819E-4E82-B731-9150835A777E}" presName="level3hierChild" presStyleCnt="0"/>
      <dgm:spPr/>
    </dgm:pt>
    <dgm:pt modelId="{CC6B37E9-C623-43D5-BE61-A36C3295E460}" type="pres">
      <dgm:prSet presAssocID="{75C21148-0B74-49A9-8208-91CD4B1C2AD5}" presName="conn2-1" presStyleLbl="parChTrans1D2" presStyleIdx="6" presStyleCnt="9"/>
      <dgm:spPr/>
    </dgm:pt>
    <dgm:pt modelId="{620B37EA-922F-4AD4-9F3A-31A2E8BA1CF1}" type="pres">
      <dgm:prSet presAssocID="{75C21148-0B74-49A9-8208-91CD4B1C2AD5}" presName="connTx" presStyleLbl="parChTrans1D2" presStyleIdx="6" presStyleCnt="9"/>
      <dgm:spPr/>
    </dgm:pt>
    <dgm:pt modelId="{2A7F159B-AD56-488F-BB94-8F16CE16068D}" type="pres">
      <dgm:prSet presAssocID="{9110B54A-133B-4AFF-ABC1-0EE48DF8D810}" presName="root2" presStyleCnt="0"/>
      <dgm:spPr/>
    </dgm:pt>
    <dgm:pt modelId="{F883F60B-9FBD-4767-A2CA-27816C47644D}" type="pres">
      <dgm:prSet presAssocID="{9110B54A-133B-4AFF-ABC1-0EE48DF8D810}" presName="LevelTwoTextNode" presStyleLbl="node2" presStyleIdx="6" presStyleCnt="9" custScaleX="201206">
        <dgm:presLayoutVars>
          <dgm:chPref val="3"/>
        </dgm:presLayoutVars>
      </dgm:prSet>
      <dgm:spPr/>
    </dgm:pt>
    <dgm:pt modelId="{62DCD368-5216-4E85-8C2D-CB196C52FAFC}" type="pres">
      <dgm:prSet presAssocID="{9110B54A-133B-4AFF-ABC1-0EE48DF8D810}" presName="level3hierChild" presStyleCnt="0"/>
      <dgm:spPr/>
    </dgm:pt>
    <dgm:pt modelId="{544FC432-B2DE-4FD5-B7E1-7712FF2F779B}" type="pres">
      <dgm:prSet presAssocID="{6CBBA8C3-6A67-4629-8B05-E8A08666D994}" presName="conn2-1" presStyleLbl="parChTrans1D3" presStyleIdx="6" presStyleCnt="9"/>
      <dgm:spPr/>
    </dgm:pt>
    <dgm:pt modelId="{9D06DA23-E1E6-41A0-82D0-68FB1EA5F0B6}" type="pres">
      <dgm:prSet presAssocID="{6CBBA8C3-6A67-4629-8B05-E8A08666D994}" presName="connTx" presStyleLbl="parChTrans1D3" presStyleIdx="6" presStyleCnt="9"/>
      <dgm:spPr/>
    </dgm:pt>
    <dgm:pt modelId="{F9B79DE6-B494-45F8-B881-584774B40D36}" type="pres">
      <dgm:prSet presAssocID="{99E4FFE3-D48C-472C-8F2B-28E2F692276A}" presName="root2" presStyleCnt="0"/>
      <dgm:spPr/>
    </dgm:pt>
    <dgm:pt modelId="{377E016A-FC9F-48EC-A576-5C39C8435924}" type="pres">
      <dgm:prSet presAssocID="{99E4FFE3-D48C-472C-8F2B-28E2F692276A}" presName="LevelTwoTextNode" presStyleLbl="node3" presStyleIdx="6" presStyleCnt="9" custScaleX="458439">
        <dgm:presLayoutVars>
          <dgm:chPref val="3"/>
        </dgm:presLayoutVars>
      </dgm:prSet>
      <dgm:spPr/>
    </dgm:pt>
    <dgm:pt modelId="{814CA6C7-F156-4A9C-B978-A7BCB625285F}" type="pres">
      <dgm:prSet presAssocID="{99E4FFE3-D48C-472C-8F2B-28E2F692276A}" presName="level3hierChild" presStyleCnt="0"/>
      <dgm:spPr/>
    </dgm:pt>
    <dgm:pt modelId="{9447F997-1050-4697-8214-B02347062C0A}" type="pres">
      <dgm:prSet presAssocID="{D1CE967C-C6DD-4FB1-AB0A-68C504885159}" presName="conn2-1" presStyleLbl="parChTrans1D2" presStyleIdx="7" presStyleCnt="9"/>
      <dgm:spPr/>
    </dgm:pt>
    <dgm:pt modelId="{DF40093C-D285-4328-A4C4-00A9B4B660F4}" type="pres">
      <dgm:prSet presAssocID="{D1CE967C-C6DD-4FB1-AB0A-68C504885159}" presName="connTx" presStyleLbl="parChTrans1D2" presStyleIdx="7" presStyleCnt="9"/>
      <dgm:spPr/>
    </dgm:pt>
    <dgm:pt modelId="{3862228D-25CD-4E25-B45C-FE9231E7FD9B}" type="pres">
      <dgm:prSet presAssocID="{55399E37-1CE5-44C0-8C9A-04D3190B7646}" presName="root2" presStyleCnt="0"/>
      <dgm:spPr/>
    </dgm:pt>
    <dgm:pt modelId="{455351C2-6944-4A68-890B-A862C18F41BD}" type="pres">
      <dgm:prSet presAssocID="{55399E37-1CE5-44C0-8C9A-04D3190B7646}" presName="LevelTwoTextNode" presStyleLbl="node2" presStyleIdx="7" presStyleCnt="9" custScaleX="201206">
        <dgm:presLayoutVars>
          <dgm:chPref val="3"/>
        </dgm:presLayoutVars>
      </dgm:prSet>
      <dgm:spPr/>
    </dgm:pt>
    <dgm:pt modelId="{7531CFB4-0AEB-4929-895F-45A326AE7063}" type="pres">
      <dgm:prSet presAssocID="{55399E37-1CE5-44C0-8C9A-04D3190B7646}" presName="level3hierChild" presStyleCnt="0"/>
      <dgm:spPr/>
    </dgm:pt>
    <dgm:pt modelId="{81B5AE17-2966-410E-BEED-3C4D5B6156E9}" type="pres">
      <dgm:prSet presAssocID="{4F62E3C2-AE07-42A2-88DE-FE6129856D0A}" presName="conn2-1" presStyleLbl="parChTrans1D3" presStyleIdx="7" presStyleCnt="9"/>
      <dgm:spPr/>
    </dgm:pt>
    <dgm:pt modelId="{E33ACD61-CFA7-4344-8C38-5D43029035AB}" type="pres">
      <dgm:prSet presAssocID="{4F62E3C2-AE07-42A2-88DE-FE6129856D0A}" presName="connTx" presStyleLbl="parChTrans1D3" presStyleIdx="7" presStyleCnt="9"/>
      <dgm:spPr/>
    </dgm:pt>
    <dgm:pt modelId="{2A269850-BF57-4761-AB69-6544D0C3AD98}" type="pres">
      <dgm:prSet presAssocID="{E19C2E76-BF94-4CE6-B0DE-5FBE6D2F1E00}" presName="root2" presStyleCnt="0"/>
      <dgm:spPr/>
    </dgm:pt>
    <dgm:pt modelId="{1392B8C4-915A-44EB-A6EC-1F9C92ABDC11}" type="pres">
      <dgm:prSet presAssocID="{E19C2E76-BF94-4CE6-B0DE-5FBE6D2F1E00}" presName="LevelTwoTextNode" presStyleLbl="node3" presStyleIdx="7" presStyleCnt="9" custScaleX="458439">
        <dgm:presLayoutVars>
          <dgm:chPref val="3"/>
        </dgm:presLayoutVars>
      </dgm:prSet>
      <dgm:spPr/>
    </dgm:pt>
    <dgm:pt modelId="{104B26C2-EA47-460F-9047-8973A7EB5F9A}" type="pres">
      <dgm:prSet presAssocID="{E19C2E76-BF94-4CE6-B0DE-5FBE6D2F1E00}" presName="level3hierChild" presStyleCnt="0"/>
      <dgm:spPr/>
    </dgm:pt>
    <dgm:pt modelId="{5AD97655-5418-45A6-8D09-9AF253229527}" type="pres">
      <dgm:prSet presAssocID="{95BFE92A-92C8-4C5E-8FC3-678EA7384249}" presName="conn2-1" presStyleLbl="parChTrans1D2" presStyleIdx="8" presStyleCnt="9"/>
      <dgm:spPr/>
    </dgm:pt>
    <dgm:pt modelId="{D5D1DB12-E28D-4CBF-B03B-630B40828591}" type="pres">
      <dgm:prSet presAssocID="{95BFE92A-92C8-4C5E-8FC3-678EA7384249}" presName="connTx" presStyleLbl="parChTrans1D2" presStyleIdx="8" presStyleCnt="9"/>
      <dgm:spPr/>
    </dgm:pt>
    <dgm:pt modelId="{434F29B9-9E62-4662-8850-39F25CF6FDBE}" type="pres">
      <dgm:prSet presAssocID="{50CEBBB3-50AA-4DB5-BD57-8859363E571C}" presName="root2" presStyleCnt="0"/>
      <dgm:spPr/>
    </dgm:pt>
    <dgm:pt modelId="{055CA8CC-DF0D-4DF1-91EE-30B05D6C1230}" type="pres">
      <dgm:prSet presAssocID="{50CEBBB3-50AA-4DB5-BD57-8859363E571C}" presName="LevelTwoTextNode" presStyleLbl="node2" presStyleIdx="8" presStyleCnt="9" custScaleX="201206">
        <dgm:presLayoutVars>
          <dgm:chPref val="3"/>
        </dgm:presLayoutVars>
      </dgm:prSet>
      <dgm:spPr/>
    </dgm:pt>
    <dgm:pt modelId="{0B201C0E-867A-41DE-8245-F4637934ECFF}" type="pres">
      <dgm:prSet presAssocID="{50CEBBB3-50AA-4DB5-BD57-8859363E571C}" presName="level3hierChild" presStyleCnt="0"/>
      <dgm:spPr/>
    </dgm:pt>
    <dgm:pt modelId="{54FB3D7B-03E7-4EB4-977C-3C34921DCA2A}" type="pres">
      <dgm:prSet presAssocID="{EF2C65F4-5CF2-473A-8F2B-111B03370A4A}" presName="conn2-1" presStyleLbl="parChTrans1D3" presStyleIdx="8" presStyleCnt="9"/>
      <dgm:spPr/>
    </dgm:pt>
    <dgm:pt modelId="{E73B0436-7B35-45FA-B438-208B50151E68}" type="pres">
      <dgm:prSet presAssocID="{EF2C65F4-5CF2-473A-8F2B-111B03370A4A}" presName="connTx" presStyleLbl="parChTrans1D3" presStyleIdx="8" presStyleCnt="9"/>
      <dgm:spPr/>
    </dgm:pt>
    <dgm:pt modelId="{8DD89249-CB7D-470B-9FAC-59CEEDB167DD}" type="pres">
      <dgm:prSet presAssocID="{668A9489-E3AA-4CF6-8986-77CDCA9B2E46}" presName="root2" presStyleCnt="0"/>
      <dgm:spPr/>
    </dgm:pt>
    <dgm:pt modelId="{520B9EFC-BF9B-40EB-908A-2A1638AF2EB9}" type="pres">
      <dgm:prSet presAssocID="{668A9489-E3AA-4CF6-8986-77CDCA9B2E46}" presName="LevelTwoTextNode" presStyleLbl="node3" presStyleIdx="8" presStyleCnt="9" custScaleX="458439">
        <dgm:presLayoutVars>
          <dgm:chPref val="3"/>
        </dgm:presLayoutVars>
      </dgm:prSet>
      <dgm:spPr/>
    </dgm:pt>
    <dgm:pt modelId="{45AC5DB8-7291-4621-B111-E439AC78B6C0}" type="pres">
      <dgm:prSet presAssocID="{668A9489-E3AA-4CF6-8986-77CDCA9B2E46}" presName="level3hierChild" presStyleCnt="0"/>
      <dgm:spPr/>
    </dgm:pt>
  </dgm:ptLst>
  <dgm:cxnLst>
    <dgm:cxn modelId="{6096D903-5391-4739-9AD6-C9F10E68D007}" type="presOf" srcId="{9110B54A-133B-4AFF-ABC1-0EE48DF8D810}" destId="{F883F60B-9FBD-4767-A2CA-27816C47644D}" srcOrd="0" destOrd="0" presId="urn:microsoft.com/office/officeart/2005/8/layout/hierarchy2"/>
    <dgm:cxn modelId="{57CE6007-6314-4228-A9D5-13DD4CCB7FAE}" type="presOf" srcId="{95A80D64-A2F7-45BA-927D-AEFC3FDF7F69}" destId="{25B64548-2052-49C0-B43D-331615B420D5}" srcOrd="0" destOrd="0" presId="urn:microsoft.com/office/officeart/2005/8/layout/hierarchy2"/>
    <dgm:cxn modelId="{DD27720C-45B0-45E8-9394-415A69FEEAF7}" type="presOf" srcId="{99E4FFE3-D48C-472C-8F2B-28E2F692276A}" destId="{377E016A-FC9F-48EC-A576-5C39C8435924}" srcOrd="0" destOrd="0" presId="urn:microsoft.com/office/officeart/2005/8/layout/hierarchy2"/>
    <dgm:cxn modelId="{4794350D-0DF8-402B-BC56-379DC71134B1}" type="presOf" srcId="{8039B9A8-4EEE-4E63-835C-3E7E6291E4F7}" destId="{F8CA1AF6-DD33-4621-B13F-5E97AA1352BC}" srcOrd="0" destOrd="0" presId="urn:microsoft.com/office/officeart/2005/8/layout/hierarchy2"/>
    <dgm:cxn modelId="{F46ACA0D-08DE-4097-A289-1212327ED827}" type="presOf" srcId="{BB7F5157-17AA-434A-9147-135174513C90}" destId="{78FC2B61-FFAF-4BF2-9889-6F896C11AFB6}" srcOrd="0" destOrd="0" presId="urn:microsoft.com/office/officeart/2005/8/layout/hierarchy2"/>
    <dgm:cxn modelId="{6BA1620F-53DC-4CB6-B479-27790C406CFE}" type="presOf" srcId="{9CECB6FA-66F6-43CC-9957-AB254CC3295A}" destId="{EC659969-9DF2-40E4-A294-EE4EC470641B}" srcOrd="0" destOrd="0" presId="urn:microsoft.com/office/officeart/2005/8/layout/hierarchy2"/>
    <dgm:cxn modelId="{74E98512-69E3-424A-BF6C-E145BD03F6B5}" srcId="{8A3CD9F0-EBA6-4490-983B-D7418D34E146}" destId="{C0E7ACF2-3B19-4B34-868A-E1915709749D}" srcOrd="3" destOrd="0" parTransId="{8039B9A8-4EEE-4E63-835C-3E7E6291E4F7}" sibTransId="{D62F8E5F-39A3-4992-9C2B-782E1C42DE5F}"/>
    <dgm:cxn modelId="{5240FB1A-30A8-4EC7-BFEB-86554F9694C0}" type="presOf" srcId="{1D93041B-E5E4-4B9F-A4D1-C1DAB6A623EE}" destId="{9739D129-15A3-45DC-9CC5-C14B23CC471B}" srcOrd="1" destOrd="0" presId="urn:microsoft.com/office/officeart/2005/8/layout/hierarchy2"/>
    <dgm:cxn modelId="{F1C2C41B-24D0-4CAF-AF04-CC23C3C19C81}" type="presOf" srcId="{15C5D7B5-695E-44FF-B875-656DBC9D7A90}" destId="{318D733A-FA99-42B3-B646-FA702F095B7C}" srcOrd="1" destOrd="0" presId="urn:microsoft.com/office/officeart/2005/8/layout/hierarchy2"/>
    <dgm:cxn modelId="{3947BE1C-8D27-408A-898C-572CC8AF0744}" type="presOf" srcId="{95BFE92A-92C8-4C5E-8FC3-678EA7384249}" destId="{5AD97655-5418-45A6-8D09-9AF253229527}" srcOrd="0" destOrd="0" presId="urn:microsoft.com/office/officeart/2005/8/layout/hierarchy2"/>
    <dgm:cxn modelId="{C5CA4F25-40ED-4348-AA85-24D7711F7259}" type="presOf" srcId="{02D8DC91-BDB5-472A-BD2A-A5053C8BCFE4}" destId="{3624DDFF-C394-4AB9-B243-4AC7CFBCD900}" srcOrd="0" destOrd="0" presId="urn:microsoft.com/office/officeart/2005/8/layout/hierarchy2"/>
    <dgm:cxn modelId="{08E38226-0E8D-41D5-A0AA-BC0EE8BB957D}" type="presOf" srcId="{72598E68-C981-4A41-888D-414C5ECDC60F}" destId="{0B7CF963-47A8-4098-A537-96286D0A79E5}" srcOrd="1" destOrd="0" presId="urn:microsoft.com/office/officeart/2005/8/layout/hierarchy2"/>
    <dgm:cxn modelId="{13EA3130-2B59-4083-9E31-C278E0786B62}" srcId="{BB7F5157-17AA-434A-9147-135174513C90}" destId="{208C0711-819E-4E82-B731-9150835A777E}" srcOrd="0" destOrd="0" parTransId="{95A80D64-A2F7-45BA-927D-AEFC3FDF7F69}" sibTransId="{AB140552-DF06-4791-8568-C011B24721BB}"/>
    <dgm:cxn modelId="{11BBA431-794F-4069-B8F8-CEF10E02F863}" type="presOf" srcId="{208C0711-819E-4E82-B731-9150835A777E}" destId="{63B63FEB-FAC2-4E13-A87C-3B2741823D33}" srcOrd="0" destOrd="0" presId="urn:microsoft.com/office/officeart/2005/8/layout/hierarchy2"/>
    <dgm:cxn modelId="{1D2BCA32-4FDA-4151-953B-74EFF72DD454}" type="presOf" srcId="{E19C2E76-BF94-4CE6-B0DE-5FBE6D2F1E00}" destId="{1392B8C4-915A-44EB-A6EC-1F9C92ABDC11}" srcOrd="0" destOrd="0" presId="urn:microsoft.com/office/officeart/2005/8/layout/hierarchy2"/>
    <dgm:cxn modelId="{D818FE38-8838-4CB5-AAD2-9861DA3D2B5A}" type="presOf" srcId="{293085D1-D07C-46C4-B7DD-1352C032C9E2}" destId="{00A4E4DF-D48C-4699-8F38-75506C50DCAB}" srcOrd="0" destOrd="0" presId="urn:microsoft.com/office/officeart/2005/8/layout/hierarchy2"/>
    <dgm:cxn modelId="{7805065F-01ED-4C80-9524-4D854E395D47}" type="presOf" srcId="{95BFE92A-92C8-4C5E-8FC3-678EA7384249}" destId="{D5D1DB12-E28D-4CBF-B03B-630B40828591}" srcOrd="1" destOrd="0" presId="urn:microsoft.com/office/officeart/2005/8/layout/hierarchy2"/>
    <dgm:cxn modelId="{66A9D961-C7C4-4BFD-976E-1EF6E9C9EA2E}" type="presOf" srcId="{D7FACB23-038A-4ECD-94F3-00F2DDA2FBE5}" destId="{3A33E8B9-F684-471D-B6BA-32B2E9AEFCF1}" srcOrd="1" destOrd="0" presId="urn:microsoft.com/office/officeart/2005/8/layout/hierarchy2"/>
    <dgm:cxn modelId="{4D4BB662-DF26-4378-8B48-FA6B95412E0C}" srcId="{8A3CD9F0-EBA6-4490-983B-D7418D34E146}" destId="{BB7F5157-17AA-434A-9147-135174513C90}" srcOrd="5" destOrd="0" parTransId="{293085D1-D07C-46C4-B7DD-1352C032C9E2}" sibTransId="{62C29226-1CA6-437D-87C0-A710D746CC19}"/>
    <dgm:cxn modelId="{9AD08D64-34DB-495C-B0CB-DCABE2EE1B8C}" type="presOf" srcId="{CFED2E70-9CCD-40B4-90C6-DE30ADCCE52A}" destId="{5245F318-6366-47DB-80BE-636EF5007906}" srcOrd="0" destOrd="0" presId="urn:microsoft.com/office/officeart/2005/8/layout/hierarchy2"/>
    <dgm:cxn modelId="{65DC5465-DF63-4C5A-97A8-01041D864326}" srcId="{8A3CD9F0-EBA6-4490-983B-D7418D34E146}" destId="{ABB775E3-9804-423E-A732-E2A88CF4F59E}" srcOrd="1" destOrd="0" parTransId="{02D8DC91-BDB5-472A-BD2A-A5053C8BCFE4}" sibTransId="{F0D3F601-B47A-4145-A722-F853B9B4CE16}"/>
    <dgm:cxn modelId="{EEE8A165-243E-4E99-803D-64BFCE4302AB}" type="presOf" srcId="{73F3E374-D7D5-4666-B81E-2123AD905C33}" destId="{5A5EA85B-ED26-4F84-9FF3-CC132097B217}" srcOrd="0" destOrd="0" presId="urn:microsoft.com/office/officeart/2005/8/layout/hierarchy2"/>
    <dgm:cxn modelId="{AA045846-F59A-437C-B04A-B68A777314CB}" srcId="{8A3CD9F0-EBA6-4490-983B-D7418D34E146}" destId="{90E35A44-CEE0-4B24-BB71-09CBAB81FB54}" srcOrd="2" destOrd="0" parTransId="{1D93041B-E5E4-4B9F-A4D1-C1DAB6A623EE}" sibTransId="{A94EB32B-D9D6-4377-8820-0400D9776B29}"/>
    <dgm:cxn modelId="{57CD2749-239F-4CAB-BD3F-3F7F82BADB8D}" type="presOf" srcId="{F2DCEAA3-8368-4C96-A5B3-34FF0BC9BF46}" destId="{5DF0BFD0-F11D-42B0-A273-0357ABA6FA96}" srcOrd="0" destOrd="0" presId="urn:microsoft.com/office/officeart/2005/8/layout/hierarchy2"/>
    <dgm:cxn modelId="{9F88694A-30C4-40D1-BBCB-97D8A24C9412}" srcId="{8A3CD9F0-EBA6-4490-983B-D7418D34E146}" destId="{50CEBBB3-50AA-4DB5-BD57-8859363E571C}" srcOrd="8" destOrd="0" parTransId="{95BFE92A-92C8-4C5E-8FC3-678EA7384249}" sibTransId="{6ACAAFB4-ECC3-4840-81A7-698D41ABBB17}"/>
    <dgm:cxn modelId="{1E06494E-D3DA-4C52-B097-AD76B2D4F14E}" type="presOf" srcId="{8039B9A8-4EEE-4E63-835C-3E7E6291E4F7}" destId="{DC457292-72F2-41CE-AC94-275734D82743}" srcOrd="1" destOrd="0" presId="urn:microsoft.com/office/officeart/2005/8/layout/hierarchy2"/>
    <dgm:cxn modelId="{C5986F6F-834A-4242-BA5C-1107162B51E5}" type="presOf" srcId="{1D93041B-E5E4-4B9F-A4D1-C1DAB6A623EE}" destId="{7A7F0CD9-ADC6-4B4B-BACF-22EC0E4ED86A}" srcOrd="0" destOrd="0" presId="urn:microsoft.com/office/officeart/2005/8/layout/hierarchy2"/>
    <dgm:cxn modelId="{7E67E870-6F92-4AF4-BBAA-BC97807B3172}" type="presOf" srcId="{02D8DC91-BDB5-472A-BD2A-A5053C8BCFE4}" destId="{BE1AFCDD-BDE2-43AF-AE95-5ACB63CE9D1C}" srcOrd="1" destOrd="0" presId="urn:microsoft.com/office/officeart/2005/8/layout/hierarchy2"/>
    <dgm:cxn modelId="{2E9A6051-2269-4BF8-97C9-8364AE3B3E75}" srcId="{C0E7ACF2-3B19-4B34-868A-E1915709749D}" destId="{6D2BAD4C-0A2B-4096-97DB-B03B9ECDAD5D}" srcOrd="0" destOrd="0" parTransId="{A1B09800-E20A-4DDB-A68B-81E089299727}" sibTransId="{D6C4BFBE-2DEE-4B81-A011-8FD5A84B9DA0}"/>
    <dgm:cxn modelId="{41D72A56-10B2-4DCD-9919-A2EF4899893D}" type="presOf" srcId="{15C5D7B5-695E-44FF-B875-656DBC9D7A90}" destId="{9CF2C0CF-6AF8-421B-8BBD-0987BDF76A62}" srcOrd="0" destOrd="0" presId="urn:microsoft.com/office/officeart/2005/8/layout/hierarchy2"/>
    <dgm:cxn modelId="{76833B76-F318-4D46-A397-7440286678BE}" srcId="{0627B73D-45CE-4100-9D6F-48A71FCB8D9E}" destId="{8A3CD9F0-EBA6-4490-983B-D7418D34E146}" srcOrd="0" destOrd="0" parTransId="{924028D7-9412-420F-809B-E9B8317DE760}" sibTransId="{DE35AF32-8CCC-45F4-BCF7-D722FE74C8DD}"/>
    <dgm:cxn modelId="{5AD06676-9C21-4FAB-8237-8D6DAE14DB0D}" type="presOf" srcId="{50CEBBB3-50AA-4DB5-BD57-8859363E571C}" destId="{055CA8CC-DF0D-4DF1-91EE-30B05D6C1230}" srcOrd="0" destOrd="0" presId="urn:microsoft.com/office/officeart/2005/8/layout/hierarchy2"/>
    <dgm:cxn modelId="{ED357157-9621-4F20-932F-EB833AE988E6}" type="presOf" srcId="{4F62E3C2-AE07-42A2-88DE-FE6129856D0A}" destId="{81B5AE17-2966-410E-BEED-3C4D5B6156E9}" srcOrd="0" destOrd="0" presId="urn:microsoft.com/office/officeart/2005/8/layout/hierarchy2"/>
    <dgm:cxn modelId="{835D7F77-7600-4C72-847D-BC8C1A04A904}" type="presOf" srcId="{EF2C65F4-5CF2-473A-8F2B-111B03370A4A}" destId="{E73B0436-7B35-45FA-B438-208B50151E68}" srcOrd="1" destOrd="0" presId="urn:microsoft.com/office/officeart/2005/8/layout/hierarchy2"/>
    <dgm:cxn modelId="{CD100858-33B2-47C0-ABDB-7A45607E2D65}" type="presOf" srcId="{D0D745C1-A366-4C54-9B4E-0C3B2B35EF97}" destId="{119E7FFE-BF95-4B66-9C05-21EA50AC322C}" srcOrd="1" destOrd="0" presId="urn:microsoft.com/office/officeart/2005/8/layout/hierarchy2"/>
    <dgm:cxn modelId="{180E1E59-0EA8-4764-A2B3-053AFED32A7C}" type="presOf" srcId="{90E35A44-CEE0-4B24-BB71-09CBAB81FB54}" destId="{322865D1-2FE9-4EE7-AF35-8D0762D67998}" srcOrd="0" destOrd="0" presId="urn:microsoft.com/office/officeart/2005/8/layout/hierarchy2"/>
    <dgm:cxn modelId="{1677C77B-AE11-44E1-AD85-6A5E86B19838}" type="presOf" srcId="{72598E68-C981-4A41-888D-414C5ECDC60F}" destId="{5CFBDB83-9C44-48AE-BEBB-C9D528A0B7CD}" srcOrd="0" destOrd="0" presId="urn:microsoft.com/office/officeart/2005/8/layout/hierarchy2"/>
    <dgm:cxn modelId="{B6132786-0B58-4124-9A5E-1756CF68CA70}" type="presOf" srcId="{D0D745C1-A366-4C54-9B4E-0C3B2B35EF97}" destId="{ED7215B0-37FC-4F9D-B289-482ABE3C2BA6}" srcOrd="0" destOrd="0" presId="urn:microsoft.com/office/officeart/2005/8/layout/hierarchy2"/>
    <dgm:cxn modelId="{465DE486-FFE2-4EEB-9D70-3283180AE2BE}" type="presOf" srcId="{95A80D64-A2F7-45BA-927D-AEFC3FDF7F69}" destId="{CBFDAC92-F6BB-4F38-BBCA-F4D34EC0897C}" srcOrd="1" destOrd="0" presId="urn:microsoft.com/office/officeart/2005/8/layout/hierarchy2"/>
    <dgm:cxn modelId="{4C24F387-F32F-44EA-8651-2500B58957CF}" type="presOf" srcId="{C0E7ACF2-3B19-4B34-868A-E1915709749D}" destId="{FB28BF75-DB19-4552-8AAF-75DD7584360C}" srcOrd="0" destOrd="0" presId="urn:microsoft.com/office/officeart/2005/8/layout/hierarchy2"/>
    <dgm:cxn modelId="{B55D5F88-87FE-4772-A3C9-91D96D1EF342}" type="presOf" srcId="{293085D1-D07C-46C4-B7DD-1352C032C9E2}" destId="{EB4E8BB3-B65B-49AE-8FF6-544AD9E5E2AF}" srcOrd="1" destOrd="0" presId="urn:microsoft.com/office/officeart/2005/8/layout/hierarchy2"/>
    <dgm:cxn modelId="{29439A8B-339A-4B16-A4F7-AD050816A0D7}" type="presOf" srcId="{B3C7B03C-AC72-4355-B90B-CE7B1FA83AF1}" destId="{5B225CE9-F85F-4E90-BEDA-5810BB1A9D9C}" srcOrd="0" destOrd="0" presId="urn:microsoft.com/office/officeart/2005/8/layout/hierarchy2"/>
    <dgm:cxn modelId="{86C68B8E-F035-4168-B6AC-03927717B470}" type="presOf" srcId="{6D2BAD4C-0A2B-4096-97DB-B03B9ECDAD5D}" destId="{7E98CE24-E5BF-4B15-9532-A8E5A12047D4}" srcOrd="0" destOrd="0" presId="urn:microsoft.com/office/officeart/2005/8/layout/hierarchy2"/>
    <dgm:cxn modelId="{E79B1E91-9BE7-4293-ADF3-B157C403254A}" srcId="{90E35A44-CEE0-4B24-BB71-09CBAB81FB54}" destId="{1A28C47A-C47A-4146-A646-D5B8EA1122AB}" srcOrd="0" destOrd="0" parTransId="{F0795B75-0B21-4579-B3F3-01AD3A68FB00}" sibTransId="{E3C71812-B1C0-43D1-A167-140F469C553E}"/>
    <dgm:cxn modelId="{2C028491-768E-4EC8-A013-171EF6B990FE}" srcId="{55399E37-1CE5-44C0-8C9A-04D3190B7646}" destId="{E19C2E76-BF94-4CE6-B0DE-5FBE6D2F1E00}" srcOrd="0" destOrd="0" parTransId="{4F62E3C2-AE07-42A2-88DE-FE6129856D0A}" sibTransId="{C3273EE8-7521-4497-B6CD-0F242472C12B}"/>
    <dgm:cxn modelId="{A01DB29A-6681-48F4-8D98-D429995DF6C4}" srcId="{73F3E374-D7D5-4666-B81E-2123AD905C33}" destId="{CFED2E70-9CCD-40B4-90C6-DE30ADCCE52A}" srcOrd="0" destOrd="0" parTransId="{72598E68-C981-4A41-888D-414C5ECDC60F}" sibTransId="{68B5FCBF-9A56-4178-818B-77ACE45499A4}"/>
    <dgm:cxn modelId="{B32EEB9C-CBB2-4BDC-B912-3683ACECECF2}" srcId="{8A3CD9F0-EBA6-4490-983B-D7418D34E146}" destId="{F2DCEAA3-8368-4C96-A5B3-34FF0BC9BF46}" srcOrd="0" destOrd="0" parTransId="{D0D745C1-A366-4C54-9B4E-0C3B2B35EF97}" sibTransId="{1D2B0BD1-8770-4AD1-B8A2-D3FDF29412B2}"/>
    <dgm:cxn modelId="{CD402A9E-6124-4693-B45A-AD74DE869D4F}" type="presOf" srcId="{75C21148-0B74-49A9-8208-91CD4B1C2AD5}" destId="{CC6B37E9-C623-43D5-BE61-A36C3295E460}" srcOrd="0" destOrd="0" presId="urn:microsoft.com/office/officeart/2005/8/layout/hierarchy2"/>
    <dgm:cxn modelId="{94B51BA2-70CD-4174-B85A-F552D5CAA523}" type="presOf" srcId="{F0795B75-0B21-4579-B3F3-01AD3A68FB00}" destId="{71092C4C-83CC-4A02-B964-0E2365B8A0C2}" srcOrd="1" destOrd="0" presId="urn:microsoft.com/office/officeart/2005/8/layout/hierarchy2"/>
    <dgm:cxn modelId="{1922BAA7-DAD7-457D-9BC5-1685989FACC4}" type="presOf" srcId="{55399E37-1CE5-44C0-8C9A-04D3190B7646}" destId="{455351C2-6944-4A68-890B-A862C18F41BD}" srcOrd="0" destOrd="0" presId="urn:microsoft.com/office/officeart/2005/8/layout/hierarchy2"/>
    <dgm:cxn modelId="{120B81AE-61AA-42C3-9FE9-1B3327C403CC}" type="presOf" srcId="{668A9489-E3AA-4CF6-8986-77CDCA9B2E46}" destId="{520B9EFC-BF9B-40EB-908A-2A1638AF2EB9}" srcOrd="0" destOrd="0" presId="urn:microsoft.com/office/officeart/2005/8/layout/hierarchy2"/>
    <dgm:cxn modelId="{AA2CDBAF-9955-4818-9C9F-9253C95B6A27}" type="presOf" srcId="{6CBBA8C3-6A67-4629-8B05-E8A08666D994}" destId="{544FC432-B2DE-4FD5-B7E1-7712FF2F779B}" srcOrd="0" destOrd="0" presId="urn:microsoft.com/office/officeart/2005/8/layout/hierarchy2"/>
    <dgm:cxn modelId="{636944B0-9B6D-4ACB-9549-B59B3D3862FA}" type="presOf" srcId="{9CECB6FA-66F6-43CC-9957-AB254CC3295A}" destId="{4A4BB203-B037-48D7-913F-879EF01CFBE0}" srcOrd="1" destOrd="0" presId="urn:microsoft.com/office/officeart/2005/8/layout/hierarchy2"/>
    <dgm:cxn modelId="{332F7AB1-B8F7-4ECA-8968-6FB363641E34}" type="presOf" srcId="{ABB775E3-9804-423E-A732-E2A88CF4F59E}" destId="{32327406-01C5-4443-9A4C-E70DC26FF376}" srcOrd="0" destOrd="0" presId="urn:microsoft.com/office/officeart/2005/8/layout/hierarchy2"/>
    <dgm:cxn modelId="{61FE49B8-6D9C-4ABA-9870-426F937499DE}" type="presOf" srcId="{26AE24A1-5144-4EFA-A500-2F89DB7221EE}" destId="{33D680F9-4FCF-4BF3-A240-654FC609B7F3}" srcOrd="0" destOrd="0" presId="urn:microsoft.com/office/officeart/2005/8/layout/hierarchy2"/>
    <dgm:cxn modelId="{C91211BB-A742-4B03-96B9-80A98EAA1473}" type="presOf" srcId="{D1CE967C-C6DD-4FB1-AB0A-68C504885159}" destId="{DF40093C-D285-4328-A4C4-00A9B4B660F4}" srcOrd="1" destOrd="0" presId="urn:microsoft.com/office/officeart/2005/8/layout/hierarchy2"/>
    <dgm:cxn modelId="{25DF64BC-10B5-4136-9912-89D5265C9BCD}" srcId="{9110B54A-133B-4AFF-ABC1-0EE48DF8D810}" destId="{99E4FFE3-D48C-472C-8F2B-28E2F692276A}" srcOrd="0" destOrd="0" parTransId="{6CBBA8C3-6A67-4629-8B05-E8A08666D994}" sibTransId="{4FF261BF-E143-4D88-8815-88480FD3E727}"/>
    <dgm:cxn modelId="{18C50DBF-CBC2-4186-BE4B-3990A7EF9B56}" type="presOf" srcId="{0627B73D-45CE-4100-9D6F-48A71FCB8D9E}" destId="{3A718284-0AAB-4A15-AF54-26245ABF006A}" srcOrd="0" destOrd="0" presId="urn:microsoft.com/office/officeart/2005/8/layout/hierarchy2"/>
    <dgm:cxn modelId="{564353C4-5991-45FC-806E-C76483B2DC43}" type="presOf" srcId="{D1CE967C-C6DD-4FB1-AB0A-68C504885159}" destId="{9447F997-1050-4697-8214-B02347062C0A}" srcOrd="0" destOrd="0" presId="urn:microsoft.com/office/officeart/2005/8/layout/hierarchy2"/>
    <dgm:cxn modelId="{FBA90BCC-A758-412B-80E9-DBC84E51BF56}" type="presOf" srcId="{75C21148-0B74-49A9-8208-91CD4B1C2AD5}" destId="{620B37EA-922F-4AD4-9F3A-31A2E8BA1CF1}" srcOrd="1" destOrd="0" presId="urn:microsoft.com/office/officeart/2005/8/layout/hierarchy2"/>
    <dgm:cxn modelId="{ADC619CC-D3DA-4345-B19D-8168C8A93958}" srcId="{8A3CD9F0-EBA6-4490-983B-D7418D34E146}" destId="{9110B54A-133B-4AFF-ABC1-0EE48DF8D810}" srcOrd="6" destOrd="0" parTransId="{75C21148-0B74-49A9-8208-91CD4B1C2AD5}" sibTransId="{AEE69605-393F-43E8-AF82-377A0F5668AF}"/>
    <dgm:cxn modelId="{B6819FCC-6A08-4545-9884-FDE2F7036891}" srcId="{50CEBBB3-50AA-4DB5-BD57-8859363E571C}" destId="{668A9489-E3AA-4CF6-8986-77CDCA9B2E46}" srcOrd="0" destOrd="0" parTransId="{EF2C65F4-5CF2-473A-8F2B-111B03370A4A}" sibTransId="{F8798CEF-0EEC-4FC3-B397-52E092BC4B11}"/>
    <dgm:cxn modelId="{1C4B99D0-52D0-4D95-AF15-DBD4C04F5E5B}" srcId="{ABB775E3-9804-423E-A732-E2A88CF4F59E}" destId="{26AE24A1-5144-4EFA-A500-2F89DB7221EE}" srcOrd="0" destOrd="0" parTransId="{D7FACB23-038A-4ECD-94F3-00F2DDA2FBE5}" sibTransId="{5DABDCC9-9272-4B02-AFFF-375F1463A0AF}"/>
    <dgm:cxn modelId="{D569E1D0-0209-4466-8D83-827B4AD40772}" type="presOf" srcId="{A1B09800-E20A-4DDB-A68B-81E089299727}" destId="{F6663CED-E58C-412B-BD56-5FF0826BBA59}" srcOrd="1" destOrd="0" presId="urn:microsoft.com/office/officeart/2005/8/layout/hierarchy2"/>
    <dgm:cxn modelId="{5A1873D1-05F3-420C-920E-1C5E0E5ECC8E}" type="presOf" srcId="{EF2C65F4-5CF2-473A-8F2B-111B03370A4A}" destId="{54FB3D7B-03E7-4EB4-977C-3C34921DCA2A}" srcOrd="0" destOrd="0" presId="urn:microsoft.com/office/officeart/2005/8/layout/hierarchy2"/>
    <dgm:cxn modelId="{DA43DFD4-E0BD-4F16-A631-AEFF2D4DD34E}" type="presOf" srcId="{6CBBA8C3-6A67-4629-8B05-E8A08666D994}" destId="{9D06DA23-E1E6-41A0-82D0-68FB1EA5F0B6}" srcOrd="1" destOrd="0" presId="urn:microsoft.com/office/officeart/2005/8/layout/hierarchy2"/>
    <dgm:cxn modelId="{C3E580D5-3C30-41BE-8172-AD5853BAF734}" type="presOf" srcId="{D7FACB23-038A-4ECD-94F3-00F2DDA2FBE5}" destId="{A5401940-3017-4BD2-B0BD-1E8904454E2C}" srcOrd="0" destOrd="0" presId="urn:microsoft.com/office/officeart/2005/8/layout/hierarchy2"/>
    <dgm:cxn modelId="{99FE7BDD-2607-48D3-B99C-79D90EF86E2C}" type="presOf" srcId="{4F62E3C2-AE07-42A2-88DE-FE6129856D0A}" destId="{E33ACD61-CFA7-4344-8C38-5D43029035AB}" srcOrd="1" destOrd="0" presId="urn:microsoft.com/office/officeart/2005/8/layout/hierarchy2"/>
    <dgm:cxn modelId="{4170F1DE-AE69-45B0-8F50-D32AFFEE0F36}" type="presOf" srcId="{8A3CD9F0-EBA6-4490-983B-D7418D34E146}" destId="{E65C9218-7471-4133-A513-70F3047188FE}" srcOrd="0" destOrd="0" presId="urn:microsoft.com/office/officeart/2005/8/layout/hierarchy2"/>
    <dgm:cxn modelId="{66DE56E0-FDD5-4AC6-B455-BC091D303AB2}" srcId="{8A3CD9F0-EBA6-4490-983B-D7418D34E146}" destId="{73F3E374-D7D5-4666-B81E-2123AD905C33}" srcOrd="4" destOrd="0" parTransId="{15C5D7B5-695E-44FF-B875-656DBC9D7A90}" sibTransId="{821F190E-2B4F-48E7-AAEC-590BC4E6A0E7}"/>
    <dgm:cxn modelId="{9913BAE2-1C36-40B7-BB78-622396525B63}" type="presOf" srcId="{A1B09800-E20A-4DDB-A68B-81E089299727}" destId="{7D025267-496F-4DB4-BD72-75D308D646D9}" srcOrd="0" destOrd="0" presId="urn:microsoft.com/office/officeart/2005/8/layout/hierarchy2"/>
    <dgm:cxn modelId="{364E4AE3-DE6B-412D-A75A-5533E4227D9A}" srcId="{8A3CD9F0-EBA6-4490-983B-D7418D34E146}" destId="{55399E37-1CE5-44C0-8C9A-04D3190B7646}" srcOrd="7" destOrd="0" parTransId="{D1CE967C-C6DD-4FB1-AB0A-68C504885159}" sibTransId="{1D88D5AE-2AF8-4FB7-B204-422E362FA6B0}"/>
    <dgm:cxn modelId="{E23843E6-C2D4-486E-A268-16F8D0B76351}" type="presOf" srcId="{F0795B75-0B21-4579-B3F3-01AD3A68FB00}" destId="{677253B9-2B9E-4536-990F-06652CC3D47B}" srcOrd="0" destOrd="0" presId="urn:microsoft.com/office/officeart/2005/8/layout/hierarchy2"/>
    <dgm:cxn modelId="{3B643EF0-E71B-4474-9D43-212450860AF3}" type="presOf" srcId="{1A28C47A-C47A-4146-A646-D5B8EA1122AB}" destId="{62975F7C-1475-4456-AE87-1ED92F7B6FDD}" srcOrd="0" destOrd="0" presId="urn:microsoft.com/office/officeart/2005/8/layout/hierarchy2"/>
    <dgm:cxn modelId="{530502F9-2B2D-4B81-BE3C-32BDE8CD5D0A}" srcId="{F2DCEAA3-8368-4C96-A5B3-34FF0BC9BF46}" destId="{B3C7B03C-AC72-4355-B90B-CE7B1FA83AF1}" srcOrd="0" destOrd="0" parTransId="{9CECB6FA-66F6-43CC-9957-AB254CC3295A}" sibTransId="{64D12F2C-63DD-4F7D-8F4E-BB025BFCCC08}"/>
    <dgm:cxn modelId="{CB5DC138-CD8D-47FC-9C89-26394A9FBE46}" type="presParOf" srcId="{3A718284-0AAB-4A15-AF54-26245ABF006A}" destId="{96F994E8-CB46-4FA6-A2D7-0AA5CB0EDD6D}" srcOrd="0" destOrd="0" presId="urn:microsoft.com/office/officeart/2005/8/layout/hierarchy2"/>
    <dgm:cxn modelId="{E3DBBE05-6D36-4349-B75A-92FCD9531E3E}" type="presParOf" srcId="{96F994E8-CB46-4FA6-A2D7-0AA5CB0EDD6D}" destId="{E65C9218-7471-4133-A513-70F3047188FE}" srcOrd="0" destOrd="0" presId="urn:microsoft.com/office/officeart/2005/8/layout/hierarchy2"/>
    <dgm:cxn modelId="{F14E776E-69B8-46EE-8CA4-B6AF8CC359F6}" type="presParOf" srcId="{96F994E8-CB46-4FA6-A2D7-0AA5CB0EDD6D}" destId="{BC956E3C-1AC0-4B5F-84BD-872D130E94FA}" srcOrd="1" destOrd="0" presId="urn:microsoft.com/office/officeart/2005/8/layout/hierarchy2"/>
    <dgm:cxn modelId="{24D89744-8F56-45BB-974B-F8CB17568B05}" type="presParOf" srcId="{BC956E3C-1AC0-4B5F-84BD-872D130E94FA}" destId="{ED7215B0-37FC-4F9D-B289-482ABE3C2BA6}" srcOrd="0" destOrd="0" presId="urn:microsoft.com/office/officeart/2005/8/layout/hierarchy2"/>
    <dgm:cxn modelId="{F17D5A28-2CF5-498C-9A05-BAB19A450C43}" type="presParOf" srcId="{ED7215B0-37FC-4F9D-B289-482ABE3C2BA6}" destId="{119E7FFE-BF95-4B66-9C05-21EA50AC322C}" srcOrd="0" destOrd="0" presId="urn:microsoft.com/office/officeart/2005/8/layout/hierarchy2"/>
    <dgm:cxn modelId="{2FA3E878-C6F9-4CD9-839B-B374BC49E5A1}" type="presParOf" srcId="{BC956E3C-1AC0-4B5F-84BD-872D130E94FA}" destId="{66E354F2-7730-4E21-BEC1-4CC51D5B225F}" srcOrd="1" destOrd="0" presId="urn:microsoft.com/office/officeart/2005/8/layout/hierarchy2"/>
    <dgm:cxn modelId="{29155208-7355-46B0-AF11-DF575231ACB7}" type="presParOf" srcId="{66E354F2-7730-4E21-BEC1-4CC51D5B225F}" destId="{5DF0BFD0-F11D-42B0-A273-0357ABA6FA96}" srcOrd="0" destOrd="0" presId="urn:microsoft.com/office/officeart/2005/8/layout/hierarchy2"/>
    <dgm:cxn modelId="{86DFF011-B73A-455E-9A3E-DFD07EA2065E}" type="presParOf" srcId="{66E354F2-7730-4E21-BEC1-4CC51D5B225F}" destId="{0B544189-EE7A-49A7-B3B8-9E8DA302348C}" srcOrd="1" destOrd="0" presId="urn:microsoft.com/office/officeart/2005/8/layout/hierarchy2"/>
    <dgm:cxn modelId="{1AE78D51-AC7B-4EB1-9AA3-0D3A4FFB8039}" type="presParOf" srcId="{0B544189-EE7A-49A7-B3B8-9E8DA302348C}" destId="{EC659969-9DF2-40E4-A294-EE4EC470641B}" srcOrd="0" destOrd="0" presId="urn:microsoft.com/office/officeart/2005/8/layout/hierarchy2"/>
    <dgm:cxn modelId="{E2326227-9E83-4F8C-ADE1-19D3B2E3499D}" type="presParOf" srcId="{EC659969-9DF2-40E4-A294-EE4EC470641B}" destId="{4A4BB203-B037-48D7-913F-879EF01CFBE0}" srcOrd="0" destOrd="0" presId="urn:microsoft.com/office/officeart/2005/8/layout/hierarchy2"/>
    <dgm:cxn modelId="{42E6DE97-60BA-490A-90CE-AC92965B4B47}" type="presParOf" srcId="{0B544189-EE7A-49A7-B3B8-9E8DA302348C}" destId="{5168F374-87FC-4A84-9323-89F43DE5132A}" srcOrd="1" destOrd="0" presId="urn:microsoft.com/office/officeart/2005/8/layout/hierarchy2"/>
    <dgm:cxn modelId="{23F07FC7-B182-4534-A8E2-79D4405F41AD}" type="presParOf" srcId="{5168F374-87FC-4A84-9323-89F43DE5132A}" destId="{5B225CE9-F85F-4E90-BEDA-5810BB1A9D9C}" srcOrd="0" destOrd="0" presId="urn:microsoft.com/office/officeart/2005/8/layout/hierarchy2"/>
    <dgm:cxn modelId="{5DCD998F-4CF0-4AB9-A337-01A68AA0BE68}" type="presParOf" srcId="{5168F374-87FC-4A84-9323-89F43DE5132A}" destId="{B5233642-965E-4B88-BC15-558365C21A37}" srcOrd="1" destOrd="0" presId="urn:microsoft.com/office/officeart/2005/8/layout/hierarchy2"/>
    <dgm:cxn modelId="{D9C81FAB-6DE3-476A-BB82-A001EB26204A}" type="presParOf" srcId="{BC956E3C-1AC0-4B5F-84BD-872D130E94FA}" destId="{3624DDFF-C394-4AB9-B243-4AC7CFBCD900}" srcOrd="2" destOrd="0" presId="urn:microsoft.com/office/officeart/2005/8/layout/hierarchy2"/>
    <dgm:cxn modelId="{8DC116DA-1DAA-44C9-891A-ECCA069BC9B7}" type="presParOf" srcId="{3624DDFF-C394-4AB9-B243-4AC7CFBCD900}" destId="{BE1AFCDD-BDE2-43AF-AE95-5ACB63CE9D1C}" srcOrd="0" destOrd="0" presId="urn:microsoft.com/office/officeart/2005/8/layout/hierarchy2"/>
    <dgm:cxn modelId="{CA6D4BE4-A566-4952-A11A-1463049AA600}" type="presParOf" srcId="{BC956E3C-1AC0-4B5F-84BD-872D130E94FA}" destId="{239B01F5-7590-4EE2-9CE4-FD911E3D39EE}" srcOrd="3" destOrd="0" presId="urn:microsoft.com/office/officeart/2005/8/layout/hierarchy2"/>
    <dgm:cxn modelId="{B416C92B-92FD-4DE1-AD56-9CFBA0CF8979}" type="presParOf" srcId="{239B01F5-7590-4EE2-9CE4-FD911E3D39EE}" destId="{32327406-01C5-4443-9A4C-E70DC26FF376}" srcOrd="0" destOrd="0" presId="urn:microsoft.com/office/officeart/2005/8/layout/hierarchy2"/>
    <dgm:cxn modelId="{43DD574E-0F7E-443E-9D19-90A564F96CF8}" type="presParOf" srcId="{239B01F5-7590-4EE2-9CE4-FD911E3D39EE}" destId="{AAD89DE5-949E-4709-8632-8FBA37BD9D58}" srcOrd="1" destOrd="0" presId="urn:microsoft.com/office/officeart/2005/8/layout/hierarchy2"/>
    <dgm:cxn modelId="{A61EDC24-3B74-4229-80AD-69AAEC54533E}" type="presParOf" srcId="{AAD89DE5-949E-4709-8632-8FBA37BD9D58}" destId="{A5401940-3017-4BD2-B0BD-1E8904454E2C}" srcOrd="0" destOrd="0" presId="urn:microsoft.com/office/officeart/2005/8/layout/hierarchy2"/>
    <dgm:cxn modelId="{BA1B727E-CA7A-446D-A421-311BE86FF29A}" type="presParOf" srcId="{A5401940-3017-4BD2-B0BD-1E8904454E2C}" destId="{3A33E8B9-F684-471D-B6BA-32B2E9AEFCF1}" srcOrd="0" destOrd="0" presId="urn:microsoft.com/office/officeart/2005/8/layout/hierarchy2"/>
    <dgm:cxn modelId="{00AFA641-91F5-4064-9B62-6C1C7150A85D}" type="presParOf" srcId="{AAD89DE5-949E-4709-8632-8FBA37BD9D58}" destId="{243A213D-47AB-4501-8461-4FC765A5FEEB}" srcOrd="1" destOrd="0" presId="urn:microsoft.com/office/officeart/2005/8/layout/hierarchy2"/>
    <dgm:cxn modelId="{EF6A4073-B91C-43D5-8370-FE4B0D33CD68}" type="presParOf" srcId="{243A213D-47AB-4501-8461-4FC765A5FEEB}" destId="{33D680F9-4FCF-4BF3-A240-654FC609B7F3}" srcOrd="0" destOrd="0" presId="urn:microsoft.com/office/officeart/2005/8/layout/hierarchy2"/>
    <dgm:cxn modelId="{9E3B4806-ADC2-46AC-8F53-FA8FF0736024}" type="presParOf" srcId="{243A213D-47AB-4501-8461-4FC765A5FEEB}" destId="{76799CC4-4229-4567-8287-7A00AB23AB79}" srcOrd="1" destOrd="0" presId="urn:microsoft.com/office/officeart/2005/8/layout/hierarchy2"/>
    <dgm:cxn modelId="{61C5D7CD-0C44-4296-B9D0-AE948591FAF2}" type="presParOf" srcId="{BC956E3C-1AC0-4B5F-84BD-872D130E94FA}" destId="{7A7F0CD9-ADC6-4B4B-BACF-22EC0E4ED86A}" srcOrd="4" destOrd="0" presId="urn:microsoft.com/office/officeart/2005/8/layout/hierarchy2"/>
    <dgm:cxn modelId="{176728F7-8AEC-41F6-8AF2-780A77DCFD17}" type="presParOf" srcId="{7A7F0CD9-ADC6-4B4B-BACF-22EC0E4ED86A}" destId="{9739D129-15A3-45DC-9CC5-C14B23CC471B}" srcOrd="0" destOrd="0" presId="urn:microsoft.com/office/officeart/2005/8/layout/hierarchy2"/>
    <dgm:cxn modelId="{A5AB4FAD-328B-4508-880B-8C7A29A33C93}" type="presParOf" srcId="{BC956E3C-1AC0-4B5F-84BD-872D130E94FA}" destId="{5EE0B9E0-4ACE-4A48-8F57-F724E1E1464E}" srcOrd="5" destOrd="0" presId="urn:microsoft.com/office/officeart/2005/8/layout/hierarchy2"/>
    <dgm:cxn modelId="{E9C1F4E3-5E7A-46F1-93E1-328F75F218C3}" type="presParOf" srcId="{5EE0B9E0-4ACE-4A48-8F57-F724E1E1464E}" destId="{322865D1-2FE9-4EE7-AF35-8D0762D67998}" srcOrd="0" destOrd="0" presId="urn:microsoft.com/office/officeart/2005/8/layout/hierarchy2"/>
    <dgm:cxn modelId="{680EECC8-A2CA-41C8-9949-6075B17D3A0C}" type="presParOf" srcId="{5EE0B9E0-4ACE-4A48-8F57-F724E1E1464E}" destId="{DD6AC57B-DF81-444C-9371-76FF6A671A3A}" srcOrd="1" destOrd="0" presId="urn:microsoft.com/office/officeart/2005/8/layout/hierarchy2"/>
    <dgm:cxn modelId="{830A7AED-2D6F-48B8-833D-967FB2DCDAE0}" type="presParOf" srcId="{DD6AC57B-DF81-444C-9371-76FF6A671A3A}" destId="{677253B9-2B9E-4536-990F-06652CC3D47B}" srcOrd="0" destOrd="0" presId="urn:microsoft.com/office/officeart/2005/8/layout/hierarchy2"/>
    <dgm:cxn modelId="{EE220B5E-D7CF-40B7-86F0-D9945DDF7440}" type="presParOf" srcId="{677253B9-2B9E-4536-990F-06652CC3D47B}" destId="{71092C4C-83CC-4A02-B964-0E2365B8A0C2}" srcOrd="0" destOrd="0" presId="urn:microsoft.com/office/officeart/2005/8/layout/hierarchy2"/>
    <dgm:cxn modelId="{2164D630-8F3A-4FA4-B24C-B0F140E517DF}" type="presParOf" srcId="{DD6AC57B-DF81-444C-9371-76FF6A671A3A}" destId="{C2B0AF0D-3487-44D1-A6D4-860ABC7AC548}" srcOrd="1" destOrd="0" presId="urn:microsoft.com/office/officeart/2005/8/layout/hierarchy2"/>
    <dgm:cxn modelId="{7DE225BA-4568-4939-A580-BB6C9E5529E9}" type="presParOf" srcId="{C2B0AF0D-3487-44D1-A6D4-860ABC7AC548}" destId="{62975F7C-1475-4456-AE87-1ED92F7B6FDD}" srcOrd="0" destOrd="0" presId="urn:microsoft.com/office/officeart/2005/8/layout/hierarchy2"/>
    <dgm:cxn modelId="{770FA7B3-4DF3-4E03-BA55-59CE1B40CBF0}" type="presParOf" srcId="{C2B0AF0D-3487-44D1-A6D4-860ABC7AC548}" destId="{D9F5C17F-A7F9-48E9-9093-7B0D715855E6}" srcOrd="1" destOrd="0" presId="urn:microsoft.com/office/officeart/2005/8/layout/hierarchy2"/>
    <dgm:cxn modelId="{E2D38683-AAFD-4477-B5D3-C6E090B577C4}" type="presParOf" srcId="{BC956E3C-1AC0-4B5F-84BD-872D130E94FA}" destId="{F8CA1AF6-DD33-4621-B13F-5E97AA1352BC}" srcOrd="6" destOrd="0" presId="urn:microsoft.com/office/officeart/2005/8/layout/hierarchy2"/>
    <dgm:cxn modelId="{7FE713DA-5090-4D8F-BF68-69E6A015A4AC}" type="presParOf" srcId="{F8CA1AF6-DD33-4621-B13F-5E97AA1352BC}" destId="{DC457292-72F2-41CE-AC94-275734D82743}" srcOrd="0" destOrd="0" presId="urn:microsoft.com/office/officeart/2005/8/layout/hierarchy2"/>
    <dgm:cxn modelId="{1D31B4FD-3AE7-487B-B271-D3A32960BBE7}" type="presParOf" srcId="{BC956E3C-1AC0-4B5F-84BD-872D130E94FA}" destId="{CBD2046A-B17F-41EC-B10D-B7AB45937EE8}" srcOrd="7" destOrd="0" presId="urn:microsoft.com/office/officeart/2005/8/layout/hierarchy2"/>
    <dgm:cxn modelId="{B739390B-E376-46CF-A216-3CFDD25393BC}" type="presParOf" srcId="{CBD2046A-B17F-41EC-B10D-B7AB45937EE8}" destId="{FB28BF75-DB19-4552-8AAF-75DD7584360C}" srcOrd="0" destOrd="0" presId="urn:microsoft.com/office/officeart/2005/8/layout/hierarchy2"/>
    <dgm:cxn modelId="{051C067A-C21F-4B64-B28E-1E6DC3DCFEA2}" type="presParOf" srcId="{CBD2046A-B17F-41EC-B10D-B7AB45937EE8}" destId="{7358C04D-5B2E-41AD-832C-364D45C232F8}" srcOrd="1" destOrd="0" presId="urn:microsoft.com/office/officeart/2005/8/layout/hierarchy2"/>
    <dgm:cxn modelId="{F2269E65-816C-44E8-9D5A-F8BC01CAD29E}" type="presParOf" srcId="{7358C04D-5B2E-41AD-832C-364D45C232F8}" destId="{7D025267-496F-4DB4-BD72-75D308D646D9}" srcOrd="0" destOrd="0" presId="urn:microsoft.com/office/officeart/2005/8/layout/hierarchy2"/>
    <dgm:cxn modelId="{6F8D57C0-8234-4168-9EBC-3F6734E80691}" type="presParOf" srcId="{7D025267-496F-4DB4-BD72-75D308D646D9}" destId="{F6663CED-E58C-412B-BD56-5FF0826BBA59}" srcOrd="0" destOrd="0" presId="urn:microsoft.com/office/officeart/2005/8/layout/hierarchy2"/>
    <dgm:cxn modelId="{52D479DD-4A39-457D-9477-D3A3A9F3E894}" type="presParOf" srcId="{7358C04D-5B2E-41AD-832C-364D45C232F8}" destId="{C77769B3-9052-497D-BF20-54775083AFBB}" srcOrd="1" destOrd="0" presId="urn:microsoft.com/office/officeart/2005/8/layout/hierarchy2"/>
    <dgm:cxn modelId="{03C37417-DF46-40E7-A703-82833128C8D0}" type="presParOf" srcId="{C77769B3-9052-497D-BF20-54775083AFBB}" destId="{7E98CE24-E5BF-4B15-9532-A8E5A12047D4}" srcOrd="0" destOrd="0" presId="urn:microsoft.com/office/officeart/2005/8/layout/hierarchy2"/>
    <dgm:cxn modelId="{5DC38828-5721-451F-8105-DE4068085CB3}" type="presParOf" srcId="{C77769B3-9052-497D-BF20-54775083AFBB}" destId="{302DC5FF-0C8C-4FCF-B1D7-BF225F985B19}" srcOrd="1" destOrd="0" presId="urn:microsoft.com/office/officeart/2005/8/layout/hierarchy2"/>
    <dgm:cxn modelId="{20E2D981-5358-47EF-A444-48F76126A59A}" type="presParOf" srcId="{BC956E3C-1AC0-4B5F-84BD-872D130E94FA}" destId="{9CF2C0CF-6AF8-421B-8BBD-0987BDF76A62}" srcOrd="8" destOrd="0" presId="urn:microsoft.com/office/officeart/2005/8/layout/hierarchy2"/>
    <dgm:cxn modelId="{C3C58B99-F882-4817-90A0-BD72D0480EFB}" type="presParOf" srcId="{9CF2C0CF-6AF8-421B-8BBD-0987BDF76A62}" destId="{318D733A-FA99-42B3-B646-FA702F095B7C}" srcOrd="0" destOrd="0" presId="urn:microsoft.com/office/officeart/2005/8/layout/hierarchy2"/>
    <dgm:cxn modelId="{8B994792-0AE9-4D65-8044-66DBD8E35FF0}" type="presParOf" srcId="{BC956E3C-1AC0-4B5F-84BD-872D130E94FA}" destId="{82089574-8A74-4900-B1BB-EF2C904741FE}" srcOrd="9" destOrd="0" presId="urn:microsoft.com/office/officeart/2005/8/layout/hierarchy2"/>
    <dgm:cxn modelId="{A6005FEF-81C1-43D8-A48C-88D3C803E0DB}" type="presParOf" srcId="{82089574-8A74-4900-B1BB-EF2C904741FE}" destId="{5A5EA85B-ED26-4F84-9FF3-CC132097B217}" srcOrd="0" destOrd="0" presId="urn:microsoft.com/office/officeart/2005/8/layout/hierarchy2"/>
    <dgm:cxn modelId="{71F71DB9-0C60-4AC8-BE89-23053A09F820}" type="presParOf" srcId="{82089574-8A74-4900-B1BB-EF2C904741FE}" destId="{2C50689F-1D69-43DB-AA29-DC316E96A04F}" srcOrd="1" destOrd="0" presId="urn:microsoft.com/office/officeart/2005/8/layout/hierarchy2"/>
    <dgm:cxn modelId="{D2909F5E-60D2-43EF-AD16-F027F347C3E0}" type="presParOf" srcId="{2C50689F-1D69-43DB-AA29-DC316E96A04F}" destId="{5CFBDB83-9C44-48AE-BEBB-C9D528A0B7CD}" srcOrd="0" destOrd="0" presId="urn:microsoft.com/office/officeart/2005/8/layout/hierarchy2"/>
    <dgm:cxn modelId="{46204FD7-F403-43B0-A706-641D9D7E66A6}" type="presParOf" srcId="{5CFBDB83-9C44-48AE-BEBB-C9D528A0B7CD}" destId="{0B7CF963-47A8-4098-A537-96286D0A79E5}" srcOrd="0" destOrd="0" presId="urn:microsoft.com/office/officeart/2005/8/layout/hierarchy2"/>
    <dgm:cxn modelId="{A178BB7A-6ED9-4939-A738-99ACED10E7E7}" type="presParOf" srcId="{2C50689F-1D69-43DB-AA29-DC316E96A04F}" destId="{9A743C38-B4BF-41E9-AF3A-87198C46C2B7}" srcOrd="1" destOrd="0" presId="urn:microsoft.com/office/officeart/2005/8/layout/hierarchy2"/>
    <dgm:cxn modelId="{268750BB-B307-4789-9B93-932F63C62348}" type="presParOf" srcId="{9A743C38-B4BF-41E9-AF3A-87198C46C2B7}" destId="{5245F318-6366-47DB-80BE-636EF5007906}" srcOrd="0" destOrd="0" presId="urn:microsoft.com/office/officeart/2005/8/layout/hierarchy2"/>
    <dgm:cxn modelId="{FFDF555B-A0D9-4FC5-A1BA-37D6BA2AD73F}" type="presParOf" srcId="{9A743C38-B4BF-41E9-AF3A-87198C46C2B7}" destId="{A225B4E1-8A67-4AEF-BAF6-F5B96CB265A3}" srcOrd="1" destOrd="0" presId="urn:microsoft.com/office/officeart/2005/8/layout/hierarchy2"/>
    <dgm:cxn modelId="{BA13E0C9-6DE2-4E68-AC20-D674E0709CF3}" type="presParOf" srcId="{BC956E3C-1AC0-4B5F-84BD-872D130E94FA}" destId="{00A4E4DF-D48C-4699-8F38-75506C50DCAB}" srcOrd="10" destOrd="0" presId="urn:microsoft.com/office/officeart/2005/8/layout/hierarchy2"/>
    <dgm:cxn modelId="{7385BF4F-D0C8-4A27-B03F-A898FB9A1A92}" type="presParOf" srcId="{00A4E4DF-D48C-4699-8F38-75506C50DCAB}" destId="{EB4E8BB3-B65B-49AE-8FF6-544AD9E5E2AF}" srcOrd="0" destOrd="0" presId="urn:microsoft.com/office/officeart/2005/8/layout/hierarchy2"/>
    <dgm:cxn modelId="{BB0B469C-1760-4224-8EF1-38EE718712EF}" type="presParOf" srcId="{BC956E3C-1AC0-4B5F-84BD-872D130E94FA}" destId="{46DBF58C-B4B5-4720-9B5B-4E9A4BC6851B}" srcOrd="11" destOrd="0" presId="urn:microsoft.com/office/officeart/2005/8/layout/hierarchy2"/>
    <dgm:cxn modelId="{CCFD7D29-C580-428F-B990-740EF7BB4620}" type="presParOf" srcId="{46DBF58C-B4B5-4720-9B5B-4E9A4BC6851B}" destId="{78FC2B61-FFAF-4BF2-9889-6F896C11AFB6}" srcOrd="0" destOrd="0" presId="urn:microsoft.com/office/officeart/2005/8/layout/hierarchy2"/>
    <dgm:cxn modelId="{BA1CD9B4-D73B-46E7-AC74-3E27C26B4DD0}" type="presParOf" srcId="{46DBF58C-B4B5-4720-9B5B-4E9A4BC6851B}" destId="{28D92670-C551-482F-A7C3-3E241724B0A6}" srcOrd="1" destOrd="0" presId="urn:microsoft.com/office/officeart/2005/8/layout/hierarchy2"/>
    <dgm:cxn modelId="{863CF049-0EBD-4062-8440-DCA87B282823}" type="presParOf" srcId="{28D92670-C551-482F-A7C3-3E241724B0A6}" destId="{25B64548-2052-49C0-B43D-331615B420D5}" srcOrd="0" destOrd="0" presId="urn:microsoft.com/office/officeart/2005/8/layout/hierarchy2"/>
    <dgm:cxn modelId="{135F3004-55DD-46B2-9008-28AAF883A9D8}" type="presParOf" srcId="{25B64548-2052-49C0-B43D-331615B420D5}" destId="{CBFDAC92-F6BB-4F38-BBCA-F4D34EC0897C}" srcOrd="0" destOrd="0" presId="urn:microsoft.com/office/officeart/2005/8/layout/hierarchy2"/>
    <dgm:cxn modelId="{83E7BF48-A333-4D93-AFAE-99A3CDCAE9BC}" type="presParOf" srcId="{28D92670-C551-482F-A7C3-3E241724B0A6}" destId="{CA91D6C5-C702-4BF2-B280-7A08EB03B42F}" srcOrd="1" destOrd="0" presId="urn:microsoft.com/office/officeart/2005/8/layout/hierarchy2"/>
    <dgm:cxn modelId="{ECBFE448-7B6D-4E23-9EC5-6925ABAC317B}" type="presParOf" srcId="{CA91D6C5-C702-4BF2-B280-7A08EB03B42F}" destId="{63B63FEB-FAC2-4E13-A87C-3B2741823D33}" srcOrd="0" destOrd="0" presId="urn:microsoft.com/office/officeart/2005/8/layout/hierarchy2"/>
    <dgm:cxn modelId="{24108873-9063-4C45-98C8-CA02A12EA253}" type="presParOf" srcId="{CA91D6C5-C702-4BF2-B280-7A08EB03B42F}" destId="{97E3933E-6F64-4758-BCE7-6A9CA584572B}" srcOrd="1" destOrd="0" presId="urn:microsoft.com/office/officeart/2005/8/layout/hierarchy2"/>
    <dgm:cxn modelId="{9D3FEE24-CFCB-45BA-88B9-07371F6790A9}" type="presParOf" srcId="{BC956E3C-1AC0-4B5F-84BD-872D130E94FA}" destId="{CC6B37E9-C623-43D5-BE61-A36C3295E460}" srcOrd="12" destOrd="0" presId="urn:microsoft.com/office/officeart/2005/8/layout/hierarchy2"/>
    <dgm:cxn modelId="{E93074C2-09AC-4B7D-B332-F94D6D995A92}" type="presParOf" srcId="{CC6B37E9-C623-43D5-BE61-A36C3295E460}" destId="{620B37EA-922F-4AD4-9F3A-31A2E8BA1CF1}" srcOrd="0" destOrd="0" presId="urn:microsoft.com/office/officeart/2005/8/layout/hierarchy2"/>
    <dgm:cxn modelId="{D3F405F5-5845-4CD1-B468-E9DCE0E70B40}" type="presParOf" srcId="{BC956E3C-1AC0-4B5F-84BD-872D130E94FA}" destId="{2A7F159B-AD56-488F-BB94-8F16CE16068D}" srcOrd="13" destOrd="0" presId="urn:microsoft.com/office/officeart/2005/8/layout/hierarchy2"/>
    <dgm:cxn modelId="{F6A1273F-63AC-44B5-A574-4F885F227E7F}" type="presParOf" srcId="{2A7F159B-AD56-488F-BB94-8F16CE16068D}" destId="{F883F60B-9FBD-4767-A2CA-27816C47644D}" srcOrd="0" destOrd="0" presId="urn:microsoft.com/office/officeart/2005/8/layout/hierarchy2"/>
    <dgm:cxn modelId="{C09DCB6C-0FD0-4880-8529-EBCA93BF98B7}" type="presParOf" srcId="{2A7F159B-AD56-488F-BB94-8F16CE16068D}" destId="{62DCD368-5216-4E85-8C2D-CB196C52FAFC}" srcOrd="1" destOrd="0" presId="urn:microsoft.com/office/officeart/2005/8/layout/hierarchy2"/>
    <dgm:cxn modelId="{4C227B01-7AC8-4CF4-B489-A098620CFAAC}" type="presParOf" srcId="{62DCD368-5216-4E85-8C2D-CB196C52FAFC}" destId="{544FC432-B2DE-4FD5-B7E1-7712FF2F779B}" srcOrd="0" destOrd="0" presId="urn:microsoft.com/office/officeart/2005/8/layout/hierarchy2"/>
    <dgm:cxn modelId="{47F7858F-29F0-4E91-B51E-003766D69DD8}" type="presParOf" srcId="{544FC432-B2DE-4FD5-B7E1-7712FF2F779B}" destId="{9D06DA23-E1E6-41A0-82D0-68FB1EA5F0B6}" srcOrd="0" destOrd="0" presId="urn:microsoft.com/office/officeart/2005/8/layout/hierarchy2"/>
    <dgm:cxn modelId="{387B45DF-DD9C-41FE-B8B8-85A00490F1FF}" type="presParOf" srcId="{62DCD368-5216-4E85-8C2D-CB196C52FAFC}" destId="{F9B79DE6-B494-45F8-B881-584774B40D36}" srcOrd="1" destOrd="0" presId="urn:microsoft.com/office/officeart/2005/8/layout/hierarchy2"/>
    <dgm:cxn modelId="{CEA7506C-CD12-4400-9BBA-23C21369DA46}" type="presParOf" srcId="{F9B79DE6-B494-45F8-B881-584774B40D36}" destId="{377E016A-FC9F-48EC-A576-5C39C8435924}" srcOrd="0" destOrd="0" presId="urn:microsoft.com/office/officeart/2005/8/layout/hierarchy2"/>
    <dgm:cxn modelId="{CE98F0E0-F1A9-410E-9CFF-57D8BB2BE1B9}" type="presParOf" srcId="{F9B79DE6-B494-45F8-B881-584774B40D36}" destId="{814CA6C7-F156-4A9C-B978-A7BCB625285F}" srcOrd="1" destOrd="0" presId="urn:microsoft.com/office/officeart/2005/8/layout/hierarchy2"/>
    <dgm:cxn modelId="{BA10E84B-7644-4028-8B8C-CB297E4AB3D6}" type="presParOf" srcId="{BC956E3C-1AC0-4B5F-84BD-872D130E94FA}" destId="{9447F997-1050-4697-8214-B02347062C0A}" srcOrd="14" destOrd="0" presId="urn:microsoft.com/office/officeart/2005/8/layout/hierarchy2"/>
    <dgm:cxn modelId="{91722AC2-7DC5-44D8-8862-5BAD55E722C4}" type="presParOf" srcId="{9447F997-1050-4697-8214-B02347062C0A}" destId="{DF40093C-D285-4328-A4C4-00A9B4B660F4}" srcOrd="0" destOrd="0" presId="urn:microsoft.com/office/officeart/2005/8/layout/hierarchy2"/>
    <dgm:cxn modelId="{8134BF56-CD5F-4C55-97DE-781871F333C0}" type="presParOf" srcId="{BC956E3C-1AC0-4B5F-84BD-872D130E94FA}" destId="{3862228D-25CD-4E25-B45C-FE9231E7FD9B}" srcOrd="15" destOrd="0" presId="urn:microsoft.com/office/officeart/2005/8/layout/hierarchy2"/>
    <dgm:cxn modelId="{C418C22F-3BEC-4009-9DFC-FDA80AA494BC}" type="presParOf" srcId="{3862228D-25CD-4E25-B45C-FE9231E7FD9B}" destId="{455351C2-6944-4A68-890B-A862C18F41BD}" srcOrd="0" destOrd="0" presId="urn:microsoft.com/office/officeart/2005/8/layout/hierarchy2"/>
    <dgm:cxn modelId="{EB0E6EB6-8CAC-4812-9C46-6A73C7F4E2CA}" type="presParOf" srcId="{3862228D-25CD-4E25-B45C-FE9231E7FD9B}" destId="{7531CFB4-0AEB-4929-895F-45A326AE7063}" srcOrd="1" destOrd="0" presId="urn:microsoft.com/office/officeart/2005/8/layout/hierarchy2"/>
    <dgm:cxn modelId="{62D88E23-CC09-423D-B85B-5FEFD4AAB9F4}" type="presParOf" srcId="{7531CFB4-0AEB-4929-895F-45A326AE7063}" destId="{81B5AE17-2966-410E-BEED-3C4D5B6156E9}" srcOrd="0" destOrd="0" presId="urn:microsoft.com/office/officeart/2005/8/layout/hierarchy2"/>
    <dgm:cxn modelId="{D6F1C7E8-6B54-4BB8-8A08-88702EE0C61A}" type="presParOf" srcId="{81B5AE17-2966-410E-BEED-3C4D5B6156E9}" destId="{E33ACD61-CFA7-4344-8C38-5D43029035AB}" srcOrd="0" destOrd="0" presId="urn:microsoft.com/office/officeart/2005/8/layout/hierarchy2"/>
    <dgm:cxn modelId="{A1898368-306A-4589-8CD2-095154454654}" type="presParOf" srcId="{7531CFB4-0AEB-4929-895F-45A326AE7063}" destId="{2A269850-BF57-4761-AB69-6544D0C3AD98}" srcOrd="1" destOrd="0" presId="urn:microsoft.com/office/officeart/2005/8/layout/hierarchy2"/>
    <dgm:cxn modelId="{535C194F-A658-4139-88DE-7AFD62AF0E22}" type="presParOf" srcId="{2A269850-BF57-4761-AB69-6544D0C3AD98}" destId="{1392B8C4-915A-44EB-A6EC-1F9C92ABDC11}" srcOrd="0" destOrd="0" presId="urn:microsoft.com/office/officeart/2005/8/layout/hierarchy2"/>
    <dgm:cxn modelId="{C5C2EAB1-633E-4773-9451-EEDBFDAE88CF}" type="presParOf" srcId="{2A269850-BF57-4761-AB69-6544D0C3AD98}" destId="{104B26C2-EA47-460F-9047-8973A7EB5F9A}" srcOrd="1" destOrd="0" presId="urn:microsoft.com/office/officeart/2005/8/layout/hierarchy2"/>
    <dgm:cxn modelId="{A507EB52-1584-4844-B544-1588FDAFB7A4}" type="presParOf" srcId="{BC956E3C-1AC0-4B5F-84BD-872D130E94FA}" destId="{5AD97655-5418-45A6-8D09-9AF253229527}" srcOrd="16" destOrd="0" presId="urn:microsoft.com/office/officeart/2005/8/layout/hierarchy2"/>
    <dgm:cxn modelId="{343215BE-09CE-470E-A9E2-A500DFAD6214}" type="presParOf" srcId="{5AD97655-5418-45A6-8D09-9AF253229527}" destId="{D5D1DB12-E28D-4CBF-B03B-630B40828591}" srcOrd="0" destOrd="0" presId="urn:microsoft.com/office/officeart/2005/8/layout/hierarchy2"/>
    <dgm:cxn modelId="{E28838F2-F939-4EC4-9815-192F02F3A8BF}" type="presParOf" srcId="{BC956E3C-1AC0-4B5F-84BD-872D130E94FA}" destId="{434F29B9-9E62-4662-8850-39F25CF6FDBE}" srcOrd="17" destOrd="0" presId="urn:microsoft.com/office/officeart/2005/8/layout/hierarchy2"/>
    <dgm:cxn modelId="{A6FA33A2-2E31-4345-8549-FF8EAAC8CD60}" type="presParOf" srcId="{434F29B9-9E62-4662-8850-39F25CF6FDBE}" destId="{055CA8CC-DF0D-4DF1-91EE-30B05D6C1230}" srcOrd="0" destOrd="0" presId="urn:microsoft.com/office/officeart/2005/8/layout/hierarchy2"/>
    <dgm:cxn modelId="{7A9CB7B1-B61C-464A-BADC-DEE5DE34F1D0}" type="presParOf" srcId="{434F29B9-9E62-4662-8850-39F25CF6FDBE}" destId="{0B201C0E-867A-41DE-8245-F4637934ECFF}" srcOrd="1" destOrd="0" presId="urn:microsoft.com/office/officeart/2005/8/layout/hierarchy2"/>
    <dgm:cxn modelId="{2A6D0109-943F-42B2-B8CC-4752DB4D5198}" type="presParOf" srcId="{0B201C0E-867A-41DE-8245-F4637934ECFF}" destId="{54FB3D7B-03E7-4EB4-977C-3C34921DCA2A}" srcOrd="0" destOrd="0" presId="urn:microsoft.com/office/officeart/2005/8/layout/hierarchy2"/>
    <dgm:cxn modelId="{FE48ECB2-205A-4B39-87B6-C377A82B3504}" type="presParOf" srcId="{54FB3D7B-03E7-4EB4-977C-3C34921DCA2A}" destId="{E73B0436-7B35-45FA-B438-208B50151E68}" srcOrd="0" destOrd="0" presId="urn:microsoft.com/office/officeart/2005/8/layout/hierarchy2"/>
    <dgm:cxn modelId="{4B2DEB0F-9685-4C90-86DA-D89BBAE77247}" type="presParOf" srcId="{0B201C0E-867A-41DE-8245-F4637934ECFF}" destId="{8DD89249-CB7D-470B-9FAC-59CEEDB167DD}" srcOrd="1" destOrd="0" presId="urn:microsoft.com/office/officeart/2005/8/layout/hierarchy2"/>
    <dgm:cxn modelId="{E6F6B901-3F5C-4E6C-9914-2058F4A9554D}" type="presParOf" srcId="{8DD89249-CB7D-470B-9FAC-59CEEDB167DD}" destId="{520B9EFC-BF9B-40EB-908A-2A1638AF2EB9}" srcOrd="0" destOrd="0" presId="urn:microsoft.com/office/officeart/2005/8/layout/hierarchy2"/>
    <dgm:cxn modelId="{EEF367A1-48CA-47FD-B34B-DB24C54D2738}" type="presParOf" srcId="{8DD89249-CB7D-470B-9FAC-59CEEDB167DD}" destId="{45AC5DB8-7291-4621-B111-E439AC78B6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0C5431D-1BC0-4825-8D78-2BE09EBAE22D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436D280-D151-436A-B493-A4885B8FA9E5}">
      <dgm:prSet phldrT="[Text]" custT="1"/>
      <dgm:spPr/>
      <dgm:t>
        <a:bodyPr/>
        <a:lstStyle/>
        <a:p>
          <a:r>
            <a:rPr lang="en-US" sz="1800" dirty="0"/>
            <a:t>Types of web storage</a:t>
          </a:r>
          <a:endParaRPr lang="en-IN" sz="1800" dirty="0"/>
        </a:p>
      </dgm:t>
    </dgm:pt>
    <dgm:pt modelId="{6C2146B3-8407-4668-AAC6-15E5374BB15F}" type="parTrans" cxnId="{A2CC59C9-9579-4EC8-8D69-8BADABB676CC}">
      <dgm:prSet/>
      <dgm:spPr/>
      <dgm:t>
        <a:bodyPr/>
        <a:lstStyle/>
        <a:p>
          <a:endParaRPr lang="en-IN" sz="1800"/>
        </a:p>
      </dgm:t>
    </dgm:pt>
    <dgm:pt modelId="{06A0BF96-3DA9-4194-A73F-1F0C4A84CFE8}" type="sibTrans" cxnId="{A2CC59C9-9579-4EC8-8D69-8BADABB676CC}">
      <dgm:prSet/>
      <dgm:spPr/>
      <dgm:t>
        <a:bodyPr/>
        <a:lstStyle/>
        <a:p>
          <a:endParaRPr lang="en-IN" sz="1800"/>
        </a:p>
      </dgm:t>
    </dgm:pt>
    <dgm:pt modelId="{E05B0A49-24C2-46D6-9BF5-F9991042CE3E}">
      <dgm:prSet phldrT="[Text]" custT="1"/>
      <dgm:spPr/>
      <dgm:t>
        <a:bodyPr/>
        <a:lstStyle/>
        <a:p>
          <a:r>
            <a:rPr lang="en-US" sz="1800" dirty="0"/>
            <a:t>Local storage</a:t>
          </a:r>
          <a:endParaRPr lang="en-IN" sz="1800" dirty="0"/>
        </a:p>
      </dgm:t>
    </dgm:pt>
    <dgm:pt modelId="{D753E1C4-FF0C-46AC-9EC9-08B8B6762692}" type="parTrans" cxnId="{F75C7FDA-631B-4419-B22C-D39DCDDF1EEB}">
      <dgm:prSet/>
      <dgm:spPr/>
      <dgm:t>
        <a:bodyPr/>
        <a:lstStyle/>
        <a:p>
          <a:endParaRPr lang="en-IN" sz="1800"/>
        </a:p>
      </dgm:t>
    </dgm:pt>
    <dgm:pt modelId="{ACC301BF-F9A1-45C3-A779-BF1E9CF6E69B}" type="sibTrans" cxnId="{F75C7FDA-631B-4419-B22C-D39DCDDF1EEB}">
      <dgm:prSet/>
      <dgm:spPr/>
      <dgm:t>
        <a:bodyPr/>
        <a:lstStyle/>
        <a:p>
          <a:endParaRPr lang="en-IN" sz="1800"/>
        </a:p>
      </dgm:t>
    </dgm:pt>
    <dgm:pt modelId="{443ABB9B-798A-4EAE-8778-E9F2E9663C1B}">
      <dgm:prSet phldrT="[Text]" custT="1"/>
      <dgm:spPr/>
      <dgm:t>
        <a:bodyPr/>
        <a:lstStyle/>
        <a:p>
          <a:r>
            <a:rPr lang="en-US" sz="1800" dirty="0"/>
            <a:t>Session storage</a:t>
          </a:r>
          <a:endParaRPr lang="en-IN" sz="1800" dirty="0"/>
        </a:p>
      </dgm:t>
    </dgm:pt>
    <dgm:pt modelId="{258B1586-6852-42DD-B946-2EFC8B7FA870}" type="parTrans" cxnId="{81C7813D-7881-4CFA-B465-E54D22182B6F}">
      <dgm:prSet/>
      <dgm:spPr/>
      <dgm:t>
        <a:bodyPr/>
        <a:lstStyle/>
        <a:p>
          <a:endParaRPr lang="en-IN" sz="1800"/>
        </a:p>
      </dgm:t>
    </dgm:pt>
    <dgm:pt modelId="{FB1FD3EB-0806-4AC3-8D0A-1C4CD9DEE4AA}" type="sibTrans" cxnId="{81C7813D-7881-4CFA-B465-E54D22182B6F}">
      <dgm:prSet/>
      <dgm:spPr/>
      <dgm:t>
        <a:bodyPr/>
        <a:lstStyle/>
        <a:p>
          <a:endParaRPr lang="en-IN" sz="1800"/>
        </a:p>
      </dgm:t>
    </dgm:pt>
    <dgm:pt modelId="{E72A6B6D-1AF5-4B86-8D6C-19FBC993D808}" type="pres">
      <dgm:prSet presAssocID="{C0C5431D-1BC0-4825-8D78-2BE09EBAE22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C5FC4-E6A2-470B-B489-3ABE282503DA}" type="pres">
      <dgm:prSet presAssocID="{F436D280-D151-436A-B493-A4885B8FA9E5}" presName="hierRoot1" presStyleCnt="0">
        <dgm:presLayoutVars>
          <dgm:hierBranch val="init"/>
        </dgm:presLayoutVars>
      </dgm:prSet>
      <dgm:spPr/>
    </dgm:pt>
    <dgm:pt modelId="{7D22C8A8-1BED-4579-B80B-731EA239B0BF}" type="pres">
      <dgm:prSet presAssocID="{F436D280-D151-436A-B493-A4885B8FA9E5}" presName="rootComposite1" presStyleCnt="0"/>
      <dgm:spPr/>
    </dgm:pt>
    <dgm:pt modelId="{8328F01F-8D75-48FD-A786-6F835B5E42AE}" type="pres">
      <dgm:prSet presAssocID="{F436D280-D151-436A-B493-A4885B8FA9E5}" presName="rootText1" presStyleLbl="node0" presStyleIdx="0" presStyleCnt="1" custScaleX="147924" custScaleY="53440">
        <dgm:presLayoutVars>
          <dgm:chPref val="3"/>
        </dgm:presLayoutVars>
      </dgm:prSet>
      <dgm:spPr>
        <a:prstGeom prst="roundRect">
          <a:avLst/>
        </a:prstGeom>
      </dgm:spPr>
    </dgm:pt>
    <dgm:pt modelId="{C1EE9A6C-1439-4440-A070-09937D84E547}" type="pres">
      <dgm:prSet presAssocID="{F436D280-D151-436A-B493-A4885B8FA9E5}" presName="rootConnector1" presStyleLbl="node1" presStyleIdx="0" presStyleCnt="0"/>
      <dgm:spPr/>
    </dgm:pt>
    <dgm:pt modelId="{5B10DC76-9287-4332-9986-CD7D900032F8}" type="pres">
      <dgm:prSet presAssocID="{F436D280-D151-436A-B493-A4885B8FA9E5}" presName="hierChild2" presStyleCnt="0"/>
      <dgm:spPr/>
    </dgm:pt>
    <dgm:pt modelId="{66B3AD51-3AC7-4187-9C49-B94BC3C0D92C}" type="pres">
      <dgm:prSet presAssocID="{D753E1C4-FF0C-46AC-9EC9-08B8B6762692}" presName="Name37" presStyleLbl="parChTrans1D2" presStyleIdx="0" presStyleCnt="2"/>
      <dgm:spPr/>
    </dgm:pt>
    <dgm:pt modelId="{DADE67C4-0558-47E9-923E-6C0298AEE4B3}" type="pres">
      <dgm:prSet presAssocID="{E05B0A49-24C2-46D6-9BF5-F9991042CE3E}" presName="hierRoot2" presStyleCnt="0">
        <dgm:presLayoutVars>
          <dgm:hierBranch val="init"/>
        </dgm:presLayoutVars>
      </dgm:prSet>
      <dgm:spPr/>
    </dgm:pt>
    <dgm:pt modelId="{49C9382D-1A37-427C-8342-6B598686FEB7}" type="pres">
      <dgm:prSet presAssocID="{E05B0A49-24C2-46D6-9BF5-F9991042CE3E}" presName="rootComposite" presStyleCnt="0"/>
      <dgm:spPr/>
    </dgm:pt>
    <dgm:pt modelId="{70190610-F3C7-40D1-9756-B1F271FF659C}" type="pres">
      <dgm:prSet presAssocID="{E05B0A49-24C2-46D6-9BF5-F9991042CE3E}" presName="rootText" presStyleLbl="node2" presStyleIdx="0" presStyleCnt="2" custScaleX="171824" custScaleY="50465" custLinFactNeighborX="-5169" custLinFactNeighborY="4718">
        <dgm:presLayoutVars>
          <dgm:chPref val="3"/>
        </dgm:presLayoutVars>
      </dgm:prSet>
      <dgm:spPr>
        <a:prstGeom prst="roundRect">
          <a:avLst/>
        </a:prstGeom>
      </dgm:spPr>
    </dgm:pt>
    <dgm:pt modelId="{B0603248-97E9-4F78-A7DA-500B8321FA10}" type="pres">
      <dgm:prSet presAssocID="{E05B0A49-24C2-46D6-9BF5-F9991042CE3E}" presName="rootConnector" presStyleLbl="node2" presStyleIdx="0" presStyleCnt="2"/>
      <dgm:spPr/>
    </dgm:pt>
    <dgm:pt modelId="{615F0EA5-4A77-46A5-B440-7FDEC18C7C85}" type="pres">
      <dgm:prSet presAssocID="{E05B0A49-24C2-46D6-9BF5-F9991042CE3E}" presName="hierChild4" presStyleCnt="0"/>
      <dgm:spPr/>
    </dgm:pt>
    <dgm:pt modelId="{F77695BA-712F-48D3-A4E4-18F7FC3827E4}" type="pres">
      <dgm:prSet presAssocID="{E05B0A49-24C2-46D6-9BF5-F9991042CE3E}" presName="hierChild5" presStyleCnt="0"/>
      <dgm:spPr/>
    </dgm:pt>
    <dgm:pt modelId="{1C775DED-5E93-4C87-AC46-91B3E56589A8}" type="pres">
      <dgm:prSet presAssocID="{258B1586-6852-42DD-B946-2EFC8B7FA870}" presName="Name37" presStyleLbl="parChTrans1D2" presStyleIdx="1" presStyleCnt="2"/>
      <dgm:spPr/>
    </dgm:pt>
    <dgm:pt modelId="{ED7DF226-555B-44F4-97E0-3BF319F88003}" type="pres">
      <dgm:prSet presAssocID="{443ABB9B-798A-4EAE-8778-E9F2E9663C1B}" presName="hierRoot2" presStyleCnt="0">
        <dgm:presLayoutVars>
          <dgm:hierBranch val="init"/>
        </dgm:presLayoutVars>
      </dgm:prSet>
      <dgm:spPr/>
    </dgm:pt>
    <dgm:pt modelId="{15BE0FB8-4030-4755-A279-9FFAF02AAD79}" type="pres">
      <dgm:prSet presAssocID="{443ABB9B-798A-4EAE-8778-E9F2E9663C1B}" presName="rootComposite" presStyleCnt="0"/>
      <dgm:spPr/>
    </dgm:pt>
    <dgm:pt modelId="{6942A6A9-7A48-41F4-8135-3DE4F63B1A72}" type="pres">
      <dgm:prSet presAssocID="{443ABB9B-798A-4EAE-8778-E9F2E9663C1B}" presName="rootText" presStyleLbl="node2" presStyleIdx="1" presStyleCnt="2" custScaleX="171824" custScaleY="50465" custLinFactNeighborX="20774" custLinFactNeighborY="4904">
        <dgm:presLayoutVars>
          <dgm:chPref val="3"/>
        </dgm:presLayoutVars>
      </dgm:prSet>
      <dgm:spPr>
        <a:prstGeom prst="roundRect">
          <a:avLst/>
        </a:prstGeom>
      </dgm:spPr>
    </dgm:pt>
    <dgm:pt modelId="{1CCF439C-9AC7-4F3D-90E6-BBCF447EF30C}" type="pres">
      <dgm:prSet presAssocID="{443ABB9B-798A-4EAE-8778-E9F2E9663C1B}" presName="rootConnector" presStyleLbl="node2" presStyleIdx="1" presStyleCnt="2"/>
      <dgm:spPr/>
    </dgm:pt>
    <dgm:pt modelId="{17D4D339-C3C0-4FA5-9A67-57F237220472}" type="pres">
      <dgm:prSet presAssocID="{443ABB9B-798A-4EAE-8778-E9F2E9663C1B}" presName="hierChild4" presStyleCnt="0"/>
      <dgm:spPr/>
    </dgm:pt>
    <dgm:pt modelId="{5AEC65D6-42DA-47FC-A14A-A2A2D988718F}" type="pres">
      <dgm:prSet presAssocID="{443ABB9B-798A-4EAE-8778-E9F2E9663C1B}" presName="hierChild5" presStyleCnt="0"/>
      <dgm:spPr/>
    </dgm:pt>
    <dgm:pt modelId="{0D591FEC-C11F-410B-98D9-63C40480FFB0}" type="pres">
      <dgm:prSet presAssocID="{F436D280-D151-436A-B493-A4885B8FA9E5}" presName="hierChild3" presStyleCnt="0"/>
      <dgm:spPr/>
    </dgm:pt>
  </dgm:ptLst>
  <dgm:cxnLst>
    <dgm:cxn modelId="{80FB7D1E-2119-45AA-A6E6-2170C7338EF5}" type="presOf" srcId="{258B1586-6852-42DD-B946-2EFC8B7FA870}" destId="{1C775DED-5E93-4C87-AC46-91B3E56589A8}" srcOrd="0" destOrd="0" presId="urn:microsoft.com/office/officeart/2005/8/layout/orgChart1"/>
    <dgm:cxn modelId="{00A6D81E-691D-4B9D-B808-CEAC9FAE435C}" type="presOf" srcId="{C0C5431D-1BC0-4825-8D78-2BE09EBAE22D}" destId="{E72A6B6D-1AF5-4B86-8D6C-19FBC993D808}" srcOrd="0" destOrd="0" presId="urn:microsoft.com/office/officeart/2005/8/layout/orgChart1"/>
    <dgm:cxn modelId="{81C7813D-7881-4CFA-B465-E54D22182B6F}" srcId="{F436D280-D151-436A-B493-A4885B8FA9E5}" destId="{443ABB9B-798A-4EAE-8778-E9F2E9663C1B}" srcOrd="1" destOrd="0" parTransId="{258B1586-6852-42DD-B946-2EFC8B7FA870}" sibTransId="{FB1FD3EB-0806-4AC3-8D0A-1C4CD9DEE4AA}"/>
    <dgm:cxn modelId="{B7DBC67E-F55C-4E3E-8E97-B99571FD8ADD}" type="presOf" srcId="{443ABB9B-798A-4EAE-8778-E9F2E9663C1B}" destId="{6942A6A9-7A48-41F4-8135-3DE4F63B1A72}" srcOrd="0" destOrd="0" presId="urn:microsoft.com/office/officeart/2005/8/layout/orgChart1"/>
    <dgm:cxn modelId="{08B06F93-491F-41EF-A36C-7BD883BE5B1D}" type="presOf" srcId="{E05B0A49-24C2-46D6-9BF5-F9991042CE3E}" destId="{70190610-F3C7-40D1-9756-B1F271FF659C}" srcOrd="0" destOrd="0" presId="urn:microsoft.com/office/officeart/2005/8/layout/orgChart1"/>
    <dgm:cxn modelId="{C6057897-3DD1-4E80-AC2E-5727F1CE2568}" type="presOf" srcId="{F436D280-D151-436A-B493-A4885B8FA9E5}" destId="{8328F01F-8D75-48FD-A786-6F835B5E42AE}" srcOrd="0" destOrd="0" presId="urn:microsoft.com/office/officeart/2005/8/layout/orgChart1"/>
    <dgm:cxn modelId="{BEE33CC6-6D67-4EFF-A247-DB412F0B4245}" type="presOf" srcId="{443ABB9B-798A-4EAE-8778-E9F2E9663C1B}" destId="{1CCF439C-9AC7-4F3D-90E6-BBCF447EF30C}" srcOrd="1" destOrd="0" presId="urn:microsoft.com/office/officeart/2005/8/layout/orgChart1"/>
    <dgm:cxn modelId="{A2CC59C9-9579-4EC8-8D69-8BADABB676CC}" srcId="{C0C5431D-1BC0-4825-8D78-2BE09EBAE22D}" destId="{F436D280-D151-436A-B493-A4885B8FA9E5}" srcOrd="0" destOrd="0" parTransId="{6C2146B3-8407-4668-AAC6-15E5374BB15F}" sibTransId="{06A0BF96-3DA9-4194-A73F-1F0C4A84CFE8}"/>
    <dgm:cxn modelId="{F75C7FDA-631B-4419-B22C-D39DCDDF1EEB}" srcId="{F436D280-D151-436A-B493-A4885B8FA9E5}" destId="{E05B0A49-24C2-46D6-9BF5-F9991042CE3E}" srcOrd="0" destOrd="0" parTransId="{D753E1C4-FF0C-46AC-9EC9-08B8B6762692}" sibTransId="{ACC301BF-F9A1-45C3-A779-BF1E9CF6E69B}"/>
    <dgm:cxn modelId="{6A9605E4-CEC0-41A6-B6AF-62E01D70E272}" type="presOf" srcId="{E05B0A49-24C2-46D6-9BF5-F9991042CE3E}" destId="{B0603248-97E9-4F78-A7DA-500B8321FA10}" srcOrd="1" destOrd="0" presId="urn:microsoft.com/office/officeart/2005/8/layout/orgChart1"/>
    <dgm:cxn modelId="{2EDDD0F4-691F-4443-8AD0-396E5204621F}" type="presOf" srcId="{D753E1C4-FF0C-46AC-9EC9-08B8B6762692}" destId="{66B3AD51-3AC7-4187-9C49-B94BC3C0D92C}" srcOrd="0" destOrd="0" presId="urn:microsoft.com/office/officeart/2005/8/layout/orgChart1"/>
    <dgm:cxn modelId="{3DCE75FE-B0E9-41EE-8AC2-EA369E7E394E}" type="presOf" srcId="{F436D280-D151-436A-B493-A4885B8FA9E5}" destId="{C1EE9A6C-1439-4440-A070-09937D84E547}" srcOrd="1" destOrd="0" presId="urn:microsoft.com/office/officeart/2005/8/layout/orgChart1"/>
    <dgm:cxn modelId="{D7039452-6D44-4043-B942-EA4A46D45935}" type="presParOf" srcId="{E72A6B6D-1AF5-4B86-8D6C-19FBC993D808}" destId="{1F3C5FC4-E6A2-470B-B489-3ABE282503DA}" srcOrd="0" destOrd="0" presId="urn:microsoft.com/office/officeart/2005/8/layout/orgChart1"/>
    <dgm:cxn modelId="{D6751AB5-7275-476C-B068-E62EFFC4B5C0}" type="presParOf" srcId="{1F3C5FC4-E6A2-470B-B489-3ABE282503DA}" destId="{7D22C8A8-1BED-4579-B80B-731EA239B0BF}" srcOrd="0" destOrd="0" presId="urn:microsoft.com/office/officeart/2005/8/layout/orgChart1"/>
    <dgm:cxn modelId="{AA1A8B76-62A9-4016-A8F6-E89AAD42534A}" type="presParOf" srcId="{7D22C8A8-1BED-4579-B80B-731EA239B0BF}" destId="{8328F01F-8D75-48FD-A786-6F835B5E42AE}" srcOrd="0" destOrd="0" presId="urn:microsoft.com/office/officeart/2005/8/layout/orgChart1"/>
    <dgm:cxn modelId="{0F5530D5-D09D-4D88-AA77-9F7AEA55AFA6}" type="presParOf" srcId="{7D22C8A8-1BED-4579-B80B-731EA239B0BF}" destId="{C1EE9A6C-1439-4440-A070-09937D84E547}" srcOrd="1" destOrd="0" presId="urn:microsoft.com/office/officeart/2005/8/layout/orgChart1"/>
    <dgm:cxn modelId="{FA179FDA-3EED-428F-AFF1-6F954A9E911B}" type="presParOf" srcId="{1F3C5FC4-E6A2-470B-B489-3ABE282503DA}" destId="{5B10DC76-9287-4332-9986-CD7D900032F8}" srcOrd="1" destOrd="0" presId="urn:microsoft.com/office/officeart/2005/8/layout/orgChart1"/>
    <dgm:cxn modelId="{D69FBC4F-C0FA-410E-8CA1-9C6D0C00DB94}" type="presParOf" srcId="{5B10DC76-9287-4332-9986-CD7D900032F8}" destId="{66B3AD51-3AC7-4187-9C49-B94BC3C0D92C}" srcOrd="0" destOrd="0" presId="urn:microsoft.com/office/officeart/2005/8/layout/orgChart1"/>
    <dgm:cxn modelId="{824FE1FA-6DB7-4889-95CD-C203843198A0}" type="presParOf" srcId="{5B10DC76-9287-4332-9986-CD7D900032F8}" destId="{DADE67C4-0558-47E9-923E-6C0298AEE4B3}" srcOrd="1" destOrd="0" presId="urn:microsoft.com/office/officeart/2005/8/layout/orgChart1"/>
    <dgm:cxn modelId="{69BEA08A-10CD-42BE-B04E-DB37B1C9E9C4}" type="presParOf" srcId="{DADE67C4-0558-47E9-923E-6C0298AEE4B3}" destId="{49C9382D-1A37-427C-8342-6B598686FEB7}" srcOrd="0" destOrd="0" presId="urn:microsoft.com/office/officeart/2005/8/layout/orgChart1"/>
    <dgm:cxn modelId="{0082E59B-F61E-4B06-A41E-4C04849EDC69}" type="presParOf" srcId="{49C9382D-1A37-427C-8342-6B598686FEB7}" destId="{70190610-F3C7-40D1-9756-B1F271FF659C}" srcOrd="0" destOrd="0" presId="urn:microsoft.com/office/officeart/2005/8/layout/orgChart1"/>
    <dgm:cxn modelId="{C480DE6B-C579-4FB6-AE2D-DFC9A5BDEEC9}" type="presParOf" srcId="{49C9382D-1A37-427C-8342-6B598686FEB7}" destId="{B0603248-97E9-4F78-A7DA-500B8321FA10}" srcOrd="1" destOrd="0" presId="urn:microsoft.com/office/officeart/2005/8/layout/orgChart1"/>
    <dgm:cxn modelId="{D87828D5-381A-40B4-8F5F-8645AA9F4528}" type="presParOf" srcId="{DADE67C4-0558-47E9-923E-6C0298AEE4B3}" destId="{615F0EA5-4A77-46A5-B440-7FDEC18C7C85}" srcOrd="1" destOrd="0" presId="urn:microsoft.com/office/officeart/2005/8/layout/orgChart1"/>
    <dgm:cxn modelId="{3D5ED89F-0CF1-4871-9042-E11A6DDF957B}" type="presParOf" srcId="{DADE67C4-0558-47E9-923E-6C0298AEE4B3}" destId="{F77695BA-712F-48D3-A4E4-18F7FC3827E4}" srcOrd="2" destOrd="0" presId="urn:microsoft.com/office/officeart/2005/8/layout/orgChart1"/>
    <dgm:cxn modelId="{8BE13BDF-BB2D-4346-ABAD-483ED39A88E7}" type="presParOf" srcId="{5B10DC76-9287-4332-9986-CD7D900032F8}" destId="{1C775DED-5E93-4C87-AC46-91B3E56589A8}" srcOrd="2" destOrd="0" presId="urn:microsoft.com/office/officeart/2005/8/layout/orgChart1"/>
    <dgm:cxn modelId="{7C6D16FC-A943-4C6D-8844-F7380549CACB}" type="presParOf" srcId="{5B10DC76-9287-4332-9986-CD7D900032F8}" destId="{ED7DF226-555B-44F4-97E0-3BF319F88003}" srcOrd="3" destOrd="0" presId="urn:microsoft.com/office/officeart/2005/8/layout/orgChart1"/>
    <dgm:cxn modelId="{5B2BEB4F-0F9B-4BAF-9DD8-93E8C1C2D65E}" type="presParOf" srcId="{ED7DF226-555B-44F4-97E0-3BF319F88003}" destId="{15BE0FB8-4030-4755-A279-9FFAF02AAD79}" srcOrd="0" destOrd="0" presId="urn:microsoft.com/office/officeart/2005/8/layout/orgChart1"/>
    <dgm:cxn modelId="{F6A1F599-4A7D-4649-9FD3-C4C68F8F749F}" type="presParOf" srcId="{15BE0FB8-4030-4755-A279-9FFAF02AAD79}" destId="{6942A6A9-7A48-41F4-8135-3DE4F63B1A72}" srcOrd="0" destOrd="0" presId="urn:microsoft.com/office/officeart/2005/8/layout/orgChart1"/>
    <dgm:cxn modelId="{DDC07735-9CCC-4FD7-9FB2-3673D79BE994}" type="presParOf" srcId="{15BE0FB8-4030-4755-A279-9FFAF02AAD79}" destId="{1CCF439C-9AC7-4F3D-90E6-BBCF447EF30C}" srcOrd="1" destOrd="0" presId="urn:microsoft.com/office/officeart/2005/8/layout/orgChart1"/>
    <dgm:cxn modelId="{5A75DD80-9C92-4120-9169-EFFBBE3721E8}" type="presParOf" srcId="{ED7DF226-555B-44F4-97E0-3BF319F88003}" destId="{17D4D339-C3C0-4FA5-9A67-57F237220472}" srcOrd="1" destOrd="0" presId="urn:microsoft.com/office/officeart/2005/8/layout/orgChart1"/>
    <dgm:cxn modelId="{D5718613-4366-4DF8-94D2-5CD0DF340B80}" type="presParOf" srcId="{ED7DF226-555B-44F4-97E0-3BF319F88003}" destId="{5AEC65D6-42DA-47FC-A14A-A2A2D988718F}" srcOrd="2" destOrd="0" presId="urn:microsoft.com/office/officeart/2005/8/layout/orgChart1"/>
    <dgm:cxn modelId="{55B33298-B6CB-4923-A571-B1EF7C1FA04C}" type="presParOf" srcId="{1F3C5FC4-E6A2-470B-B489-3ABE282503DA}" destId="{0D591FEC-C11F-410B-98D9-63C40480FFB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9AC8871-44F2-45A4-B081-624B7E27E535}" type="doc">
      <dgm:prSet loTypeId="urn:microsoft.com/office/officeart/2009/3/layout/HorizontalOrganizationChart" loCatId="hierarchy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14744887-A7E5-464F-94C3-7AA3271FD21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ES6 Features</a:t>
          </a:r>
          <a:endParaRPr lang="en-IN" sz="1800" dirty="0">
            <a:solidFill>
              <a:schemeClr val="tx1"/>
            </a:solidFill>
          </a:endParaRPr>
        </a:p>
      </dgm:t>
    </dgm:pt>
    <dgm:pt modelId="{B098ADB5-417B-4044-B807-7D300E09D2A9}" type="parTrans" cxnId="{464E5C95-1A5F-4F7F-AE3D-1EFEE241F20B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C634733D-F7D1-45EC-80B5-94D4A35C50FE}" type="sibTrans" cxnId="{464E5C95-1A5F-4F7F-AE3D-1EFEE241F20B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5B469F64-3E86-4B8F-AB2D-C96CBDCFBB57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let and </a:t>
          </a:r>
          <a:r>
            <a:rPr lang="en-IN" sz="1800" b="0" i="0" dirty="0" err="1">
              <a:solidFill>
                <a:schemeClr val="tx1"/>
              </a:solidFill>
            </a:rPr>
            <a:t>const</a:t>
          </a:r>
          <a:endParaRPr lang="en-IN" sz="1800" dirty="0">
            <a:solidFill>
              <a:schemeClr val="tx1"/>
            </a:solidFill>
          </a:endParaRPr>
        </a:p>
      </dgm:t>
    </dgm:pt>
    <dgm:pt modelId="{3748A600-856E-4503-8900-09BD0D222046}" type="parTrans" cxnId="{916B15E0-09BE-4B1C-9E6A-AD36137D4395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CA91DC8-55C6-4FBD-915B-37B93D0D7401}" type="sibTrans" cxnId="{916B15E0-09BE-4B1C-9E6A-AD36137D4395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215B294-D429-4C68-840C-D2738962F440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Arrow Functions</a:t>
          </a:r>
          <a:endParaRPr lang="en-IN" sz="1800" dirty="0">
            <a:solidFill>
              <a:schemeClr val="tx1"/>
            </a:solidFill>
          </a:endParaRPr>
        </a:p>
      </dgm:t>
    </dgm:pt>
    <dgm:pt modelId="{9F6842C0-FB11-4E35-8B1D-4C8FC61AA841}" type="parTrans" cxnId="{C245DF08-28E3-4C9F-9A5E-7CA2CA8702A6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56C31A7A-CBC4-40F0-A3DC-FF047C34963C}" type="sibTrans" cxnId="{C245DF08-28E3-4C9F-9A5E-7CA2CA8702A6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ECEFD5E7-FFAE-4B82-87EA-24634AB13D0D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Classes</a:t>
          </a:r>
          <a:endParaRPr lang="en-IN" sz="1800" dirty="0">
            <a:solidFill>
              <a:schemeClr val="tx1"/>
            </a:solidFill>
          </a:endParaRPr>
        </a:p>
      </dgm:t>
    </dgm:pt>
    <dgm:pt modelId="{6861870C-8ABA-4781-BC2B-338D1EA1CA26}" type="parTrans" cxnId="{AA3688C2-9B93-47BF-8DAB-14E017764FD1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8B83411-8B71-46E7-A733-19FB498A8E74}" type="sibTrans" cxnId="{AA3688C2-9B93-47BF-8DAB-14E017764FD1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D7A84160-AEF9-4549-8601-9216CD23DA2E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Template Literals</a:t>
          </a:r>
          <a:endParaRPr lang="en-IN" sz="1800" dirty="0">
            <a:solidFill>
              <a:schemeClr val="tx1"/>
            </a:solidFill>
          </a:endParaRPr>
        </a:p>
      </dgm:t>
    </dgm:pt>
    <dgm:pt modelId="{C15C0328-2900-4ABF-9113-22E5F215C0BC}" type="parTrans" cxnId="{372E02C2-F908-4DB0-829D-D5FCB0B5AA91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3BDF4F1E-5082-4BFE-AC37-72CAD8DCCDF5}" type="sibTrans" cxnId="{372E02C2-F908-4DB0-829D-D5FCB0B5AA91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C1E522A4-C53D-4335-A71D-2A0DF2342611}">
      <dgm:prSet custT="1"/>
      <dgm:spPr/>
      <dgm:t>
        <a:bodyPr/>
        <a:lstStyle/>
        <a:p>
          <a:r>
            <a:rPr lang="en-IN" sz="1800" b="0" i="0">
              <a:solidFill>
                <a:schemeClr val="tx1"/>
              </a:solidFill>
            </a:rPr>
            <a:t>Destructuring Assignment</a:t>
          </a:r>
          <a:endParaRPr lang="en-IN" sz="1800">
            <a:solidFill>
              <a:schemeClr val="tx1"/>
            </a:solidFill>
          </a:endParaRPr>
        </a:p>
      </dgm:t>
    </dgm:pt>
    <dgm:pt modelId="{A31FA8AB-1E14-49A3-812C-8821B5BF1508}" type="parTrans" cxnId="{1F75046E-5F64-45D6-A309-A268CA37E673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2C822647-F4F3-42BF-8ED4-2031312F413D}" type="sibTrans" cxnId="{1F75046E-5F64-45D6-A309-A268CA37E673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354A0E2-BC2C-4570-A25A-58E4EF97BCCC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Default Parameters</a:t>
          </a:r>
          <a:endParaRPr lang="en-IN" sz="1800" dirty="0">
            <a:solidFill>
              <a:schemeClr val="tx1"/>
            </a:solidFill>
          </a:endParaRPr>
        </a:p>
      </dgm:t>
    </dgm:pt>
    <dgm:pt modelId="{C800BC76-84CC-4991-94AA-5D2A90B8B34A}" type="parTrans" cxnId="{F8EE37B3-0A4A-4642-85F1-78300C2C5BA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3B75DEE-32E7-4F2B-AEAC-3F297D244B45}" type="sibTrans" cxnId="{F8EE37B3-0A4A-4642-85F1-78300C2C5BA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EADDE6D6-936E-4C2D-B2E7-B0E33A6EFE76}">
      <dgm:prSet custT="1"/>
      <dgm:spPr/>
      <dgm:t>
        <a:bodyPr/>
        <a:lstStyle/>
        <a:p>
          <a:r>
            <a:rPr lang="en-IN" sz="1800" b="0" i="0">
              <a:solidFill>
                <a:schemeClr val="tx1"/>
              </a:solidFill>
            </a:rPr>
            <a:t>Rest and Spread Operators</a:t>
          </a:r>
          <a:endParaRPr lang="en-IN" sz="1800">
            <a:solidFill>
              <a:schemeClr val="tx1"/>
            </a:solidFill>
          </a:endParaRPr>
        </a:p>
      </dgm:t>
    </dgm:pt>
    <dgm:pt modelId="{52695BD4-319B-4870-8D06-9BE96BA12C5D}" type="parTrans" cxnId="{0D9834D2-E615-49FB-B27B-05A8B6AE4BA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83D7EA2-7638-4250-BD42-7C797FF15B7C}" type="sibTrans" cxnId="{0D9834D2-E615-49FB-B27B-05A8B6AE4BA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5DD8E72-EACB-4F91-B42E-91E452833C4C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Promises</a:t>
          </a:r>
          <a:endParaRPr lang="en-IN" sz="1800" dirty="0">
            <a:solidFill>
              <a:schemeClr val="tx1"/>
            </a:solidFill>
          </a:endParaRPr>
        </a:p>
      </dgm:t>
    </dgm:pt>
    <dgm:pt modelId="{D3B14FDB-CFBA-41F9-AC06-AFCF39F43900}" type="parTrans" cxnId="{1CD4A977-E043-45B0-B20B-1C869DF5C87B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96ACAF67-CF54-4459-85C2-7F853B9FA0B6}" type="sibTrans" cxnId="{1CD4A977-E043-45B0-B20B-1C869DF5C87B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DBA2889-9DA7-4EF2-B90B-B9E8CB2BA312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Modules</a:t>
          </a:r>
          <a:endParaRPr lang="en-IN" sz="1800" dirty="0">
            <a:solidFill>
              <a:schemeClr val="tx1"/>
            </a:solidFill>
          </a:endParaRPr>
        </a:p>
      </dgm:t>
    </dgm:pt>
    <dgm:pt modelId="{E4C0CD10-945B-413C-95B5-D3D6019FFF93}" type="parTrans" cxnId="{042B2603-6E9F-46DF-8DBC-DAE964E60F7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2FDB52C5-D255-4BB0-B146-1BF985E0A6E1}" type="sibTrans" cxnId="{042B2603-6E9F-46DF-8DBC-DAE964E60F7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B04B2B3-59F9-4DCA-84B3-AAB1B5C8F5CA}" type="pres">
      <dgm:prSet presAssocID="{E9AC8871-44F2-45A4-B081-624B7E27E5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A890AB-ECD8-4442-B829-FAF3A5FFE49D}" type="pres">
      <dgm:prSet presAssocID="{14744887-A7E5-464F-94C3-7AA3271FD216}" presName="hierRoot1" presStyleCnt="0">
        <dgm:presLayoutVars>
          <dgm:hierBranch val="init"/>
        </dgm:presLayoutVars>
      </dgm:prSet>
      <dgm:spPr/>
    </dgm:pt>
    <dgm:pt modelId="{97196296-6E1C-4E3E-9B3D-0946C5F4CF89}" type="pres">
      <dgm:prSet presAssocID="{14744887-A7E5-464F-94C3-7AA3271FD216}" presName="rootComposite1" presStyleCnt="0"/>
      <dgm:spPr/>
    </dgm:pt>
    <dgm:pt modelId="{F8345E88-8045-435B-99A8-E311A7050937}" type="pres">
      <dgm:prSet presAssocID="{14744887-A7E5-464F-94C3-7AA3271FD216}" presName="rootText1" presStyleLbl="node0" presStyleIdx="0" presStyleCnt="1" custScaleX="162327" custScaleY="382816">
        <dgm:presLayoutVars>
          <dgm:chPref val="3"/>
        </dgm:presLayoutVars>
      </dgm:prSet>
      <dgm:spPr/>
    </dgm:pt>
    <dgm:pt modelId="{7CB14554-4324-4AC3-A498-E2998DD3BB06}" type="pres">
      <dgm:prSet presAssocID="{14744887-A7E5-464F-94C3-7AA3271FD216}" presName="rootConnector1" presStyleLbl="node1" presStyleIdx="0" presStyleCnt="0"/>
      <dgm:spPr/>
    </dgm:pt>
    <dgm:pt modelId="{984A238E-4E48-4198-B5B5-F1ADD947C130}" type="pres">
      <dgm:prSet presAssocID="{14744887-A7E5-464F-94C3-7AA3271FD216}" presName="hierChild2" presStyleCnt="0"/>
      <dgm:spPr/>
    </dgm:pt>
    <dgm:pt modelId="{CC49D8F9-B960-4BA7-8D15-94D789C64065}" type="pres">
      <dgm:prSet presAssocID="{3748A600-856E-4503-8900-09BD0D222046}" presName="Name64" presStyleLbl="parChTrans1D2" presStyleIdx="0" presStyleCnt="9"/>
      <dgm:spPr/>
    </dgm:pt>
    <dgm:pt modelId="{94E9F08D-F867-49CF-A246-25D778149DA0}" type="pres">
      <dgm:prSet presAssocID="{5B469F64-3E86-4B8F-AB2D-C96CBDCFBB57}" presName="hierRoot2" presStyleCnt="0">
        <dgm:presLayoutVars>
          <dgm:hierBranch val="init"/>
        </dgm:presLayoutVars>
      </dgm:prSet>
      <dgm:spPr/>
    </dgm:pt>
    <dgm:pt modelId="{D9CBF96A-6833-45E9-B4F5-17FA361FCD72}" type="pres">
      <dgm:prSet presAssocID="{5B469F64-3E86-4B8F-AB2D-C96CBDCFBB57}" presName="rootComposite" presStyleCnt="0"/>
      <dgm:spPr/>
    </dgm:pt>
    <dgm:pt modelId="{511C2C8B-BDF1-4B1B-BC73-54AB7701D97B}" type="pres">
      <dgm:prSet presAssocID="{5B469F64-3E86-4B8F-AB2D-C96CBDCFBB57}" presName="rootText" presStyleLbl="node2" presStyleIdx="0" presStyleCnt="9" custScaleX="268263">
        <dgm:presLayoutVars>
          <dgm:chPref val="3"/>
        </dgm:presLayoutVars>
      </dgm:prSet>
      <dgm:spPr/>
    </dgm:pt>
    <dgm:pt modelId="{2A3DD480-A53E-4DD5-9531-9E012DC50F96}" type="pres">
      <dgm:prSet presAssocID="{5B469F64-3E86-4B8F-AB2D-C96CBDCFBB57}" presName="rootConnector" presStyleLbl="node2" presStyleIdx="0" presStyleCnt="9"/>
      <dgm:spPr/>
    </dgm:pt>
    <dgm:pt modelId="{442163FB-7873-4BDA-8EE6-EF7E41F36D1A}" type="pres">
      <dgm:prSet presAssocID="{5B469F64-3E86-4B8F-AB2D-C96CBDCFBB57}" presName="hierChild4" presStyleCnt="0"/>
      <dgm:spPr/>
    </dgm:pt>
    <dgm:pt modelId="{0AB7B196-0A58-4557-B326-BF171CC2ACAF}" type="pres">
      <dgm:prSet presAssocID="{5B469F64-3E86-4B8F-AB2D-C96CBDCFBB57}" presName="hierChild5" presStyleCnt="0"/>
      <dgm:spPr/>
    </dgm:pt>
    <dgm:pt modelId="{A184CAEE-6EA4-4298-BC58-3A0FBCE6D836}" type="pres">
      <dgm:prSet presAssocID="{9F6842C0-FB11-4E35-8B1D-4C8FC61AA841}" presName="Name64" presStyleLbl="parChTrans1D2" presStyleIdx="1" presStyleCnt="9"/>
      <dgm:spPr/>
    </dgm:pt>
    <dgm:pt modelId="{FD979CB8-3FC4-4058-A535-1146F4A0585C}" type="pres">
      <dgm:prSet presAssocID="{B215B294-D429-4C68-840C-D2738962F440}" presName="hierRoot2" presStyleCnt="0">
        <dgm:presLayoutVars>
          <dgm:hierBranch val="init"/>
        </dgm:presLayoutVars>
      </dgm:prSet>
      <dgm:spPr/>
    </dgm:pt>
    <dgm:pt modelId="{7BCCF5CA-F28C-4BAD-BB5C-358FF29703F4}" type="pres">
      <dgm:prSet presAssocID="{B215B294-D429-4C68-840C-D2738962F440}" presName="rootComposite" presStyleCnt="0"/>
      <dgm:spPr/>
    </dgm:pt>
    <dgm:pt modelId="{2264C9BC-C9B0-4659-8F06-CB79B17A066D}" type="pres">
      <dgm:prSet presAssocID="{B215B294-D429-4C68-840C-D2738962F440}" presName="rootText" presStyleLbl="node2" presStyleIdx="1" presStyleCnt="9" custScaleX="268263">
        <dgm:presLayoutVars>
          <dgm:chPref val="3"/>
        </dgm:presLayoutVars>
      </dgm:prSet>
      <dgm:spPr/>
    </dgm:pt>
    <dgm:pt modelId="{0A27A01F-6EE6-4F0D-B808-73333AA18F6C}" type="pres">
      <dgm:prSet presAssocID="{B215B294-D429-4C68-840C-D2738962F440}" presName="rootConnector" presStyleLbl="node2" presStyleIdx="1" presStyleCnt="9"/>
      <dgm:spPr/>
    </dgm:pt>
    <dgm:pt modelId="{0AE45192-9B4F-4211-802F-9156168FD598}" type="pres">
      <dgm:prSet presAssocID="{B215B294-D429-4C68-840C-D2738962F440}" presName="hierChild4" presStyleCnt="0"/>
      <dgm:spPr/>
    </dgm:pt>
    <dgm:pt modelId="{89427ED5-7967-43D9-8615-E87B7A7A53BC}" type="pres">
      <dgm:prSet presAssocID="{B215B294-D429-4C68-840C-D2738962F440}" presName="hierChild5" presStyleCnt="0"/>
      <dgm:spPr/>
    </dgm:pt>
    <dgm:pt modelId="{4F4B04A3-2DE7-49DA-BB65-BFEED14E2939}" type="pres">
      <dgm:prSet presAssocID="{6861870C-8ABA-4781-BC2B-338D1EA1CA26}" presName="Name64" presStyleLbl="parChTrans1D2" presStyleIdx="2" presStyleCnt="9"/>
      <dgm:spPr/>
    </dgm:pt>
    <dgm:pt modelId="{050F38DF-76BF-41DC-BD5A-72CC550802D8}" type="pres">
      <dgm:prSet presAssocID="{ECEFD5E7-FFAE-4B82-87EA-24634AB13D0D}" presName="hierRoot2" presStyleCnt="0">
        <dgm:presLayoutVars>
          <dgm:hierBranch val="init"/>
        </dgm:presLayoutVars>
      </dgm:prSet>
      <dgm:spPr/>
    </dgm:pt>
    <dgm:pt modelId="{5C57EF6E-AFDE-4852-B705-07E1DEBFB2C7}" type="pres">
      <dgm:prSet presAssocID="{ECEFD5E7-FFAE-4B82-87EA-24634AB13D0D}" presName="rootComposite" presStyleCnt="0"/>
      <dgm:spPr/>
    </dgm:pt>
    <dgm:pt modelId="{F058F84E-0B78-4B12-BA38-EF44F8CAFD65}" type="pres">
      <dgm:prSet presAssocID="{ECEFD5E7-FFAE-4B82-87EA-24634AB13D0D}" presName="rootText" presStyleLbl="node2" presStyleIdx="2" presStyleCnt="9" custScaleX="268263">
        <dgm:presLayoutVars>
          <dgm:chPref val="3"/>
        </dgm:presLayoutVars>
      </dgm:prSet>
      <dgm:spPr/>
    </dgm:pt>
    <dgm:pt modelId="{466EEC8E-A990-448E-A03A-6E1BCBF2FFC3}" type="pres">
      <dgm:prSet presAssocID="{ECEFD5E7-FFAE-4B82-87EA-24634AB13D0D}" presName="rootConnector" presStyleLbl="node2" presStyleIdx="2" presStyleCnt="9"/>
      <dgm:spPr/>
    </dgm:pt>
    <dgm:pt modelId="{109E9C63-CD7F-4FCA-96E0-D534F222C983}" type="pres">
      <dgm:prSet presAssocID="{ECEFD5E7-FFAE-4B82-87EA-24634AB13D0D}" presName="hierChild4" presStyleCnt="0"/>
      <dgm:spPr/>
    </dgm:pt>
    <dgm:pt modelId="{76019342-F919-4D4A-B131-5F44350C0B93}" type="pres">
      <dgm:prSet presAssocID="{ECEFD5E7-FFAE-4B82-87EA-24634AB13D0D}" presName="hierChild5" presStyleCnt="0"/>
      <dgm:spPr/>
    </dgm:pt>
    <dgm:pt modelId="{FD4AA23A-92E6-4713-B33F-6C6B24F4458C}" type="pres">
      <dgm:prSet presAssocID="{C15C0328-2900-4ABF-9113-22E5F215C0BC}" presName="Name64" presStyleLbl="parChTrans1D2" presStyleIdx="3" presStyleCnt="9"/>
      <dgm:spPr/>
    </dgm:pt>
    <dgm:pt modelId="{104529A3-BB18-428A-BA83-0E129C6C6BDE}" type="pres">
      <dgm:prSet presAssocID="{D7A84160-AEF9-4549-8601-9216CD23DA2E}" presName="hierRoot2" presStyleCnt="0">
        <dgm:presLayoutVars>
          <dgm:hierBranch val="init"/>
        </dgm:presLayoutVars>
      </dgm:prSet>
      <dgm:spPr/>
    </dgm:pt>
    <dgm:pt modelId="{D7179B1B-1C0D-4C2B-BBBC-7A8D61CEE61E}" type="pres">
      <dgm:prSet presAssocID="{D7A84160-AEF9-4549-8601-9216CD23DA2E}" presName="rootComposite" presStyleCnt="0"/>
      <dgm:spPr/>
    </dgm:pt>
    <dgm:pt modelId="{31EE030C-5465-40A6-99FB-B1D70F359BBF}" type="pres">
      <dgm:prSet presAssocID="{D7A84160-AEF9-4549-8601-9216CD23DA2E}" presName="rootText" presStyleLbl="node2" presStyleIdx="3" presStyleCnt="9" custScaleX="268263">
        <dgm:presLayoutVars>
          <dgm:chPref val="3"/>
        </dgm:presLayoutVars>
      </dgm:prSet>
      <dgm:spPr/>
    </dgm:pt>
    <dgm:pt modelId="{85F843B4-F10B-495D-97B8-125CD6DD7A35}" type="pres">
      <dgm:prSet presAssocID="{D7A84160-AEF9-4549-8601-9216CD23DA2E}" presName="rootConnector" presStyleLbl="node2" presStyleIdx="3" presStyleCnt="9"/>
      <dgm:spPr/>
    </dgm:pt>
    <dgm:pt modelId="{9D68B748-D6BB-488E-9264-F7B2529DF318}" type="pres">
      <dgm:prSet presAssocID="{D7A84160-AEF9-4549-8601-9216CD23DA2E}" presName="hierChild4" presStyleCnt="0"/>
      <dgm:spPr/>
    </dgm:pt>
    <dgm:pt modelId="{FB0C0FD8-B501-4381-A381-E84B2F10C47C}" type="pres">
      <dgm:prSet presAssocID="{D7A84160-AEF9-4549-8601-9216CD23DA2E}" presName="hierChild5" presStyleCnt="0"/>
      <dgm:spPr/>
    </dgm:pt>
    <dgm:pt modelId="{B0541905-E8B7-4907-B642-0B8DBCDF519F}" type="pres">
      <dgm:prSet presAssocID="{A31FA8AB-1E14-49A3-812C-8821B5BF1508}" presName="Name64" presStyleLbl="parChTrans1D2" presStyleIdx="4" presStyleCnt="9"/>
      <dgm:spPr/>
    </dgm:pt>
    <dgm:pt modelId="{5E521FCE-5612-4E44-8A1D-1647B9C6E80D}" type="pres">
      <dgm:prSet presAssocID="{C1E522A4-C53D-4335-A71D-2A0DF2342611}" presName="hierRoot2" presStyleCnt="0">
        <dgm:presLayoutVars>
          <dgm:hierBranch val="init"/>
        </dgm:presLayoutVars>
      </dgm:prSet>
      <dgm:spPr/>
    </dgm:pt>
    <dgm:pt modelId="{29F8691F-8F21-44EF-92F5-07142593E7D7}" type="pres">
      <dgm:prSet presAssocID="{C1E522A4-C53D-4335-A71D-2A0DF2342611}" presName="rootComposite" presStyleCnt="0"/>
      <dgm:spPr/>
    </dgm:pt>
    <dgm:pt modelId="{0AB5B84A-71D2-44BF-8B5B-68370FF7EEE8}" type="pres">
      <dgm:prSet presAssocID="{C1E522A4-C53D-4335-A71D-2A0DF2342611}" presName="rootText" presStyleLbl="node2" presStyleIdx="4" presStyleCnt="9" custScaleX="268263">
        <dgm:presLayoutVars>
          <dgm:chPref val="3"/>
        </dgm:presLayoutVars>
      </dgm:prSet>
      <dgm:spPr/>
    </dgm:pt>
    <dgm:pt modelId="{DAFBB19A-D490-4B2D-8E21-05F997E07B22}" type="pres">
      <dgm:prSet presAssocID="{C1E522A4-C53D-4335-A71D-2A0DF2342611}" presName="rootConnector" presStyleLbl="node2" presStyleIdx="4" presStyleCnt="9"/>
      <dgm:spPr/>
    </dgm:pt>
    <dgm:pt modelId="{E56097AA-8915-4777-A565-99E81844A6E6}" type="pres">
      <dgm:prSet presAssocID="{C1E522A4-C53D-4335-A71D-2A0DF2342611}" presName="hierChild4" presStyleCnt="0"/>
      <dgm:spPr/>
    </dgm:pt>
    <dgm:pt modelId="{5E31B681-742F-437B-B504-5AB65404D6F0}" type="pres">
      <dgm:prSet presAssocID="{C1E522A4-C53D-4335-A71D-2A0DF2342611}" presName="hierChild5" presStyleCnt="0"/>
      <dgm:spPr/>
    </dgm:pt>
    <dgm:pt modelId="{0A23E691-D58E-472C-9DD5-D4BBEDFBE788}" type="pres">
      <dgm:prSet presAssocID="{C800BC76-84CC-4991-94AA-5D2A90B8B34A}" presName="Name64" presStyleLbl="parChTrans1D2" presStyleIdx="5" presStyleCnt="9"/>
      <dgm:spPr/>
    </dgm:pt>
    <dgm:pt modelId="{7ED06937-2EFF-4DD0-B4AB-FAC10D07D6E3}" type="pres">
      <dgm:prSet presAssocID="{1354A0E2-BC2C-4570-A25A-58E4EF97BCCC}" presName="hierRoot2" presStyleCnt="0">
        <dgm:presLayoutVars>
          <dgm:hierBranch val="init"/>
        </dgm:presLayoutVars>
      </dgm:prSet>
      <dgm:spPr/>
    </dgm:pt>
    <dgm:pt modelId="{684220E2-9F51-40FA-BCE5-47C16069DD7E}" type="pres">
      <dgm:prSet presAssocID="{1354A0E2-BC2C-4570-A25A-58E4EF97BCCC}" presName="rootComposite" presStyleCnt="0"/>
      <dgm:spPr/>
    </dgm:pt>
    <dgm:pt modelId="{E86E39DA-937F-4257-8FA3-439E887B480A}" type="pres">
      <dgm:prSet presAssocID="{1354A0E2-BC2C-4570-A25A-58E4EF97BCCC}" presName="rootText" presStyleLbl="node2" presStyleIdx="5" presStyleCnt="9" custScaleX="268263">
        <dgm:presLayoutVars>
          <dgm:chPref val="3"/>
        </dgm:presLayoutVars>
      </dgm:prSet>
      <dgm:spPr/>
    </dgm:pt>
    <dgm:pt modelId="{63B9562F-7995-4E84-AFE1-06F5E08B6567}" type="pres">
      <dgm:prSet presAssocID="{1354A0E2-BC2C-4570-A25A-58E4EF97BCCC}" presName="rootConnector" presStyleLbl="node2" presStyleIdx="5" presStyleCnt="9"/>
      <dgm:spPr/>
    </dgm:pt>
    <dgm:pt modelId="{D94A7E16-A739-40B3-B8EA-E4E7CD5773A6}" type="pres">
      <dgm:prSet presAssocID="{1354A0E2-BC2C-4570-A25A-58E4EF97BCCC}" presName="hierChild4" presStyleCnt="0"/>
      <dgm:spPr/>
    </dgm:pt>
    <dgm:pt modelId="{D8D3588E-7293-44E2-9968-2560CF6A4E93}" type="pres">
      <dgm:prSet presAssocID="{1354A0E2-BC2C-4570-A25A-58E4EF97BCCC}" presName="hierChild5" presStyleCnt="0"/>
      <dgm:spPr/>
    </dgm:pt>
    <dgm:pt modelId="{D0AF2016-9182-4BFD-987E-BBF04B103CD3}" type="pres">
      <dgm:prSet presAssocID="{52695BD4-319B-4870-8D06-9BE96BA12C5D}" presName="Name64" presStyleLbl="parChTrans1D2" presStyleIdx="6" presStyleCnt="9"/>
      <dgm:spPr/>
    </dgm:pt>
    <dgm:pt modelId="{CC78031F-B6E1-47C2-9B12-855B130C5EA5}" type="pres">
      <dgm:prSet presAssocID="{EADDE6D6-936E-4C2D-B2E7-B0E33A6EFE76}" presName="hierRoot2" presStyleCnt="0">
        <dgm:presLayoutVars>
          <dgm:hierBranch val="init"/>
        </dgm:presLayoutVars>
      </dgm:prSet>
      <dgm:spPr/>
    </dgm:pt>
    <dgm:pt modelId="{CAFF705D-FC0F-44D2-9122-F868368BC3A1}" type="pres">
      <dgm:prSet presAssocID="{EADDE6D6-936E-4C2D-B2E7-B0E33A6EFE76}" presName="rootComposite" presStyleCnt="0"/>
      <dgm:spPr/>
    </dgm:pt>
    <dgm:pt modelId="{F0E37BF0-50E5-4DE8-AE9A-770EEE0BEF3C}" type="pres">
      <dgm:prSet presAssocID="{EADDE6D6-936E-4C2D-B2E7-B0E33A6EFE76}" presName="rootText" presStyleLbl="node2" presStyleIdx="6" presStyleCnt="9" custScaleX="268263">
        <dgm:presLayoutVars>
          <dgm:chPref val="3"/>
        </dgm:presLayoutVars>
      </dgm:prSet>
      <dgm:spPr/>
    </dgm:pt>
    <dgm:pt modelId="{33576553-73AA-4A62-9D2C-1A56EBE7B229}" type="pres">
      <dgm:prSet presAssocID="{EADDE6D6-936E-4C2D-B2E7-B0E33A6EFE76}" presName="rootConnector" presStyleLbl="node2" presStyleIdx="6" presStyleCnt="9"/>
      <dgm:spPr/>
    </dgm:pt>
    <dgm:pt modelId="{D6D1EDD5-D0B6-426A-921E-16737E92EAB2}" type="pres">
      <dgm:prSet presAssocID="{EADDE6D6-936E-4C2D-B2E7-B0E33A6EFE76}" presName="hierChild4" presStyleCnt="0"/>
      <dgm:spPr/>
    </dgm:pt>
    <dgm:pt modelId="{85A2B81A-FAC7-48DF-949F-6B412D75B592}" type="pres">
      <dgm:prSet presAssocID="{EADDE6D6-936E-4C2D-B2E7-B0E33A6EFE76}" presName="hierChild5" presStyleCnt="0"/>
      <dgm:spPr/>
    </dgm:pt>
    <dgm:pt modelId="{DB446B9A-9361-4554-96C0-629516C79915}" type="pres">
      <dgm:prSet presAssocID="{D3B14FDB-CFBA-41F9-AC06-AFCF39F43900}" presName="Name64" presStyleLbl="parChTrans1D2" presStyleIdx="7" presStyleCnt="9"/>
      <dgm:spPr/>
    </dgm:pt>
    <dgm:pt modelId="{1B2A4DB1-E680-4A89-8DDB-9AF039A7A667}" type="pres">
      <dgm:prSet presAssocID="{15DD8E72-EACB-4F91-B42E-91E452833C4C}" presName="hierRoot2" presStyleCnt="0">
        <dgm:presLayoutVars>
          <dgm:hierBranch val="init"/>
        </dgm:presLayoutVars>
      </dgm:prSet>
      <dgm:spPr/>
    </dgm:pt>
    <dgm:pt modelId="{41BFFAC5-1E99-41B1-A9BF-0A16CC5EA0B6}" type="pres">
      <dgm:prSet presAssocID="{15DD8E72-EACB-4F91-B42E-91E452833C4C}" presName="rootComposite" presStyleCnt="0"/>
      <dgm:spPr/>
    </dgm:pt>
    <dgm:pt modelId="{4080D8E7-2B7B-440F-ACB3-9F21DADDF51E}" type="pres">
      <dgm:prSet presAssocID="{15DD8E72-EACB-4F91-B42E-91E452833C4C}" presName="rootText" presStyleLbl="node2" presStyleIdx="7" presStyleCnt="9" custScaleX="268263">
        <dgm:presLayoutVars>
          <dgm:chPref val="3"/>
        </dgm:presLayoutVars>
      </dgm:prSet>
      <dgm:spPr/>
    </dgm:pt>
    <dgm:pt modelId="{79DE1BF6-604F-4C0D-BE6A-20C723449652}" type="pres">
      <dgm:prSet presAssocID="{15DD8E72-EACB-4F91-B42E-91E452833C4C}" presName="rootConnector" presStyleLbl="node2" presStyleIdx="7" presStyleCnt="9"/>
      <dgm:spPr/>
    </dgm:pt>
    <dgm:pt modelId="{20082284-B034-4813-AF9E-FF38C6E87255}" type="pres">
      <dgm:prSet presAssocID="{15DD8E72-EACB-4F91-B42E-91E452833C4C}" presName="hierChild4" presStyleCnt="0"/>
      <dgm:spPr/>
    </dgm:pt>
    <dgm:pt modelId="{8D642B79-20C6-45DB-8BE3-D65DB9195B6C}" type="pres">
      <dgm:prSet presAssocID="{15DD8E72-EACB-4F91-B42E-91E452833C4C}" presName="hierChild5" presStyleCnt="0"/>
      <dgm:spPr/>
    </dgm:pt>
    <dgm:pt modelId="{B5CFFF1F-862C-4FAA-9C9F-1C239F08015B}" type="pres">
      <dgm:prSet presAssocID="{E4C0CD10-945B-413C-95B5-D3D6019FFF93}" presName="Name64" presStyleLbl="parChTrans1D2" presStyleIdx="8" presStyleCnt="9"/>
      <dgm:spPr/>
    </dgm:pt>
    <dgm:pt modelId="{C95AF016-32CA-4C42-A813-BFF6426DDFF5}" type="pres">
      <dgm:prSet presAssocID="{BDBA2889-9DA7-4EF2-B90B-B9E8CB2BA312}" presName="hierRoot2" presStyleCnt="0">
        <dgm:presLayoutVars>
          <dgm:hierBranch val="init"/>
        </dgm:presLayoutVars>
      </dgm:prSet>
      <dgm:spPr/>
    </dgm:pt>
    <dgm:pt modelId="{15BADD61-19D1-41D3-8C62-0DC5667BA760}" type="pres">
      <dgm:prSet presAssocID="{BDBA2889-9DA7-4EF2-B90B-B9E8CB2BA312}" presName="rootComposite" presStyleCnt="0"/>
      <dgm:spPr/>
    </dgm:pt>
    <dgm:pt modelId="{3008E2C9-14AF-457B-8058-5257C5303672}" type="pres">
      <dgm:prSet presAssocID="{BDBA2889-9DA7-4EF2-B90B-B9E8CB2BA312}" presName="rootText" presStyleLbl="node2" presStyleIdx="8" presStyleCnt="9" custScaleX="268263">
        <dgm:presLayoutVars>
          <dgm:chPref val="3"/>
        </dgm:presLayoutVars>
      </dgm:prSet>
      <dgm:spPr/>
    </dgm:pt>
    <dgm:pt modelId="{3183ADF5-FD9A-4E8E-9769-CD0335C3D556}" type="pres">
      <dgm:prSet presAssocID="{BDBA2889-9DA7-4EF2-B90B-B9E8CB2BA312}" presName="rootConnector" presStyleLbl="node2" presStyleIdx="8" presStyleCnt="9"/>
      <dgm:spPr/>
    </dgm:pt>
    <dgm:pt modelId="{0E780230-8AD7-44EF-B0F2-1A190C8BAB8E}" type="pres">
      <dgm:prSet presAssocID="{BDBA2889-9DA7-4EF2-B90B-B9E8CB2BA312}" presName="hierChild4" presStyleCnt="0"/>
      <dgm:spPr/>
    </dgm:pt>
    <dgm:pt modelId="{30574E24-1669-409B-9925-F49B5B3542D6}" type="pres">
      <dgm:prSet presAssocID="{BDBA2889-9DA7-4EF2-B90B-B9E8CB2BA312}" presName="hierChild5" presStyleCnt="0"/>
      <dgm:spPr/>
    </dgm:pt>
    <dgm:pt modelId="{13FB092F-03B4-457C-87AB-2EB769F594B5}" type="pres">
      <dgm:prSet presAssocID="{14744887-A7E5-464F-94C3-7AA3271FD216}" presName="hierChild3" presStyleCnt="0"/>
      <dgm:spPr/>
    </dgm:pt>
  </dgm:ptLst>
  <dgm:cxnLst>
    <dgm:cxn modelId="{042B2603-6E9F-46DF-8DBC-DAE964E60F79}" srcId="{14744887-A7E5-464F-94C3-7AA3271FD216}" destId="{BDBA2889-9DA7-4EF2-B90B-B9E8CB2BA312}" srcOrd="8" destOrd="0" parTransId="{E4C0CD10-945B-413C-95B5-D3D6019FFF93}" sibTransId="{2FDB52C5-D255-4BB0-B146-1BF985E0A6E1}"/>
    <dgm:cxn modelId="{7829A603-13E7-4630-B6A9-B199D16BD64C}" type="presOf" srcId="{D3B14FDB-CFBA-41F9-AC06-AFCF39F43900}" destId="{DB446B9A-9361-4554-96C0-629516C79915}" srcOrd="0" destOrd="0" presId="urn:microsoft.com/office/officeart/2009/3/layout/HorizontalOrganizationChart"/>
    <dgm:cxn modelId="{C245DF08-28E3-4C9F-9A5E-7CA2CA8702A6}" srcId="{14744887-A7E5-464F-94C3-7AA3271FD216}" destId="{B215B294-D429-4C68-840C-D2738962F440}" srcOrd="1" destOrd="0" parTransId="{9F6842C0-FB11-4E35-8B1D-4C8FC61AA841}" sibTransId="{56C31A7A-CBC4-40F0-A3DC-FF047C34963C}"/>
    <dgm:cxn modelId="{8EACA50C-1F8A-4EA4-B8A0-BCF306844D56}" type="presOf" srcId="{1354A0E2-BC2C-4570-A25A-58E4EF97BCCC}" destId="{E86E39DA-937F-4257-8FA3-439E887B480A}" srcOrd="0" destOrd="0" presId="urn:microsoft.com/office/officeart/2009/3/layout/HorizontalOrganizationChart"/>
    <dgm:cxn modelId="{3CE64C10-C5DF-4DC4-A59F-ED12579BA88E}" type="presOf" srcId="{E4C0CD10-945B-413C-95B5-D3D6019FFF93}" destId="{B5CFFF1F-862C-4FAA-9C9F-1C239F08015B}" srcOrd="0" destOrd="0" presId="urn:microsoft.com/office/officeart/2009/3/layout/HorizontalOrganizationChart"/>
    <dgm:cxn modelId="{8A60B513-7C05-4973-ABDD-78FBCBDA7721}" type="presOf" srcId="{E9AC8871-44F2-45A4-B081-624B7E27E535}" destId="{1B04B2B3-59F9-4DCA-84B3-AAB1B5C8F5CA}" srcOrd="0" destOrd="0" presId="urn:microsoft.com/office/officeart/2009/3/layout/HorizontalOrganizationChart"/>
    <dgm:cxn modelId="{3A40BA21-448E-4E57-BC3C-8FC9412B7719}" type="presOf" srcId="{EADDE6D6-936E-4C2D-B2E7-B0E33A6EFE76}" destId="{33576553-73AA-4A62-9D2C-1A56EBE7B229}" srcOrd="1" destOrd="0" presId="urn:microsoft.com/office/officeart/2009/3/layout/HorizontalOrganizationChart"/>
    <dgm:cxn modelId="{C24ADF21-08AF-49B0-9DB0-452F0C8ACF98}" type="presOf" srcId="{14744887-A7E5-464F-94C3-7AA3271FD216}" destId="{F8345E88-8045-435B-99A8-E311A7050937}" srcOrd="0" destOrd="0" presId="urn:microsoft.com/office/officeart/2009/3/layout/HorizontalOrganizationChart"/>
    <dgm:cxn modelId="{115C2823-964C-40A2-8BEE-909BD3A7C124}" type="presOf" srcId="{3748A600-856E-4503-8900-09BD0D222046}" destId="{CC49D8F9-B960-4BA7-8D15-94D789C64065}" srcOrd="0" destOrd="0" presId="urn:microsoft.com/office/officeart/2009/3/layout/HorizontalOrganizationChart"/>
    <dgm:cxn modelId="{9EAB0C2D-75D9-4CCD-AE14-83B9DAC1EF11}" type="presOf" srcId="{C800BC76-84CC-4991-94AA-5D2A90B8B34A}" destId="{0A23E691-D58E-472C-9DD5-D4BBEDFBE788}" srcOrd="0" destOrd="0" presId="urn:microsoft.com/office/officeart/2009/3/layout/HorizontalOrganizationChart"/>
    <dgm:cxn modelId="{967CFF3D-210E-4977-A65C-6B6B04A31E0F}" type="presOf" srcId="{EADDE6D6-936E-4C2D-B2E7-B0E33A6EFE76}" destId="{F0E37BF0-50E5-4DE8-AE9A-770EEE0BEF3C}" srcOrd="0" destOrd="0" presId="urn:microsoft.com/office/officeart/2009/3/layout/HorizontalOrganizationChart"/>
    <dgm:cxn modelId="{6206F03F-0BD5-452D-BEFA-B250B703D729}" type="presOf" srcId="{14744887-A7E5-464F-94C3-7AA3271FD216}" destId="{7CB14554-4324-4AC3-A498-E2998DD3BB06}" srcOrd="1" destOrd="0" presId="urn:microsoft.com/office/officeart/2009/3/layout/HorizontalOrganizationChart"/>
    <dgm:cxn modelId="{70633740-593B-48C9-BEEE-0C2BD649102C}" type="presOf" srcId="{5B469F64-3E86-4B8F-AB2D-C96CBDCFBB57}" destId="{511C2C8B-BDF1-4B1B-BC73-54AB7701D97B}" srcOrd="0" destOrd="0" presId="urn:microsoft.com/office/officeart/2009/3/layout/HorizontalOrganizationChart"/>
    <dgm:cxn modelId="{DB308B4B-00AC-4058-BAC2-0BD44DF4B854}" type="presOf" srcId="{A31FA8AB-1E14-49A3-812C-8821B5BF1508}" destId="{B0541905-E8B7-4907-B642-0B8DBCDF519F}" srcOrd="0" destOrd="0" presId="urn:microsoft.com/office/officeart/2009/3/layout/HorizontalOrganizationChart"/>
    <dgm:cxn modelId="{4FDA654C-94A7-4644-B2D0-6577DA90B382}" type="presOf" srcId="{15DD8E72-EACB-4F91-B42E-91E452833C4C}" destId="{4080D8E7-2B7B-440F-ACB3-9F21DADDF51E}" srcOrd="0" destOrd="0" presId="urn:microsoft.com/office/officeart/2009/3/layout/HorizontalOrganizationChart"/>
    <dgm:cxn modelId="{1F75046E-5F64-45D6-A309-A268CA37E673}" srcId="{14744887-A7E5-464F-94C3-7AA3271FD216}" destId="{C1E522A4-C53D-4335-A71D-2A0DF2342611}" srcOrd="4" destOrd="0" parTransId="{A31FA8AB-1E14-49A3-812C-8821B5BF1508}" sibTransId="{2C822647-F4F3-42BF-8ED4-2031312F413D}"/>
    <dgm:cxn modelId="{A3340C76-0A14-443B-88A4-72223AEF56EB}" type="presOf" srcId="{ECEFD5E7-FFAE-4B82-87EA-24634AB13D0D}" destId="{466EEC8E-A990-448E-A03A-6E1BCBF2FFC3}" srcOrd="1" destOrd="0" presId="urn:microsoft.com/office/officeart/2009/3/layout/HorizontalOrganizationChart"/>
    <dgm:cxn modelId="{1CD4A977-E043-45B0-B20B-1C869DF5C87B}" srcId="{14744887-A7E5-464F-94C3-7AA3271FD216}" destId="{15DD8E72-EACB-4F91-B42E-91E452833C4C}" srcOrd="7" destOrd="0" parTransId="{D3B14FDB-CFBA-41F9-AC06-AFCF39F43900}" sibTransId="{96ACAF67-CF54-4459-85C2-7F853B9FA0B6}"/>
    <dgm:cxn modelId="{6CAA3D7C-4865-4D8F-97E8-A4EE0548E7A1}" type="presOf" srcId="{B215B294-D429-4C68-840C-D2738962F440}" destId="{0A27A01F-6EE6-4F0D-B808-73333AA18F6C}" srcOrd="1" destOrd="0" presId="urn:microsoft.com/office/officeart/2009/3/layout/HorizontalOrganizationChart"/>
    <dgm:cxn modelId="{0DDB7A81-ACCF-4C98-93EF-E1127FBB56AC}" type="presOf" srcId="{5B469F64-3E86-4B8F-AB2D-C96CBDCFBB57}" destId="{2A3DD480-A53E-4DD5-9531-9E012DC50F96}" srcOrd="1" destOrd="0" presId="urn:microsoft.com/office/officeart/2009/3/layout/HorizontalOrganizationChart"/>
    <dgm:cxn modelId="{9FB52A87-AFAC-4C95-80D9-ADD07AC2F919}" type="presOf" srcId="{C15C0328-2900-4ABF-9113-22E5F215C0BC}" destId="{FD4AA23A-92E6-4713-B33F-6C6B24F4458C}" srcOrd="0" destOrd="0" presId="urn:microsoft.com/office/officeart/2009/3/layout/HorizontalOrganizationChart"/>
    <dgm:cxn modelId="{D642A28A-A71D-4DA3-86F5-552F937E984E}" type="presOf" srcId="{D7A84160-AEF9-4549-8601-9216CD23DA2E}" destId="{31EE030C-5465-40A6-99FB-B1D70F359BBF}" srcOrd="0" destOrd="0" presId="urn:microsoft.com/office/officeart/2009/3/layout/HorizontalOrganizationChart"/>
    <dgm:cxn modelId="{25E71C8B-72FD-4F66-A226-7DE3B74AED52}" type="presOf" srcId="{15DD8E72-EACB-4F91-B42E-91E452833C4C}" destId="{79DE1BF6-604F-4C0D-BE6A-20C723449652}" srcOrd="1" destOrd="0" presId="urn:microsoft.com/office/officeart/2009/3/layout/HorizontalOrganizationChart"/>
    <dgm:cxn modelId="{42BEBF92-F705-4B4D-951D-A041BA9D3BE9}" type="presOf" srcId="{C1E522A4-C53D-4335-A71D-2A0DF2342611}" destId="{DAFBB19A-D490-4B2D-8E21-05F997E07B22}" srcOrd="1" destOrd="0" presId="urn:microsoft.com/office/officeart/2009/3/layout/HorizontalOrganizationChart"/>
    <dgm:cxn modelId="{464E5C95-1A5F-4F7F-AE3D-1EFEE241F20B}" srcId="{E9AC8871-44F2-45A4-B081-624B7E27E535}" destId="{14744887-A7E5-464F-94C3-7AA3271FD216}" srcOrd="0" destOrd="0" parTransId="{B098ADB5-417B-4044-B807-7D300E09D2A9}" sibTransId="{C634733D-F7D1-45EC-80B5-94D4A35C50FE}"/>
    <dgm:cxn modelId="{885492AD-5AD6-45BF-B0FC-40AD31E0489A}" type="presOf" srcId="{ECEFD5E7-FFAE-4B82-87EA-24634AB13D0D}" destId="{F058F84E-0B78-4B12-BA38-EF44F8CAFD65}" srcOrd="0" destOrd="0" presId="urn:microsoft.com/office/officeart/2009/3/layout/HorizontalOrganizationChart"/>
    <dgm:cxn modelId="{F8EE37B3-0A4A-4642-85F1-78300C2C5BA9}" srcId="{14744887-A7E5-464F-94C3-7AA3271FD216}" destId="{1354A0E2-BC2C-4570-A25A-58E4EF97BCCC}" srcOrd="5" destOrd="0" parTransId="{C800BC76-84CC-4991-94AA-5D2A90B8B34A}" sibTransId="{13B75DEE-32E7-4F2B-AEAC-3F297D244B45}"/>
    <dgm:cxn modelId="{377D04B5-D7A2-42F6-B572-CDB414BF58C3}" type="presOf" srcId="{B215B294-D429-4C68-840C-D2738962F440}" destId="{2264C9BC-C9B0-4659-8F06-CB79B17A066D}" srcOrd="0" destOrd="0" presId="urn:microsoft.com/office/officeart/2009/3/layout/HorizontalOrganizationChart"/>
    <dgm:cxn modelId="{A54895BB-78C4-4899-807E-4DC2AABE5008}" type="presOf" srcId="{D7A84160-AEF9-4549-8601-9216CD23DA2E}" destId="{85F843B4-F10B-495D-97B8-125CD6DD7A35}" srcOrd="1" destOrd="0" presId="urn:microsoft.com/office/officeart/2009/3/layout/HorizontalOrganizationChart"/>
    <dgm:cxn modelId="{372E02C2-F908-4DB0-829D-D5FCB0B5AA91}" srcId="{14744887-A7E5-464F-94C3-7AA3271FD216}" destId="{D7A84160-AEF9-4549-8601-9216CD23DA2E}" srcOrd="3" destOrd="0" parTransId="{C15C0328-2900-4ABF-9113-22E5F215C0BC}" sibTransId="{3BDF4F1E-5082-4BFE-AC37-72CAD8DCCDF5}"/>
    <dgm:cxn modelId="{AA3688C2-9B93-47BF-8DAB-14E017764FD1}" srcId="{14744887-A7E5-464F-94C3-7AA3271FD216}" destId="{ECEFD5E7-FFAE-4B82-87EA-24634AB13D0D}" srcOrd="2" destOrd="0" parTransId="{6861870C-8ABA-4781-BC2B-338D1EA1CA26}" sibTransId="{18B83411-8B71-46E7-A733-19FB498A8E74}"/>
    <dgm:cxn modelId="{396B6CC3-BACF-4F4D-99CE-0FB462475D56}" type="presOf" srcId="{BDBA2889-9DA7-4EF2-B90B-B9E8CB2BA312}" destId="{3183ADF5-FD9A-4E8E-9769-CD0335C3D556}" srcOrd="1" destOrd="0" presId="urn:microsoft.com/office/officeart/2009/3/layout/HorizontalOrganizationChart"/>
    <dgm:cxn modelId="{1FD759C7-B62F-4FB7-96C3-158BB858EFC9}" type="presOf" srcId="{9F6842C0-FB11-4E35-8B1D-4C8FC61AA841}" destId="{A184CAEE-6EA4-4298-BC58-3A0FBCE6D836}" srcOrd="0" destOrd="0" presId="urn:microsoft.com/office/officeart/2009/3/layout/HorizontalOrganizationChart"/>
    <dgm:cxn modelId="{9E2035CC-D1D8-4E59-ABB7-5887AF4DC860}" type="presOf" srcId="{1354A0E2-BC2C-4570-A25A-58E4EF97BCCC}" destId="{63B9562F-7995-4E84-AFE1-06F5E08B6567}" srcOrd="1" destOrd="0" presId="urn:microsoft.com/office/officeart/2009/3/layout/HorizontalOrganizationChart"/>
    <dgm:cxn modelId="{0D9834D2-E615-49FB-B27B-05A8B6AE4BA4}" srcId="{14744887-A7E5-464F-94C3-7AA3271FD216}" destId="{EADDE6D6-936E-4C2D-B2E7-B0E33A6EFE76}" srcOrd="6" destOrd="0" parTransId="{52695BD4-319B-4870-8D06-9BE96BA12C5D}" sibTransId="{B83D7EA2-7638-4250-BD42-7C797FF15B7C}"/>
    <dgm:cxn modelId="{5D5F09DE-D770-44C0-92B2-85AF25A611D8}" type="presOf" srcId="{BDBA2889-9DA7-4EF2-B90B-B9E8CB2BA312}" destId="{3008E2C9-14AF-457B-8058-5257C5303672}" srcOrd="0" destOrd="0" presId="urn:microsoft.com/office/officeart/2009/3/layout/HorizontalOrganizationChart"/>
    <dgm:cxn modelId="{F87831DF-08A1-4AF4-9FBA-99109A658DBC}" type="presOf" srcId="{C1E522A4-C53D-4335-A71D-2A0DF2342611}" destId="{0AB5B84A-71D2-44BF-8B5B-68370FF7EEE8}" srcOrd="0" destOrd="0" presId="urn:microsoft.com/office/officeart/2009/3/layout/HorizontalOrganizationChart"/>
    <dgm:cxn modelId="{916B15E0-09BE-4B1C-9E6A-AD36137D4395}" srcId="{14744887-A7E5-464F-94C3-7AA3271FD216}" destId="{5B469F64-3E86-4B8F-AB2D-C96CBDCFBB57}" srcOrd="0" destOrd="0" parTransId="{3748A600-856E-4503-8900-09BD0D222046}" sibTransId="{BCA91DC8-55C6-4FBD-915B-37B93D0D7401}"/>
    <dgm:cxn modelId="{6BFB67EA-CB42-440A-8921-5183201EBBF3}" type="presOf" srcId="{52695BD4-319B-4870-8D06-9BE96BA12C5D}" destId="{D0AF2016-9182-4BFD-987E-BBF04B103CD3}" srcOrd="0" destOrd="0" presId="urn:microsoft.com/office/officeart/2009/3/layout/HorizontalOrganizationChart"/>
    <dgm:cxn modelId="{EB2002FC-0463-43F2-9D62-1228E6CD0D08}" type="presOf" srcId="{6861870C-8ABA-4781-BC2B-338D1EA1CA26}" destId="{4F4B04A3-2DE7-49DA-BB65-BFEED14E2939}" srcOrd="0" destOrd="0" presId="urn:microsoft.com/office/officeart/2009/3/layout/HorizontalOrganizationChart"/>
    <dgm:cxn modelId="{4B1DD39F-736F-4EE9-8F23-E002780CBC6C}" type="presParOf" srcId="{1B04B2B3-59F9-4DCA-84B3-AAB1B5C8F5CA}" destId="{CDA890AB-ECD8-4442-B829-FAF3A5FFE49D}" srcOrd="0" destOrd="0" presId="urn:microsoft.com/office/officeart/2009/3/layout/HorizontalOrganizationChart"/>
    <dgm:cxn modelId="{5EF50BBD-D0CB-434C-ABE6-640137D3B409}" type="presParOf" srcId="{CDA890AB-ECD8-4442-B829-FAF3A5FFE49D}" destId="{97196296-6E1C-4E3E-9B3D-0946C5F4CF89}" srcOrd="0" destOrd="0" presId="urn:microsoft.com/office/officeart/2009/3/layout/HorizontalOrganizationChart"/>
    <dgm:cxn modelId="{559C4D6A-FC30-4230-A54E-EE7FDEB5EE89}" type="presParOf" srcId="{97196296-6E1C-4E3E-9B3D-0946C5F4CF89}" destId="{F8345E88-8045-435B-99A8-E311A7050937}" srcOrd="0" destOrd="0" presId="urn:microsoft.com/office/officeart/2009/3/layout/HorizontalOrganizationChart"/>
    <dgm:cxn modelId="{17790751-62BD-497C-93EF-CF28D8F73B74}" type="presParOf" srcId="{97196296-6E1C-4E3E-9B3D-0946C5F4CF89}" destId="{7CB14554-4324-4AC3-A498-E2998DD3BB06}" srcOrd="1" destOrd="0" presId="urn:microsoft.com/office/officeart/2009/3/layout/HorizontalOrganizationChart"/>
    <dgm:cxn modelId="{8C752304-A0C7-4B89-B008-671FA5EC7AD3}" type="presParOf" srcId="{CDA890AB-ECD8-4442-B829-FAF3A5FFE49D}" destId="{984A238E-4E48-4198-B5B5-F1ADD947C130}" srcOrd="1" destOrd="0" presId="urn:microsoft.com/office/officeart/2009/3/layout/HorizontalOrganizationChart"/>
    <dgm:cxn modelId="{DA8F06C5-0E7A-41C1-94AD-FC229283059D}" type="presParOf" srcId="{984A238E-4E48-4198-B5B5-F1ADD947C130}" destId="{CC49D8F9-B960-4BA7-8D15-94D789C64065}" srcOrd="0" destOrd="0" presId="urn:microsoft.com/office/officeart/2009/3/layout/HorizontalOrganizationChart"/>
    <dgm:cxn modelId="{2B756414-1C91-41BA-86B5-924AC7EC7282}" type="presParOf" srcId="{984A238E-4E48-4198-B5B5-F1ADD947C130}" destId="{94E9F08D-F867-49CF-A246-25D778149DA0}" srcOrd="1" destOrd="0" presId="urn:microsoft.com/office/officeart/2009/3/layout/HorizontalOrganizationChart"/>
    <dgm:cxn modelId="{930E7C1D-E272-41ED-A69C-E80464655AE2}" type="presParOf" srcId="{94E9F08D-F867-49CF-A246-25D778149DA0}" destId="{D9CBF96A-6833-45E9-B4F5-17FA361FCD72}" srcOrd="0" destOrd="0" presId="urn:microsoft.com/office/officeart/2009/3/layout/HorizontalOrganizationChart"/>
    <dgm:cxn modelId="{136AB4C9-F25C-4667-A07B-213B55C9206B}" type="presParOf" srcId="{D9CBF96A-6833-45E9-B4F5-17FA361FCD72}" destId="{511C2C8B-BDF1-4B1B-BC73-54AB7701D97B}" srcOrd="0" destOrd="0" presId="urn:microsoft.com/office/officeart/2009/3/layout/HorizontalOrganizationChart"/>
    <dgm:cxn modelId="{4AEEB8FB-2379-4160-8C2A-BF1D5B97BFD2}" type="presParOf" srcId="{D9CBF96A-6833-45E9-B4F5-17FA361FCD72}" destId="{2A3DD480-A53E-4DD5-9531-9E012DC50F96}" srcOrd="1" destOrd="0" presId="urn:microsoft.com/office/officeart/2009/3/layout/HorizontalOrganizationChart"/>
    <dgm:cxn modelId="{1B9DF80B-D505-421F-B93D-8B4137E71A7D}" type="presParOf" srcId="{94E9F08D-F867-49CF-A246-25D778149DA0}" destId="{442163FB-7873-4BDA-8EE6-EF7E41F36D1A}" srcOrd="1" destOrd="0" presId="urn:microsoft.com/office/officeart/2009/3/layout/HorizontalOrganizationChart"/>
    <dgm:cxn modelId="{47D43AE8-C062-4D25-839B-1EA7FAB4FF9E}" type="presParOf" srcId="{94E9F08D-F867-49CF-A246-25D778149DA0}" destId="{0AB7B196-0A58-4557-B326-BF171CC2ACAF}" srcOrd="2" destOrd="0" presId="urn:microsoft.com/office/officeart/2009/3/layout/HorizontalOrganizationChart"/>
    <dgm:cxn modelId="{1B2B083F-3B7C-44C8-BC06-4489CBD88835}" type="presParOf" srcId="{984A238E-4E48-4198-B5B5-F1ADD947C130}" destId="{A184CAEE-6EA4-4298-BC58-3A0FBCE6D836}" srcOrd="2" destOrd="0" presId="urn:microsoft.com/office/officeart/2009/3/layout/HorizontalOrganizationChart"/>
    <dgm:cxn modelId="{8558BBEE-1488-4EFE-88F6-14126967BBAC}" type="presParOf" srcId="{984A238E-4E48-4198-B5B5-F1ADD947C130}" destId="{FD979CB8-3FC4-4058-A535-1146F4A0585C}" srcOrd="3" destOrd="0" presId="urn:microsoft.com/office/officeart/2009/3/layout/HorizontalOrganizationChart"/>
    <dgm:cxn modelId="{68723C5B-0666-4052-B36D-A998CA9CA17E}" type="presParOf" srcId="{FD979CB8-3FC4-4058-A535-1146F4A0585C}" destId="{7BCCF5CA-F28C-4BAD-BB5C-358FF29703F4}" srcOrd="0" destOrd="0" presId="urn:microsoft.com/office/officeart/2009/3/layout/HorizontalOrganizationChart"/>
    <dgm:cxn modelId="{BB6DCCBE-696C-49B8-88D4-9E108F519EAF}" type="presParOf" srcId="{7BCCF5CA-F28C-4BAD-BB5C-358FF29703F4}" destId="{2264C9BC-C9B0-4659-8F06-CB79B17A066D}" srcOrd="0" destOrd="0" presId="urn:microsoft.com/office/officeart/2009/3/layout/HorizontalOrganizationChart"/>
    <dgm:cxn modelId="{8995B83D-E2A7-4061-8540-11AF828821A8}" type="presParOf" srcId="{7BCCF5CA-F28C-4BAD-BB5C-358FF29703F4}" destId="{0A27A01F-6EE6-4F0D-B808-73333AA18F6C}" srcOrd="1" destOrd="0" presId="urn:microsoft.com/office/officeart/2009/3/layout/HorizontalOrganizationChart"/>
    <dgm:cxn modelId="{62F59506-A020-44CE-99AC-87A78673BA8E}" type="presParOf" srcId="{FD979CB8-3FC4-4058-A535-1146F4A0585C}" destId="{0AE45192-9B4F-4211-802F-9156168FD598}" srcOrd="1" destOrd="0" presId="urn:microsoft.com/office/officeart/2009/3/layout/HorizontalOrganizationChart"/>
    <dgm:cxn modelId="{7843FA83-4C05-4944-A1D7-0BD75AFE6EF4}" type="presParOf" srcId="{FD979CB8-3FC4-4058-A535-1146F4A0585C}" destId="{89427ED5-7967-43D9-8615-E87B7A7A53BC}" srcOrd="2" destOrd="0" presId="urn:microsoft.com/office/officeart/2009/3/layout/HorizontalOrganizationChart"/>
    <dgm:cxn modelId="{4365D386-8920-4067-AB24-426D57F96015}" type="presParOf" srcId="{984A238E-4E48-4198-B5B5-F1ADD947C130}" destId="{4F4B04A3-2DE7-49DA-BB65-BFEED14E2939}" srcOrd="4" destOrd="0" presId="urn:microsoft.com/office/officeart/2009/3/layout/HorizontalOrganizationChart"/>
    <dgm:cxn modelId="{8986480C-F81D-4B55-BFEF-7F178DC4DE9F}" type="presParOf" srcId="{984A238E-4E48-4198-B5B5-F1ADD947C130}" destId="{050F38DF-76BF-41DC-BD5A-72CC550802D8}" srcOrd="5" destOrd="0" presId="urn:microsoft.com/office/officeart/2009/3/layout/HorizontalOrganizationChart"/>
    <dgm:cxn modelId="{18242FEA-3661-4751-96C8-5ECEBCCB9904}" type="presParOf" srcId="{050F38DF-76BF-41DC-BD5A-72CC550802D8}" destId="{5C57EF6E-AFDE-4852-B705-07E1DEBFB2C7}" srcOrd="0" destOrd="0" presId="urn:microsoft.com/office/officeart/2009/3/layout/HorizontalOrganizationChart"/>
    <dgm:cxn modelId="{62A4DDC6-2BDD-4648-8094-B4EFDAE47841}" type="presParOf" srcId="{5C57EF6E-AFDE-4852-B705-07E1DEBFB2C7}" destId="{F058F84E-0B78-4B12-BA38-EF44F8CAFD65}" srcOrd="0" destOrd="0" presId="urn:microsoft.com/office/officeart/2009/3/layout/HorizontalOrganizationChart"/>
    <dgm:cxn modelId="{9F0802E8-5C44-426C-B595-8A82AA638922}" type="presParOf" srcId="{5C57EF6E-AFDE-4852-B705-07E1DEBFB2C7}" destId="{466EEC8E-A990-448E-A03A-6E1BCBF2FFC3}" srcOrd="1" destOrd="0" presId="urn:microsoft.com/office/officeart/2009/3/layout/HorizontalOrganizationChart"/>
    <dgm:cxn modelId="{482E729A-3959-4CD0-93BE-9B39A348CD65}" type="presParOf" srcId="{050F38DF-76BF-41DC-BD5A-72CC550802D8}" destId="{109E9C63-CD7F-4FCA-96E0-D534F222C983}" srcOrd="1" destOrd="0" presId="urn:microsoft.com/office/officeart/2009/3/layout/HorizontalOrganizationChart"/>
    <dgm:cxn modelId="{0C97030B-2EBF-47B4-B8D4-1C0CF2C2E761}" type="presParOf" srcId="{050F38DF-76BF-41DC-BD5A-72CC550802D8}" destId="{76019342-F919-4D4A-B131-5F44350C0B93}" srcOrd="2" destOrd="0" presId="urn:microsoft.com/office/officeart/2009/3/layout/HorizontalOrganizationChart"/>
    <dgm:cxn modelId="{7C1B316E-48CF-4E41-909B-C6FC8D859A84}" type="presParOf" srcId="{984A238E-4E48-4198-B5B5-F1ADD947C130}" destId="{FD4AA23A-92E6-4713-B33F-6C6B24F4458C}" srcOrd="6" destOrd="0" presId="urn:microsoft.com/office/officeart/2009/3/layout/HorizontalOrganizationChart"/>
    <dgm:cxn modelId="{9675A305-A039-47A3-89F0-ACBD5452437D}" type="presParOf" srcId="{984A238E-4E48-4198-B5B5-F1ADD947C130}" destId="{104529A3-BB18-428A-BA83-0E129C6C6BDE}" srcOrd="7" destOrd="0" presId="urn:microsoft.com/office/officeart/2009/3/layout/HorizontalOrganizationChart"/>
    <dgm:cxn modelId="{F31FAA31-10BC-49B4-95B8-69CE9CCD5852}" type="presParOf" srcId="{104529A3-BB18-428A-BA83-0E129C6C6BDE}" destId="{D7179B1B-1C0D-4C2B-BBBC-7A8D61CEE61E}" srcOrd="0" destOrd="0" presId="urn:microsoft.com/office/officeart/2009/3/layout/HorizontalOrganizationChart"/>
    <dgm:cxn modelId="{63CCAC0F-6B02-4ED8-A9A9-6483760D702C}" type="presParOf" srcId="{D7179B1B-1C0D-4C2B-BBBC-7A8D61CEE61E}" destId="{31EE030C-5465-40A6-99FB-B1D70F359BBF}" srcOrd="0" destOrd="0" presId="urn:microsoft.com/office/officeart/2009/3/layout/HorizontalOrganizationChart"/>
    <dgm:cxn modelId="{080FB9CA-E187-44B6-A204-2905D87BFED7}" type="presParOf" srcId="{D7179B1B-1C0D-4C2B-BBBC-7A8D61CEE61E}" destId="{85F843B4-F10B-495D-97B8-125CD6DD7A35}" srcOrd="1" destOrd="0" presId="urn:microsoft.com/office/officeart/2009/3/layout/HorizontalOrganizationChart"/>
    <dgm:cxn modelId="{21F0DCFE-76CF-4510-B648-FA0A3D568CF4}" type="presParOf" srcId="{104529A3-BB18-428A-BA83-0E129C6C6BDE}" destId="{9D68B748-D6BB-488E-9264-F7B2529DF318}" srcOrd="1" destOrd="0" presId="urn:microsoft.com/office/officeart/2009/3/layout/HorizontalOrganizationChart"/>
    <dgm:cxn modelId="{93A094D8-CD4E-4CE5-8FB3-991EA46A9693}" type="presParOf" srcId="{104529A3-BB18-428A-BA83-0E129C6C6BDE}" destId="{FB0C0FD8-B501-4381-A381-E84B2F10C47C}" srcOrd="2" destOrd="0" presId="urn:microsoft.com/office/officeart/2009/3/layout/HorizontalOrganizationChart"/>
    <dgm:cxn modelId="{9E8B3EF9-FF84-49F7-BA2C-2CA5E59DE72A}" type="presParOf" srcId="{984A238E-4E48-4198-B5B5-F1ADD947C130}" destId="{B0541905-E8B7-4907-B642-0B8DBCDF519F}" srcOrd="8" destOrd="0" presId="urn:microsoft.com/office/officeart/2009/3/layout/HorizontalOrganizationChart"/>
    <dgm:cxn modelId="{6B5EC73F-B938-424E-ADD7-B0ECD4243D32}" type="presParOf" srcId="{984A238E-4E48-4198-B5B5-F1ADD947C130}" destId="{5E521FCE-5612-4E44-8A1D-1647B9C6E80D}" srcOrd="9" destOrd="0" presId="urn:microsoft.com/office/officeart/2009/3/layout/HorizontalOrganizationChart"/>
    <dgm:cxn modelId="{A451C9C7-4029-4479-ABB4-07EB2AC32C08}" type="presParOf" srcId="{5E521FCE-5612-4E44-8A1D-1647B9C6E80D}" destId="{29F8691F-8F21-44EF-92F5-07142593E7D7}" srcOrd="0" destOrd="0" presId="urn:microsoft.com/office/officeart/2009/3/layout/HorizontalOrganizationChart"/>
    <dgm:cxn modelId="{4BE169D0-CFD4-4090-91E1-89EA70B52FA7}" type="presParOf" srcId="{29F8691F-8F21-44EF-92F5-07142593E7D7}" destId="{0AB5B84A-71D2-44BF-8B5B-68370FF7EEE8}" srcOrd="0" destOrd="0" presId="urn:microsoft.com/office/officeart/2009/3/layout/HorizontalOrganizationChart"/>
    <dgm:cxn modelId="{4DA10140-9996-4F2A-AA79-D4CCFF705858}" type="presParOf" srcId="{29F8691F-8F21-44EF-92F5-07142593E7D7}" destId="{DAFBB19A-D490-4B2D-8E21-05F997E07B22}" srcOrd="1" destOrd="0" presId="urn:microsoft.com/office/officeart/2009/3/layout/HorizontalOrganizationChart"/>
    <dgm:cxn modelId="{8FCAC49F-0BEF-4214-84CD-37106F8E70B6}" type="presParOf" srcId="{5E521FCE-5612-4E44-8A1D-1647B9C6E80D}" destId="{E56097AA-8915-4777-A565-99E81844A6E6}" srcOrd="1" destOrd="0" presId="urn:microsoft.com/office/officeart/2009/3/layout/HorizontalOrganizationChart"/>
    <dgm:cxn modelId="{2ABE4173-8E88-465C-BDB3-410DBC03F8D8}" type="presParOf" srcId="{5E521FCE-5612-4E44-8A1D-1647B9C6E80D}" destId="{5E31B681-742F-437B-B504-5AB65404D6F0}" srcOrd="2" destOrd="0" presId="urn:microsoft.com/office/officeart/2009/3/layout/HorizontalOrganizationChart"/>
    <dgm:cxn modelId="{4FD8BDEF-E172-4FC3-B298-0385C8EA8E41}" type="presParOf" srcId="{984A238E-4E48-4198-B5B5-F1ADD947C130}" destId="{0A23E691-D58E-472C-9DD5-D4BBEDFBE788}" srcOrd="10" destOrd="0" presId="urn:microsoft.com/office/officeart/2009/3/layout/HorizontalOrganizationChart"/>
    <dgm:cxn modelId="{792044B5-451B-4383-ACEA-7FD9FA847DEE}" type="presParOf" srcId="{984A238E-4E48-4198-B5B5-F1ADD947C130}" destId="{7ED06937-2EFF-4DD0-B4AB-FAC10D07D6E3}" srcOrd="11" destOrd="0" presId="urn:microsoft.com/office/officeart/2009/3/layout/HorizontalOrganizationChart"/>
    <dgm:cxn modelId="{2C9940B6-2BD5-4FDC-853A-7A1AFD907F5E}" type="presParOf" srcId="{7ED06937-2EFF-4DD0-B4AB-FAC10D07D6E3}" destId="{684220E2-9F51-40FA-BCE5-47C16069DD7E}" srcOrd="0" destOrd="0" presId="urn:microsoft.com/office/officeart/2009/3/layout/HorizontalOrganizationChart"/>
    <dgm:cxn modelId="{1395A75F-B106-49B1-BF24-D32AC1166F29}" type="presParOf" srcId="{684220E2-9F51-40FA-BCE5-47C16069DD7E}" destId="{E86E39DA-937F-4257-8FA3-439E887B480A}" srcOrd="0" destOrd="0" presId="urn:microsoft.com/office/officeart/2009/3/layout/HorizontalOrganizationChart"/>
    <dgm:cxn modelId="{D49DBBD4-EDF3-474B-AB56-E58698FCD07B}" type="presParOf" srcId="{684220E2-9F51-40FA-BCE5-47C16069DD7E}" destId="{63B9562F-7995-4E84-AFE1-06F5E08B6567}" srcOrd="1" destOrd="0" presId="urn:microsoft.com/office/officeart/2009/3/layout/HorizontalOrganizationChart"/>
    <dgm:cxn modelId="{6D5438EA-E947-4030-9CE0-BFAF37E7581B}" type="presParOf" srcId="{7ED06937-2EFF-4DD0-B4AB-FAC10D07D6E3}" destId="{D94A7E16-A739-40B3-B8EA-E4E7CD5773A6}" srcOrd="1" destOrd="0" presId="urn:microsoft.com/office/officeart/2009/3/layout/HorizontalOrganizationChart"/>
    <dgm:cxn modelId="{CD9C68FF-C20D-4A32-A2AE-C739562F9511}" type="presParOf" srcId="{7ED06937-2EFF-4DD0-B4AB-FAC10D07D6E3}" destId="{D8D3588E-7293-44E2-9968-2560CF6A4E93}" srcOrd="2" destOrd="0" presId="urn:microsoft.com/office/officeart/2009/3/layout/HorizontalOrganizationChart"/>
    <dgm:cxn modelId="{AD32BE9F-87A2-4A1D-B264-E77E25950768}" type="presParOf" srcId="{984A238E-4E48-4198-B5B5-F1ADD947C130}" destId="{D0AF2016-9182-4BFD-987E-BBF04B103CD3}" srcOrd="12" destOrd="0" presId="urn:microsoft.com/office/officeart/2009/3/layout/HorizontalOrganizationChart"/>
    <dgm:cxn modelId="{BF6941C2-3220-472C-B2A7-EF2E6A9462F0}" type="presParOf" srcId="{984A238E-4E48-4198-B5B5-F1ADD947C130}" destId="{CC78031F-B6E1-47C2-9B12-855B130C5EA5}" srcOrd="13" destOrd="0" presId="urn:microsoft.com/office/officeart/2009/3/layout/HorizontalOrganizationChart"/>
    <dgm:cxn modelId="{8C20042A-73F0-4C4C-B5DE-47DF25CEC781}" type="presParOf" srcId="{CC78031F-B6E1-47C2-9B12-855B130C5EA5}" destId="{CAFF705D-FC0F-44D2-9122-F868368BC3A1}" srcOrd="0" destOrd="0" presId="urn:microsoft.com/office/officeart/2009/3/layout/HorizontalOrganizationChart"/>
    <dgm:cxn modelId="{8EA8D39D-465A-474F-8832-4B842CE540FA}" type="presParOf" srcId="{CAFF705D-FC0F-44D2-9122-F868368BC3A1}" destId="{F0E37BF0-50E5-4DE8-AE9A-770EEE0BEF3C}" srcOrd="0" destOrd="0" presId="urn:microsoft.com/office/officeart/2009/3/layout/HorizontalOrganizationChart"/>
    <dgm:cxn modelId="{00F0A98E-9BF7-4F41-AECF-9CDD68CFF529}" type="presParOf" srcId="{CAFF705D-FC0F-44D2-9122-F868368BC3A1}" destId="{33576553-73AA-4A62-9D2C-1A56EBE7B229}" srcOrd="1" destOrd="0" presId="urn:microsoft.com/office/officeart/2009/3/layout/HorizontalOrganizationChart"/>
    <dgm:cxn modelId="{2CEF63BD-785F-463D-BCB2-ACBE3422CA01}" type="presParOf" srcId="{CC78031F-B6E1-47C2-9B12-855B130C5EA5}" destId="{D6D1EDD5-D0B6-426A-921E-16737E92EAB2}" srcOrd="1" destOrd="0" presId="urn:microsoft.com/office/officeart/2009/3/layout/HorizontalOrganizationChart"/>
    <dgm:cxn modelId="{91C85D08-C052-42B2-88A3-8E1AB57DB6E5}" type="presParOf" srcId="{CC78031F-B6E1-47C2-9B12-855B130C5EA5}" destId="{85A2B81A-FAC7-48DF-949F-6B412D75B592}" srcOrd="2" destOrd="0" presId="urn:microsoft.com/office/officeart/2009/3/layout/HorizontalOrganizationChart"/>
    <dgm:cxn modelId="{95179B39-79DF-4B40-B0F0-7C3F709E21E0}" type="presParOf" srcId="{984A238E-4E48-4198-B5B5-F1ADD947C130}" destId="{DB446B9A-9361-4554-96C0-629516C79915}" srcOrd="14" destOrd="0" presId="urn:microsoft.com/office/officeart/2009/3/layout/HorizontalOrganizationChart"/>
    <dgm:cxn modelId="{0B7263C5-DAD8-40C1-B967-07E6669E7334}" type="presParOf" srcId="{984A238E-4E48-4198-B5B5-F1ADD947C130}" destId="{1B2A4DB1-E680-4A89-8DDB-9AF039A7A667}" srcOrd="15" destOrd="0" presId="urn:microsoft.com/office/officeart/2009/3/layout/HorizontalOrganizationChart"/>
    <dgm:cxn modelId="{38F5F23C-A961-4151-8D47-27E0A38F87DB}" type="presParOf" srcId="{1B2A4DB1-E680-4A89-8DDB-9AF039A7A667}" destId="{41BFFAC5-1E99-41B1-A9BF-0A16CC5EA0B6}" srcOrd="0" destOrd="0" presId="urn:microsoft.com/office/officeart/2009/3/layout/HorizontalOrganizationChart"/>
    <dgm:cxn modelId="{48E7AB1E-DD9C-4C86-951E-0A896D0A226D}" type="presParOf" srcId="{41BFFAC5-1E99-41B1-A9BF-0A16CC5EA0B6}" destId="{4080D8E7-2B7B-440F-ACB3-9F21DADDF51E}" srcOrd="0" destOrd="0" presId="urn:microsoft.com/office/officeart/2009/3/layout/HorizontalOrganizationChart"/>
    <dgm:cxn modelId="{9CEA73A8-8DC3-42A9-B7EB-5BBA4012AFE2}" type="presParOf" srcId="{41BFFAC5-1E99-41B1-A9BF-0A16CC5EA0B6}" destId="{79DE1BF6-604F-4C0D-BE6A-20C723449652}" srcOrd="1" destOrd="0" presId="urn:microsoft.com/office/officeart/2009/3/layout/HorizontalOrganizationChart"/>
    <dgm:cxn modelId="{E422D757-4F25-4E0B-BE42-A7573EB8C063}" type="presParOf" srcId="{1B2A4DB1-E680-4A89-8DDB-9AF039A7A667}" destId="{20082284-B034-4813-AF9E-FF38C6E87255}" srcOrd="1" destOrd="0" presId="urn:microsoft.com/office/officeart/2009/3/layout/HorizontalOrganizationChart"/>
    <dgm:cxn modelId="{FBE8B244-4658-4C85-B2ED-DB4FD1BAEA31}" type="presParOf" srcId="{1B2A4DB1-E680-4A89-8DDB-9AF039A7A667}" destId="{8D642B79-20C6-45DB-8BE3-D65DB9195B6C}" srcOrd="2" destOrd="0" presId="urn:microsoft.com/office/officeart/2009/3/layout/HorizontalOrganizationChart"/>
    <dgm:cxn modelId="{3FFA6DC8-E424-4381-BD83-114428F09390}" type="presParOf" srcId="{984A238E-4E48-4198-B5B5-F1ADD947C130}" destId="{B5CFFF1F-862C-4FAA-9C9F-1C239F08015B}" srcOrd="16" destOrd="0" presId="urn:microsoft.com/office/officeart/2009/3/layout/HorizontalOrganizationChart"/>
    <dgm:cxn modelId="{609582DA-C555-4DF4-9C93-12667444B289}" type="presParOf" srcId="{984A238E-4E48-4198-B5B5-F1ADD947C130}" destId="{C95AF016-32CA-4C42-A813-BFF6426DDFF5}" srcOrd="17" destOrd="0" presId="urn:microsoft.com/office/officeart/2009/3/layout/HorizontalOrganizationChart"/>
    <dgm:cxn modelId="{D973B261-C47C-4E9C-B785-4CB0714D9CDD}" type="presParOf" srcId="{C95AF016-32CA-4C42-A813-BFF6426DDFF5}" destId="{15BADD61-19D1-41D3-8C62-0DC5667BA760}" srcOrd="0" destOrd="0" presId="urn:microsoft.com/office/officeart/2009/3/layout/HorizontalOrganizationChart"/>
    <dgm:cxn modelId="{B280991D-3678-46EB-8DA9-37D860DBE532}" type="presParOf" srcId="{15BADD61-19D1-41D3-8C62-0DC5667BA760}" destId="{3008E2C9-14AF-457B-8058-5257C5303672}" srcOrd="0" destOrd="0" presId="urn:microsoft.com/office/officeart/2009/3/layout/HorizontalOrganizationChart"/>
    <dgm:cxn modelId="{103ED37E-C72A-4D2B-B41E-E274ECB2020B}" type="presParOf" srcId="{15BADD61-19D1-41D3-8C62-0DC5667BA760}" destId="{3183ADF5-FD9A-4E8E-9769-CD0335C3D556}" srcOrd="1" destOrd="0" presId="urn:microsoft.com/office/officeart/2009/3/layout/HorizontalOrganizationChart"/>
    <dgm:cxn modelId="{F6472255-BB67-4C78-A567-4D19D193940E}" type="presParOf" srcId="{C95AF016-32CA-4C42-A813-BFF6426DDFF5}" destId="{0E780230-8AD7-44EF-B0F2-1A190C8BAB8E}" srcOrd="1" destOrd="0" presId="urn:microsoft.com/office/officeart/2009/3/layout/HorizontalOrganizationChart"/>
    <dgm:cxn modelId="{E0C330DC-7A9D-43D3-9EFE-6C4D877963B7}" type="presParOf" srcId="{C95AF016-32CA-4C42-A813-BFF6426DDFF5}" destId="{30574E24-1669-409B-9925-F49B5B3542D6}" srcOrd="2" destOrd="0" presId="urn:microsoft.com/office/officeart/2009/3/layout/HorizontalOrganizationChart"/>
    <dgm:cxn modelId="{D5CAF562-3CA0-4F95-A6A6-3A592ED930D7}" type="presParOf" srcId="{CDA890AB-ECD8-4442-B829-FAF3A5FFE49D}" destId="{13FB092F-03B4-457C-87AB-2EB769F594B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4EC03B31-9A97-4CD0-BD75-5DD520D63571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2F4D699-DAB8-43D4-ABCD-7B4DF4039661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1. </a:t>
          </a:r>
          <a:r>
            <a:rPr lang="en-IN" sz="1800" b="0" i="0" dirty="0">
              <a:solidFill>
                <a:schemeClr val="tx1"/>
              </a:solidFill>
            </a:rPr>
            <a:t>Reusability</a:t>
          </a:r>
          <a:endParaRPr lang="en-IN" sz="1800" dirty="0">
            <a:solidFill>
              <a:schemeClr val="tx1"/>
            </a:solidFill>
          </a:endParaRPr>
        </a:p>
      </dgm:t>
    </dgm:pt>
    <dgm:pt modelId="{22FF74EF-DE68-4447-A5E3-4C90E78AFF50}" type="parTrans" cxnId="{F9C7DCFF-0CFC-4092-8B76-B490FF71E46C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87082F64-7A57-4AE8-9362-B440859E91E3}" type="sibTrans" cxnId="{F9C7DCFF-0CFC-4092-8B76-B490FF71E46C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05261B21-662E-4918-9F83-4BAB2A7FBD8B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2. </a:t>
          </a:r>
          <a:r>
            <a:rPr lang="en-IN" sz="1800" b="0" i="0" dirty="0">
              <a:solidFill>
                <a:schemeClr val="tx1"/>
              </a:solidFill>
            </a:rPr>
            <a:t>Code Organization</a:t>
          </a:r>
          <a:r>
            <a:rPr lang="en-US" sz="1800" dirty="0">
              <a:solidFill>
                <a:schemeClr val="tx1"/>
              </a:solidFill>
            </a:rPr>
            <a:t> </a:t>
          </a:r>
          <a:endParaRPr lang="en-IN" sz="1800" dirty="0">
            <a:solidFill>
              <a:schemeClr val="tx1"/>
            </a:solidFill>
          </a:endParaRPr>
        </a:p>
      </dgm:t>
    </dgm:pt>
    <dgm:pt modelId="{218CF956-D2F0-4DC7-8940-C61846B6A28B}" type="parTrans" cxnId="{29694CBC-2F4D-4A76-AAF9-3B78F6A5BD7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4064AF6A-717C-47B2-BDB1-7B22F71499D6}" type="sibTrans" cxnId="{29694CBC-2F4D-4A76-AAF9-3B78F6A5BD79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36460CDA-2C34-4517-85EF-D90050A3E333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3. Improved Maintainability</a:t>
          </a:r>
          <a:endParaRPr lang="en-IN" sz="1800" dirty="0">
            <a:solidFill>
              <a:schemeClr val="tx1"/>
            </a:solidFill>
          </a:endParaRPr>
        </a:p>
      </dgm:t>
    </dgm:pt>
    <dgm:pt modelId="{B2FBC77B-59EB-408F-8853-D1FCDED4AAEA}" type="parTrans" cxnId="{1BCEAECC-AC07-436E-BD26-F5CABC2D8ED8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D5066EB2-DF5A-4D3F-8D9D-BC1C18BE433C}" type="sibTrans" cxnId="{1BCEAECC-AC07-436E-BD26-F5CABC2D8ED8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0E4761EC-61A8-4C0A-9EAC-1A110ED81329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4. Performance Optimization via lazy loading</a:t>
          </a:r>
          <a:endParaRPr lang="en-IN" sz="1800" dirty="0">
            <a:solidFill>
              <a:schemeClr val="tx1"/>
            </a:solidFill>
          </a:endParaRPr>
        </a:p>
      </dgm:t>
    </dgm:pt>
    <dgm:pt modelId="{CFBC4026-B9CE-48D2-AC5D-9E7718E06CA2}" type="parTrans" cxnId="{CE85245B-DAF7-4C9E-8D71-C6200A79CABF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99440B91-F26E-4720-8EFF-87C49163BCE2}" type="sibTrans" cxnId="{CE85245B-DAF7-4C9E-8D71-C6200A79CABF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AF9FCF8C-CED4-4C56-839F-56E6C8449D51}">
      <dgm:prSet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5. Encapsulation via independent and self-contained unit</a:t>
          </a:r>
          <a:endParaRPr lang="en-IN" sz="1800" dirty="0">
            <a:solidFill>
              <a:schemeClr val="tx1"/>
            </a:solidFill>
          </a:endParaRPr>
        </a:p>
      </dgm:t>
    </dgm:pt>
    <dgm:pt modelId="{FB09BB55-9DE7-4598-855B-68C1F29F8656}" type="parTrans" cxnId="{430491DF-9336-47CE-BFDF-5E9716E57CF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9FFA1F68-A11D-41D1-A419-8C698E43D746}" type="sibTrans" cxnId="{430491DF-9336-47CE-BFDF-5E9716E57CF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DF9BF0D2-C96B-42B4-B2DB-F764B2184270}" type="pres">
      <dgm:prSet presAssocID="{4EC03B31-9A97-4CD0-BD75-5DD520D63571}" presName="linear" presStyleCnt="0">
        <dgm:presLayoutVars>
          <dgm:dir/>
          <dgm:animLvl val="lvl"/>
          <dgm:resizeHandles val="exact"/>
        </dgm:presLayoutVars>
      </dgm:prSet>
      <dgm:spPr/>
    </dgm:pt>
    <dgm:pt modelId="{B94D3321-176E-46F4-8AB0-A8D85D48EC38}" type="pres">
      <dgm:prSet presAssocID="{82F4D699-DAB8-43D4-ABCD-7B4DF4039661}" presName="parentLin" presStyleCnt="0"/>
      <dgm:spPr/>
    </dgm:pt>
    <dgm:pt modelId="{7C0CEEF2-FA67-4A2E-87E1-EAFC5C6BC5B3}" type="pres">
      <dgm:prSet presAssocID="{82F4D699-DAB8-43D4-ABCD-7B4DF4039661}" presName="parentLeftMargin" presStyleLbl="node1" presStyleIdx="0" presStyleCnt="5"/>
      <dgm:spPr/>
    </dgm:pt>
    <dgm:pt modelId="{848EF227-98C4-4189-9FF7-A414D114BB7D}" type="pres">
      <dgm:prSet presAssocID="{82F4D699-DAB8-43D4-ABCD-7B4DF403966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EA2009E-D776-4CE7-B2DF-C136A689B21C}" type="pres">
      <dgm:prSet presAssocID="{82F4D699-DAB8-43D4-ABCD-7B4DF4039661}" presName="negativeSpace" presStyleCnt="0"/>
      <dgm:spPr/>
    </dgm:pt>
    <dgm:pt modelId="{49F1A9D6-3468-470F-B93E-7CE0A23B937E}" type="pres">
      <dgm:prSet presAssocID="{82F4D699-DAB8-43D4-ABCD-7B4DF4039661}" presName="childText" presStyleLbl="conFgAcc1" presStyleIdx="0" presStyleCnt="5">
        <dgm:presLayoutVars>
          <dgm:bulletEnabled val="1"/>
        </dgm:presLayoutVars>
      </dgm:prSet>
      <dgm:spPr/>
    </dgm:pt>
    <dgm:pt modelId="{7244985E-ED34-41B1-A645-D8F5C5F5752D}" type="pres">
      <dgm:prSet presAssocID="{87082F64-7A57-4AE8-9362-B440859E91E3}" presName="spaceBetweenRectangles" presStyleCnt="0"/>
      <dgm:spPr/>
    </dgm:pt>
    <dgm:pt modelId="{9C48C325-57F5-4FF5-8D79-F0EF1D183310}" type="pres">
      <dgm:prSet presAssocID="{05261B21-662E-4918-9F83-4BAB2A7FBD8B}" presName="parentLin" presStyleCnt="0"/>
      <dgm:spPr/>
    </dgm:pt>
    <dgm:pt modelId="{61F9CC99-B111-403D-AC24-25C5F8087119}" type="pres">
      <dgm:prSet presAssocID="{05261B21-662E-4918-9F83-4BAB2A7FBD8B}" presName="parentLeftMargin" presStyleLbl="node1" presStyleIdx="0" presStyleCnt="5"/>
      <dgm:spPr/>
    </dgm:pt>
    <dgm:pt modelId="{5E7B4FF3-3583-45C1-A8BF-9A68339ED696}" type="pres">
      <dgm:prSet presAssocID="{05261B21-662E-4918-9F83-4BAB2A7FBD8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F3F0534-AF20-4CFE-9B83-62237A11D378}" type="pres">
      <dgm:prSet presAssocID="{05261B21-662E-4918-9F83-4BAB2A7FBD8B}" presName="negativeSpace" presStyleCnt="0"/>
      <dgm:spPr/>
    </dgm:pt>
    <dgm:pt modelId="{67D800CE-C3AE-4CD3-AE1E-34340C24ADAE}" type="pres">
      <dgm:prSet presAssocID="{05261B21-662E-4918-9F83-4BAB2A7FBD8B}" presName="childText" presStyleLbl="conFgAcc1" presStyleIdx="1" presStyleCnt="5">
        <dgm:presLayoutVars>
          <dgm:bulletEnabled val="1"/>
        </dgm:presLayoutVars>
      </dgm:prSet>
      <dgm:spPr/>
    </dgm:pt>
    <dgm:pt modelId="{3D00B0B7-78E2-4885-A39D-6571068DD19D}" type="pres">
      <dgm:prSet presAssocID="{4064AF6A-717C-47B2-BDB1-7B22F71499D6}" presName="spaceBetweenRectangles" presStyleCnt="0"/>
      <dgm:spPr/>
    </dgm:pt>
    <dgm:pt modelId="{AC80A55A-556B-488D-AD90-6AEEEBFD84A2}" type="pres">
      <dgm:prSet presAssocID="{36460CDA-2C34-4517-85EF-D90050A3E333}" presName="parentLin" presStyleCnt="0"/>
      <dgm:spPr/>
    </dgm:pt>
    <dgm:pt modelId="{19FB4A97-7228-491E-A90E-65A8C7B99B05}" type="pres">
      <dgm:prSet presAssocID="{36460CDA-2C34-4517-85EF-D90050A3E333}" presName="parentLeftMargin" presStyleLbl="node1" presStyleIdx="1" presStyleCnt="5"/>
      <dgm:spPr/>
    </dgm:pt>
    <dgm:pt modelId="{379D43AA-B19C-4894-98E1-725A4ECDF044}" type="pres">
      <dgm:prSet presAssocID="{36460CDA-2C34-4517-85EF-D90050A3E33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F3ADF5A-DA96-4824-9337-EE7DE462AE93}" type="pres">
      <dgm:prSet presAssocID="{36460CDA-2C34-4517-85EF-D90050A3E333}" presName="negativeSpace" presStyleCnt="0"/>
      <dgm:spPr/>
    </dgm:pt>
    <dgm:pt modelId="{09D61E63-A69E-4C98-8F69-80F8A1846155}" type="pres">
      <dgm:prSet presAssocID="{36460CDA-2C34-4517-85EF-D90050A3E333}" presName="childText" presStyleLbl="conFgAcc1" presStyleIdx="2" presStyleCnt="5">
        <dgm:presLayoutVars>
          <dgm:bulletEnabled val="1"/>
        </dgm:presLayoutVars>
      </dgm:prSet>
      <dgm:spPr/>
    </dgm:pt>
    <dgm:pt modelId="{40F797A6-0777-49AA-9C2C-164F4EBDBE17}" type="pres">
      <dgm:prSet presAssocID="{D5066EB2-DF5A-4D3F-8D9D-BC1C18BE433C}" presName="spaceBetweenRectangles" presStyleCnt="0"/>
      <dgm:spPr/>
    </dgm:pt>
    <dgm:pt modelId="{4AA52E31-923A-4682-8D9E-75A2CED7C91A}" type="pres">
      <dgm:prSet presAssocID="{0E4761EC-61A8-4C0A-9EAC-1A110ED81329}" presName="parentLin" presStyleCnt="0"/>
      <dgm:spPr/>
    </dgm:pt>
    <dgm:pt modelId="{6B5854E8-7868-4756-8E30-FEB41C56BD5E}" type="pres">
      <dgm:prSet presAssocID="{0E4761EC-61A8-4C0A-9EAC-1A110ED81329}" presName="parentLeftMargin" presStyleLbl="node1" presStyleIdx="2" presStyleCnt="5"/>
      <dgm:spPr/>
    </dgm:pt>
    <dgm:pt modelId="{10A65DA5-391A-4A30-8594-A483978E31B7}" type="pres">
      <dgm:prSet presAssocID="{0E4761EC-61A8-4C0A-9EAC-1A110ED8132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52D808F-C4BB-4D2B-B13F-359411216C0E}" type="pres">
      <dgm:prSet presAssocID="{0E4761EC-61A8-4C0A-9EAC-1A110ED81329}" presName="negativeSpace" presStyleCnt="0"/>
      <dgm:spPr/>
    </dgm:pt>
    <dgm:pt modelId="{89B888F7-9489-4BB3-A969-C27DBF127BD0}" type="pres">
      <dgm:prSet presAssocID="{0E4761EC-61A8-4C0A-9EAC-1A110ED81329}" presName="childText" presStyleLbl="conFgAcc1" presStyleIdx="3" presStyleCnt="5">
        <dgm:presLayoutVars>
          <dgm:bulletEnabled val="1"/>
        </dgm:presLayoutVars>
      </dgm:prSet>
      <dgm:spPr/>
    </dgm:pt>
    <dgm:pt modelId="{8A984F0A-179D-46C5-BC83-6B6FCBE78E54}" type="pres">
      <dgm:prSet presAssocID="{99440B91-F26E-4720-8EFF-87C49163BCE2}" presName="spaceBetweenRectangles" presStyleCnt="0"/>
      <dgm:spPr/>
    </dgm:pt>
    <dgm:pt modelId="{A2D77011-F5F4-4736-B5A7-A300F13F37B7}" type="pres">
      <dgm:prSet presAssocID="{AF9FCF8C-CED4-4C56-839F-56E6C8449D51}" presName="parentLin" presStyleCnt="0"/>
      <dgm:spPr/>
    </dgm:pt>
    <dgm:pt modelId="{5E2E4820-E3DD-4404-AFAB-065EE8A6A39E}" type="pres">
      <dgm:prSet presAssocID="{AF9FCF8C-CED4-4C56-839F-56E6C8449D51}" presName="parentLeftMargin" presStyleLbl="node1" presStyleIdx="3" presStyleCnt="5"/>
      <dgm:spPr/>
    </dgm:pt>
    <dgm:pt modelId="{D93E6DC0-9A1A-4146-8F28-042341034E6C}" type="pres">
      <dgm:prSet presAssocID="{AF9FCF8C-CED4-4C56-839F-56E6C8449D5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AC34779-19F3-4385-A009-78A82C258645}" type="pres">
      <dgm:prSet presAssocID="{AF9FCF8C-CED4-4C56-839F-56E6C8449D51}" presName="negativeSpace" presStyleCnt="0"/>
      <dgm:spPr/>
    </dgm:pt>
    <dgm:pt modelId="{D754AA24-A35A-4AB4-8A87-C884DEB46088}" type="pres">
      <dgm:prSet presAssocID="{AF9FCF8C-CED4-4C56-839F-56E6C8449D5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D15C703-ABB7-41E7-8AB6-FB05753E5FA9}" type="presOf" srcId="{05261B21-662E-4918-9F83-4BAB2A7FBD8B}" destId="{61F9CC99-B111-403D-AC24-25C5F8087119}" srcOrd="0" destOrd="0" presId="urn:microsoft.com/office/officeart/2005/8/layout/list1"/>
    <dgm:cxn modelId="{3FBD9E06-09E8-40A9-8BD7-7EF54E9C6981}" type="presOf" srcId="{05261B21-662E-4918-9F83-4BAB2A7FBD8B}" destId="{5E7B4FF3-3583-45C1-A8BF-9A68339ED696}" srcOrd="1" destOrd="0" presId="urn:microsoft.com/office/officeart/2005/8/layout/list1"/>
    <dgm:cxn modelId="{974C7307-297B-47D9-9A07-9B2B867495AA}" type="presOf" srcId="{82F4D699-DAB8-43D4-ABCD-7B4DF4039661}" destId="{848EF227-98C4-4189-9FF7-A414D114BB7D}" srcOrd="1" destOrd="0" presId="urn:microsoft.com/office/officeart/2005/8/layout/list1"/>
    <dgm:cxn modelId="{C22F3B13-32A9-4572-879C-68227D27459A}" type="presOf" srcId="{AF9FCF8C-CED4-4C56-839F-56E6C8449D51}" destId="{D93E6DC0-9A1A-4146-8F28-042341034E6C}" srcOrd="1" destOrd="0" presId="urn:microsoft.com/office/officeart/2005/8/layout/list1"/>
    <dgm:cxn modelId="{48442324-A4CF-47DB-A230-45751C417BEE}" type="presOf" srcId="{36460CDA-2C34-4517-85EF-D90050A3E333}" destId="{379D43AA-B19C-4894-98E1-725A4ECDF044}" srcOrd="1" destOrd="0" presId="urn:microsoft.com/office/officeart/2005/8/layout/list1"/>
    <dgm:cxn modelId="{CE85245B-DAF7-4C9E-8D71-C6200A79CABF}" srcId="{4EC03B31-9A97-4CD0-BD75-5DD520D63571}" destId="{0E4761EC-61A8-4C0A-9EAC-1A110ED81329}" srcOrd="3" destOrd="0" parTransId="{CFBC4026-B9CE-48D2-AC5D-9E7718E06CA2}" sibTransId="{99440B91-F26E-4720-8EFF-87C49163BCE2}"/>
    <dgm:cxn modelId="{24C2FD62-9FC8-4466-9D2B-7BD713D22E63}" type="presOf" srcId="{0E4761EC-61A8-4C0A-9EAC-1A110ED81329}" destId="{6B5854E8-7868-4756-8E30-FEB41C56BD5E}" srcOrd="0" destOrd="0" presId="urn:microsoft.com/office/officeart/2005/8/layout/list1"/>
    <dgm:cxn modelId="{1955BD67-F163-4221-B123-D543395BA351}" type="presOf" srcId="{0E4761EC-61A8-4C0A-9EAC-1A110ED81329}" destId="{10A65DA5-391A-4A30-8594-A483978E31B7}" srcOrd="1" destOrd="0" presId="urn:microsoft.com/office/officeart/2005/8/layout/list1"/>
    <dgm:cxn modelId="{D4D88A81-525C-4BEF-B06E-076EA1347B45}" type="presOf" srcId="{4EC03B31-9A97-4CD0-BD75-5DD520D63571}" destId="{DF9BF0D2-C96B-42B4-B2DB-F764B2184270}" srcOrd="0" destOrd="0" presId="urn:microsoft.com/office/officeart/2005/8/layout/list1"/>
    <dgm:cxn modelId="{CF85E986-A1E3-4C85-A0B2-2471D921811A}" type="presOf" srcId="{36460CDA-2C34-4517-85EF-D90050A3E333}" destId="{19FB4A97-7228-491E-A90E-65A8C7B99B05}" srcOrd="0" destOrd="0" presId="urn:microsoft.com/office/officeart/2005/8/layout/list1"/>
    <dgm:cxn modelId="{EA60ADA0-6EC7-4A03-BD5A-1549F2977B78}" type="presOf" srcId="{82F4D699-DAB8-43D4-ABCD-7B4DF4039661}" destId="{7C0CEEF2-FA67-4A2E-87E1-EAFC5C6BC5B3}" srcOrd="0" destOrd="0" presId="urn:microsoft.com/office/officeart/2005/8/layout/list1"/>
    <dgm:cxn modelId="{29694CBC-2F4D-4A76-AAF9-3B78F6A5BD79}" srcId="{4EC03B31-9A97-4CD0-BD75-5DD520D63571}" destId="{05261B21-662E-4918-9F83-4BAB2A7FBD8B}" srcOrd="1" destOrd="0" parTransId="{218CF956-D2F0-4DC7-8940-C61846B6A28B}" sibTransId="{4064AF6A-717C-47B2-BDB1-7B22F71499D6}"/>
    <dgm:cxn modelId="{1BCEAECC-AC07-436E-BD26-F5CABC2D8ED8}" srcId="{4EC03B31-9A97-4CD0-BD75-5DD520D63571}" destId="{36460CDA-2C34-4517-85EF-D90050A3E333}" srcOrd="2" destOrd="0" parTransId="{B2FBC77B-59EB-408F-8853-D1FCDED4AAEA}" sibTransId="{D5066EB2-DF5A-4D3F-8D9D-BC1C18BE433C}"/>
    <dgm:cxn modelId="{430491DF-9336-47CE-BFDF-5E9716E57CF4}" srcId="{4EC03B31-9A97-4CD0-BD75-5DD520D63571}" destId="{AF9FCF8C-CED4-4C56-839F-56E6C8449D51}" srcOrd="4" destOrd="0" parTransId="{FB09BB55-9DE7-4598-855B-68C1F29F8656}" sibTransId="{9FFA1F68-A11D-41D1-A419-8C698E43D746}"/>
    <dgm:cxn modelId="{0E2AC4E1-6235-4B7D-AEF0-5702CD066E2B}" type="presOf" srcId="{AF9FCF8C-CED4-4C56-839F-56E6C8449D51}" destId="{5E2E4820-E3DD-4404-AFAB-065EE8A6A39E}" srcOrd="0" destOrd="0" presId="urn:microsoft.com/office/officeart/2005/8/layout/list1"/>
    <dgm:cxn modelId="{F9C7DCFF-0CFC-4092-8B76-B490FF71E46C}" srcId="{4EC03B31-9A97-4CD0-BD75-5DD520D63571}" destId="{82F4D699-DAB8-43D4-ABCD-7B4DF4039661}" srcOrd="0" destOrd="0" parTransId="{22FF74EF-DE68-4447-A5E3-4C90E78AFF50}" sibTransId="{87082F64-7A57-4AE8-9362-B440859E91E3}"/>
    <dgm:cxn modelId="{5C47B2D3-A559-428F-BCED-A315505B8A7B}" type="presParOf" srcId="{DF9BF0D2-C96B-42B4-B2DB-F764B2184270}" destId="{B94D3321-176E-46F4-8AB0-A8D85D48EC38}" srcOrd="0" destOrd="0" presId="urn:microsoft.com/office/officeart/2005/8/layout/list1"/>
    <dgm:cxn modelId="{82878E4A-543A-4582-A11D-F0F2C571F0E4}" type="presParOf" srcId="{B94D3321-176E-46F4-8AB0-A8D85D48EC38}" destId="{7C0CEEF2-FA67-4A2E-87E1-EAFC5C6BC5B3}" srcOrd="0" destOrd="0" presId="urn:microsoft.com/office/officeart/2005/8/layout/list1"/>
    <dgm:cxn modelId="{E8D90171-27B0-4926-83A8-00B8E38F8567}" type="presParOf" srcId="{B94D3321-176E-46F4-8AB0-A8D85D48EC38}" destId="{848EF227-98C4-4189-9FF7-A414D114BB7D}" srcOrd="1" destOrd="0" presId="urn:microsoft.com/office/officeart/2005/8/layout/list1"/>
    <dgm:cxn modelId="{3D81CB10-BCB6-4FD9-A81A-558C64D75F99}" type="presParOf" srcId="{DF9BF0D2-C96B-42B4-B2DB-F764B2184270}" destId="{AEA2009E-D776-4CE7-B2DF-C136A689B21C}" srcOrd="1" destOrd="0" presId="urn:microsoft.com/office/officeart/2005/8/layout/list1"/>
    <dgm:cxn modelId="{51B320A1-EECD-43C0-986E-17A30AE7AAF1}" type="presParOf" srcId="{DF9BF0D2-C96B-42B4-B2DB-F764B2184270}" destId="{49F1A9D6-3468-470F-B93E-7CE0A23B937E}" srcOrd="2" destOrd="0" presId="urn:microsoft.com/office/officeart/2005/8/layout/list1"/>
    <dgm:cxn modelId="{BCBCA341-BBF3-48C0-A1DF-CFDEF8CDE66B}" type="presParOf" srcId="{DF9BF0D2-C96B-42B4-B2DB-F764B2184270}" destId="{7244985E-ED34-41B1-A645-D8F5C5F5752D}" srcOrd="3" destOrd="0" presId="urn:microsoft.com/office/officeart/2005/8/layout/list1"/>
    <dgm:cxn modelId="{F69E6D56-29EF-41D2-8D53-F4CC2FA24D94}" type="presParOf" srcId="{DF9BF0D2-C96B-42B4-B2DB-F764B2184270}" destId="{9C48C325-57F5-4FF5-8D79-F0EF1D183310}" srcOrd="4" destOrd="0" presId="urn:microsoft.com/office/officeart/2005/8/layout/list1"/>
    <dgm:cxn modelId="{330C6DDA-A8A1-40E4-8D8B-A4867A582FB3}" type="presParOf" srcId="{9C48C325-57F5-4FF5-8D79-F0EF1D183310}" destId="{61F9CC99-B111-403D-AC24-25C5F8087119}" srcOrd="0" destOrd="0" presId="urn:microsoft.com/office/officeart/2005/8/layout/list1"/>
    <dgm:cxn modelId="{450683F8-F0BE-45C4-91B4-8222A64D6AF3}" type="presParOf" srcId="{9C48C325-57F5-4FF5-8D79-F0EF1D183310}" destId="{5E7B4FF3-3583-45C1-A8BF-9A68339ED696}" srcOrd="1" destOrd="0" presId="urn:microsoft.com/office/officeart/2005/8/layout/list1"/>
    <dgm:cxn modelId="{D782DB89-41BD-4147-B3EB-A38C6E135028}" type="presParOf" srcId="{DF9BF0D2-C96B-42B4-B2DB-F764B2184270}" destId="{FF3F0534-AF20-4CFE-9B83-62237A11D378}" srcOrd="5" destOrd="0" presId="urn:microsoft.com/office/officeart/2005/8/layout/list1"/>
    <dgm:cxn modelId="{9B01C236-F960-42C5-9E41-23E951460E32}" type="presParOf" srcId="{DF9BF0D2-C96B-42B4-B2DB-F764B2184270}" destId="{67D800CE-C3AE-4CD3-AE1E-34340C24ADAE}" srcOrd="6" destOrd="0" presId="urn:microsoft.com/office/officeart/2005/8/layout/list1"/>
    <dgm:cxn modelId="{1D6B66D5-21EC-4C09-B966-6E5C9E163946}" type="presParOf" srcId="{DF9BF0D2-C96B-42B4-B2DB-F764B2184270}" destId="{3D00B0B7-78E2-4885-A39D-6571068DD19D}" srcOrd="7" destOrd="0" presId="urn:microsoft.com/office/officeart/2005/8/layout/list1"/>
    <dgm:cxn modelId="{661E1C6C-B338-4521-AAF9-7B27FC7E4B90}" type="presParOf" srcId="{DF9BF0D2-C96B-42B4-B2DB-F764B2184270}" destId="{AC80A55A-556B-488D-AD90-6AEEEBFD84A2}" srcOrd="8" destOrd="0" presId="urn:microsoft.com/office/officeart/2005/8/layout/list1"/>
    <dgm:cxn modelId="{77CFFE53-B5BE-4864-A740-5CDB806B08FD}" type="presParOf" srcId="{AC80A55A-556B-488D-AD90-6AEEEBFD84A2}" destId="{19FB4A97-7228-491E-A90E-65A8C7B99B05}" srcOrd="0" destOrd="0" presId="urn:microsoft.com/office/officeart/2005/8/layout/list1"/>
    <dgm:cxn modelId="{2828171A-55D8-4582-A355-7F36B4E7B8F9}" type="presParOf" srcId="{AC80A55A-556B-488D-AD90-6AEEEBFD84A2}" destId="{379D43AA-B19C-4894-98E1-725A4ECDF044}" srcOrd="1" destOrd="0" presId="urn:microsoft.com/office/officeart/2005/8/layout/list1"/>
    <dgm:cxn modelId="{869867F1-DEAA-4506-A893-4968E6094444}" type="presParOf" srcId="{DF9BF0D2-C96B-42B4-B2DB-F764B2184270}" destId="{5F3ADF5A-DA96-4824-9337-EE7DE462AE93}" srcOrd="9" destOrd="0" presId="urn:microsoft.com/office/officeart/2005/8/layout/list1"/>
    <dgm:cxn modelId="{F5CC1685-E421-4130-856B-53E9EDE95D04}" type="presParOf" srcId="{DF9BF0D2-C96B-42B4-B2DB-F764B2184270}" destId="{09D61E63-A69E-4C98-8F69-80F8A1846155}" srcOrd="10" destOrd="0" presId="urn:microsoft.com/office/officeart/2005/8/layout/list1"/>
    <dgm:cxn modelId="{45156FAA-1398-49AB-AA58-588650E149F1}" type="presParOf" srcId="{DF9BF0D2-C96B-42B4-B2DB-F764B2184270}" destId="{40F797A6-0777-49AA-9C2C-164F4EBDBE17}" srcOrd="11" destOrd="0" presId="urn:microsoft.com/office/officeart/2005/8/layout/list1"/>
    <dgm:cxn modelId="{0C5A7875-9597-4903-BA01-D317FCA58435}" type="presParOf" srcId="{DF9BF0D2-C96B-42B4-B2DB-F764B2184270}" destId="{4AA52E31-923A-4682-8D9E-75A2CED7C91A}" srcOrd="12" destOrd="0" presId="urn:microsoft.com/office/officeart/2005/8/layout/list1"/>
    <dgm:cxn modelId="{7CCC3D8F-2BEA-4AD5-A073-F2A10993CA4B}" type="presParOf" srcId="{4AA52E31-923A-4682-8D9E-75A2CED7C91A}" destId="{6B5854E8-7868-4756-8E30-FEB41C56BD5E}" srcOrd="0" destOrd="0" presId="urn:microsoft.com/office/officeart/2005/8/layout/list1"/>
    <dgm:cxn modelId="{6963CE07-7644-4735-B9FB-ED2AECA2F878}" type="presParOf" srcId="{4AA52E31-923A-4682-8D9E-75A2CED7C91A}" destId="{10A65DA5-391A-4A30-8594-A483978E31B7}" srcOrd="1" destOrd="0" presId="urn:microsoft.com/office/officeart/2005/8/layout/list1"/>
    <dgm:cxn modelId="{8BDCC707-46B5-4FEB-8710-65E6893B46A6}" type="presParOf" srcId="{DF9BF0D2-C96B-42B4-B2DB-F764B2184270}" destId="{852D808F-C4BB-4D2B-B13F-359411216C0E}" srcOrd="13" destOrd="0" presId="urn:microsoft.com/office/officeart/2005/8/layout/list1"/>
    <dgm:cxn modelId="{6DDF880B-C080-4EDB-81BE-5487957919DE}" type="presParOf" srcId="{DF9BF0D2-C96B-42B4-B2DB-F764B2184270}" destId="{89B888F7-9489-4BB3-A969-C27DBF127BD0}" srcOrd="14" destOrd="0" presId="urn:microsoft.com/office/officeart/2005/8/layout/list1"/>
    <dgm:cxn modelId="{B4FA037A-8B96-4F25-A170-27A3A48A64A7}" type="presParOf" srcId="{DF9BF0D2-C96B-42B4-B2DB-F764B2184270}" destId="{8A984F0A-179D-46C5-BC83-6B6FCBE78E54}" srcOrd="15" destOrd="0" presId="urn:microsoft.com/office/officeart/2005/8/layout/list1"/>
    <dgm:cxn modelId="{3C4E105E-97C0-496A-9D36-9EAD9751C8EE}" type="presParOf" srcId="{DF9BF0D2-C96B-42B4-B2DB-F764B2184270}" destId="{A2D77011-F5F4-4736-B5A7-A300F13F37B7}" srcOrd="16" destOrd="0" presId="urn:microsoft.com/office/officeart/2005/8/layout/list1"/>
    <dgm:cxn modelId="{CD4497AE-F952-4E2A-997D-ACD3D291A2ED}" type="presParOf" srcId="{A2D77011-F5F4-4736-B5A7-A300F13F37B7}" destId="{5E2E4820-E3DD-4404-AFAB-065EE8A6A39E}" srcOrd="0" destOrd="0" presId="urn:microsoft.com/office/officeart/2005/8/layout/list1"/>
    <dgm:cxn modelId="{47417E9D-A1D1-4005-9AD0-D35FF8234FA7}" type="presParOf" srcId="{A2D77011-F5F4-4736-B5A7-A300F13F37B7}" destId="{D93E6DC0-9A1A-4146-8F28-042341034E6C}" srcOrd="1" destOrd="0" presId="urn:microsoft.com/office/officeart/2005/8/layout/list1"/>
    <dgm:cxn modelId="{E1C6E09E-DE71-4369-90C8-6AE46FB07DC6}" type="presParOf" srcId="{DF9BF0D2-C96B-42B4-B2DB-F764B2184270}" destId="{3AC34779-19F3-4385-A009-78A82C258645}" srcOrd="17" destOrd="0" presId="urn:microsoft.com/office/officeart/2005/8/layout/list1"/>
    <dgm:cxn modelId="{189ACFA4-8E0A-4CC6-AA8D-F311EC662471}" type="presParOf" srcId="{DF9BF0D2-C96B-42B4-B2DB-F764B2184270}" destId="{D754AA24-A35A-4AB4-8A87-C884DEB4608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3A5ACC03-5787-4FDF-BEB4-0F0FE082368B}" type="doc">
      <dgm:prSet loTypeId="urn:microsoft.com/office/officeart/2009/3/layout/HorizontalOrganizationChart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CE6F045-531E-48FB-804D-9600323117F9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Popular module bundlers</a:t>
          </a:r>
          <a:endParaRPr lang="en-IN" sz="1800" dirty="0">
            <a:solidFill>
              <a:schemeClr val="tx1"/>
            </a:solidFill>
          </a:endParaRPr>
        </a:p>
      </dgm:t>
    </dgm:pt>
    <dgm:pt modelId="{1D195DD4-D892-414D-859D-8BCBC846D9D7}" type="parTrans" cxnId="{7C6C8738-64C0-47A5-97D8-273E6049AC30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268A8A98-5B87-45E7-A712-283DD9D48A56}" type="sibTrans" cxnId="{7C6C8738-64C0-47A5-97D8-273E6049AC30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888CA717-3D2F-4E46-B97A-78A836CE7416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Webpack</a:t>
          </a:r>
          <a:endParaRPr lang="en-IN" sz="1800" dirty="0">
            <a:solidFill>
              <a:schemeClr val="tx1"/>
            </a:solidFill>
          </a:endParaRPr>
        </a:p>
      </dgm:t>
    </dgm:pt>
    <dgm:pt modelId="{C6FBC2CE-D750-4B42-BC3B-5C22C808AC5C}" type="parTrans" cxnId="{F7771C43-6A72-4BB8-95B0-6CA8333EDB5C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21AEBAE5-455F-47B2-9C25-67D7DD9BEF63}" type="sibTrans" cxnId="{F7771C43-6A72-4BB8-95B0-6CA8333EDB5C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E924337B-3093-4D10-AAC9-7FD212BC0531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Rollup</a:t>
          </a:r>
          <a:endParaRPr lang="en-IN" sz="1800" dirty="0">
            <a:solidFill>
              <a:schemeClr val="tx1"/>
            </a:solidFill>
          </a:endParaRPr>
        </a:p>
      </dgm:t>
    </dgm:pt>
    <dgm:pt modelId="{BE7A2789-C09D-405A-8CA0-6E758D79F548}" type="parTrans" cxnId="{2CC01F7D-80EF-498C-982C-649563266E0A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92ABB2FF-5C1F-44DA-9CB2-D9E2539D5AFB}" type="sibTrans" cxnId="{2CC01F7D-80EF-498C-982C-649563266E0A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6BDB0D62-7AAC-482F-8968-BA6F60A534B9}">
      <dgm:prSet phldrT="[Text]" custT="1"/>
      <dgm:spPr/>
      <dgm:t>
        <a:bodyPr/>
        <a:lstStyle/>
        <a:p>
          <a:r>
            <a:rPr lang="en-IN" sz="1800" b="0" i="0" dirty="0">
              <a:solidFill>
                <a:schemeClr val="tx1"/>
              </a:solidFill>
            </a:rPr>
            <a:t>Parcel</a:t>
          </a:r>
          <a:endParaRPr lang="en-IN" sz="1800" dirty="0">
            <a:solidFill>
              <a:schemeClr val="tx1"/>
            </a:solidFill>
          </a:endParaRPr>
        </a:p>
      </dgm:t>
    </dgm:pt>
    <dgm:pt modelId="{94D338EC-2FE7-4642-9685-91D33FC225C8}" type="parTrans" cxnId="{8DEE05B0-6F25-46F2-B379-2F758868AEA7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51BF3033-F88B-4102-ABE4-4CBE09CFF1A7}" type="sibTrans" cxnId="{8DEE05B0-6F25-46F2-B379-2F758868AEA7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B8CED9A2-FE31-4A85-AA5C-8F9F9F621CDE}">
      <dgm:prSet custT="1"/>
      <dgm:spPr/>
      <dgm:t>
        <a:bodyPr/>
        <a:lstStyle/>
        <a:p>
          <a:r>
            <a:rPr lang="en-IN" sz="1800" b="0" i="0">
              <a:solidFill>
                <a:schemeClr val="tx1"/>
              </a:solidFill>
            </a:rPr>
            <a:t>Browserify</a:t>
          </a:r>
          <a:endParaRPr lang="en-IN" sz="1800">
            <a:solidFill>
              <a:schemeClr val="tx1"/>
            </a:solidFill>
          </a:endParaRPr>
        </a:p>
      </dgm:t>
    </dgm:pt>
    <dgm:pt modelId="{5D4A87DF-D562-4AE7-8840-919573A0A85F}" type="parTrans" cxnId="{B8FDABC3-0318-4594-9C60-B86294D03CF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63F766E1-622A-4D40-98DB-AAF7F51DE9DA}" type="sibTrans" cxnId="{B8FDABC3-0318-4594-9C60-B86294D03CF4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EDF60C8-9DF0-446E-9817-9BC3C041F699}">
      <dgm:prSet custT="1"/>
      <dgm:spPr/>
      <dgm:t>
        <a:bodyPr/>
        <a:lstStyle/>
        <a:p>
          <a:r>
            <a:rPr lang="en-IN" sz="1800" b="0" i="0" dirty="0" err="1">
              <a:solidFill>
                <a:schemeClr val="tx1"/>
              </a:solidFill>
            </a:rPr>
            <a:t>RequireJS</a:t>
          </a:r>
          <a:endParaRPr lang="en-IN" sz="1800" dirty="0">
            <a:solidFill>
              <a:schemeClr val="tx1"/>
            </a:solidFill>
          </a:endParaRPr>
        </a:p>
      </dgm:t>
    </dgm:pt>
    <dgm:pt modelId="{19B20991-1526-43F5-9CD0-35FA1673A3EB}" type="parTrans" cxnId="{A478D0BA-5106-48DD-86DC-CA7949EBE2C0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E6552E45-F400-444A-82FD-42F3DE1AC840}" type="sibTrans" cxnId="{A478D0BA-5106-48DD-86DC-CA7949EBE2C0}">
      <dgm:prSet/>
      <dgm:spPr/>
      <dgm:t>
        <a:bodyPr/>
        <a:lstStyle/>
        <a:p>
          <a:endParaRPr lang="en-IN" sz="1800">
            <a:solidFill>
              <a:schemeClr val="tx1"/>
            </a:solidFill>
          </a:endParaRPr>
        </a:p>
      </dgm:t>
    </dgm:pt>
    <dgm:pt modelId="{1A191EC2-3073-4E85-9C97-AC9A279A243C}" type="pres">
      <dgm:prSet presAssocID="{3A5ACC03-5787-4FDF-BEB4-0F0FE08236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227B97-6778-4200-809A-DD0457CC2C13}" type="pres">
      <dgm:prSet presAssocID="{ACE6F045-531E-48FB-804D-9600323117F9}" presName="hierRoot1" presStyleCnt="0">
        <dgm:presLayoutVars>
          <dgm:hierBranch val="init"/>
        </dgm:presLayoutVars>
      </dgm:prSet>
      <dgm:spPr/>
    </dgm:pt>
    <dgm:pt modelId="{C8B3D654-47DB-4C51-A06A-5159F703B79E}" type="pres">
      <dgm:prSet presAssocID="{ACE6F045-531E-48FB-804D-9600323117F9}" presName="rootComposite1" presStyleCnt="0"/>
      <dgm:spPr/>
    </dgm:pt>
    <dgm:pt modelId="{C8D6C08F-DD19-4D58-8271-29D6B948098E}" type="pres">
      <dgm:prSet presAssocID="{ACE6F045-531E-48FB-804D-9600323117F9}" presName="rootText1" presStyleLbl="node0" presStyleIdx="0" presStyleCnt="1" custScaleX="61146" custScaleY="142749" custLinFactNeighborX="3121" custLinFactNeighborY="-8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1E8D0EE8-EF13-48EA-A9B5-AAC627E4C90E}" type="pres">
      <dgm:prSet presAssocID="{ACE6F045-531E-48FB-804D-9600323117F9}" presName="rootConnector1" presStyleLbl="node1" presStyleIdx="0" presStyleCnt="0"/>
      <dgm:spPr/>
    </dgm:pt>
    <dgm:pt modelId="{2F7229F2-9A88-4F5E-9A24-3982421C57E1}" type="pres">
      <dgm:prSet presAssocID="{ACE6F045-531E-48FB-804D-9600323117F9}" presName="hierChild2" presStyleCnt="0"/>
      <dgm:spPr/>
    </dgm:pt>
    <dgm:pt modelId="{79B951C3-653E-4F84-8F46-BAA7F6C1F5B7}" type="pres">
      <dgm:prSet presAssocID="{C6FBC2CE-D750-4B42-BC3B-5C22C808AC5C}" presName="Name64" presStyleLbl="parChTrans1D2" presStyleIdx="0" presStyleCnt="5"/>
      <dgm:spPr/>
    </dgm:pt>
    <dgm:pt modelId="{1D27697E-C3C5-4B5E-BD7F-21C67ACCB3A4}" type="pres">
      <dgm:prSet presAssocID="{888CA717-3D2F-4E46-B97A-78A836CE7416}" presName="hierRoot2" presStyleCnt="0">
        <dgm:presLayoutVars>
          <dgm:hierBranch val="init"/>
        </dgm:presLayoutVars>
      </dgm:prSet>
      <dgm:spPr/>
    </dgm:pt>
    <dgm:pt modelId="{3B77CC11-C091-41C8-BB65-11E2580A7CF8}" type="pres">
      <dgm:prSet presAssocID="{888CA717-3D2F-4E46-B97A-78A836CE7416}" presName="rootComposite" presStyleCnt="0"/>
      <dgm:spPr/>
    </dgm:pt>
    <dgm:pt modelId="{222B5855-AAC7-46B7-95F0-961E28EDFE24}" type="pres">
      <dgm:prSet presAssocID="{888CA717-3D2F-4E46-B97A-78A836CE7416}" presName="rootText" presStyleLbl="node2" presStyleIdx="0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8A2B62C2-910A-413F-A5D1-EE3A06773A78}" type="pres">
      <dgm:prSet presAssocID="{888CA717-3D2F-4E46-B97A-78A836CE7416}" presName="rootConnector" presStyleLbl="node2" presStyleIdx="0" presStyleCnt="5"/>
      <dgm:spPr/>
    </dgm:pt>
    <dgm:pt modelId="{02DB9CA7-3CD5-4CF0-87E7-81234F198E38}" type="pres">
      <dgm:prSet presAssocID="{888CA717-3D2F-4E46-B97A-78A836CE7416}" presName="hierChild4" presStyleCnt="0"/>
      <dgm:spPr/>
    </dgm:pt>
    <dgm:pt modelId="{ADA95349-A079-40E7-A91E-57AFD371F9D8}" type="pres">
      <dgm:prSet presAssocID="{888CA717-3D2F-4E46-B97A-78A836CE7416}" presName="hierChild5" presStyleCnt="0"/>
      <dgm:spPr/>
    </dgm:pt>
    <dgm:pt modelId="{D9BBA6F4-E653-41AB-98AD-170FCCCE7C03}" type="pres">
      <dgm:prSet presAssocID="{BE7A2789-C09D-405A-8CA0-6E758D79F548}" presName="Name64" presStyleLbl="parChTrans1D2" presStyleIdx="1" presStyleCnt="5"/>
      <dgm:spPr/>
    </dgm:pt>
    <dgm:pt modelId="{8F0FAC50-164B-4BD3-9D79-FA8DD4FA77F4}" type="pres">
      <dgm:prSet presAssocID="{E924337B-3093-4D10-AAC9-7FD212BC0531}" presName="hierRoot2" presStyleCnt="0">
        <dgm:presLayoutVars>
          <dgm:hierBranch val="init"/>
        </dgm:presLayoutVars>
      </dgm:prSet>
      <dgm:spPr/>
    </dgm:pt>
    <dgm:pt modelId="{265C0340-A292-48B0-96B5-21A99BAA08F4}" type="pres">
      <dgm:prSet presAssocID="{E924337B-3093-4D10-AAC9-7FD212BC0531}" presName="rootComposite" presStyleCnt="0"/>
      <dgm:spPr/>
    </dgm:pt>
    <dgm:pt modelId="{7EBBB2DB-D73A-41DB-8C7F-349D96FA91CC}" type="pres">
      <dgm:prSet presAssocID="{E924337B-3093-4D10-AAC9-7FD212BC0531}" presName="rootText" presStyleLbl="node2" presStyleIdx="1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F6E93D-757E-4ED7-BBCB-F118656ECE71}" type="pres">
      <dgm:prSet presAssocID="{E924337B-3093-4D10-AAC9-7FD212BC0531}" presName="rootConnector" presStyleLbl="node2" presStyleIdx="1" presStyleCnt="5"/>
      <dgm:spPr/>
    </dgm:pt>
    <dgm:pt modelId="{8CC875BF-F7BB-45BA-9276-82228C6B5F09}" type="pres">
      <dgm:prSet presAssocID="{E924337B-3093-4D10-AAC9-7FD212BC0531}" presName="hierChild4" presStyleCnt="0"/>
      <dgm:spPr/>
    </dgm:pt>
    <dgm:pt modelId="{431E987D-EB98-427D-9E74-EFB0F04585E2}" type="pres">
      <dgm:prSet presAssocID="{E924337B-3093-4D10-AAC9-7FD212BC0531}" presName="hierChild5" presStyleCnt="0"/>
      <dgm:spPr/>
    </dgm:pt>
    <dgm:pt modelId="{40C7A1C0-73B7-4750-93A1-4FE652B39327}" type="pres">
      <dgm:prSet presAssocID="{94D338EC-2FE7-4642-9685-91D33FC225C8}" presName="Name64" presStyleLbl="parChTrans1D2" presStyleIdx="2" presStyleCnt="5"/>
      <dgm:spPr/>
    </dgm:pt>
    <dgm:pt modelId="{943795D2-BFFE-482F-97D9-1E3B7514583E}" type="pres">
      <dgm:prSet presAssocID="{6BDB0D62-7AAC-482F-8968-BA6F60A534B9}" presName="hierRoot2" presStyleCnt="0">
        <dgm:presLayoutVars>
          <dgm:hierBranch val="init"/>
        </dgm:presLayoutVars>
      </dgm:prSet>
      <dgm:spPr/>
    </dgm:pt>
    <dgm:pt modelId="{9A916734-B76F-4CB7-B990-481346E20A40}" type="pres">
      <dgm:prSet presAssocID="{6BDB0D62-7AAC-482F-8968-BA6F60A534B9}" presName="rootComposite" presStyleCnt="0"/>
      <dgm:spPr/>
    </dgm:pt>
    <dgm:pt modelId="{078D812E-FEB8-428B-9B07-68993BB88300}" type="pres">
      <dgm:prSet presAssocID="{6BDB0D62-7AAC-482F-8968-BA6F60A534B9}" presName="rootText" presStyleLbl="node2" presStyleIdx="2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6F019D21-EE84-4C1E-922D-0D7F1D7F198B}" type="pres">
      <dgm:prSet presAssocID="{6BDB0D62-7AAC-482F-8968-BA6F60A534B9}" presName="rootConnector" presStyleLbl="node2" presStyleIdx="2" presStyleCnt="5"/>
      <dgm:spPr/>
    </dgm:pt>
    <dgm:pt modelId="{E9E59460-A014-41B1-968E-5389CD7F4B7B}" type="pres">
      <dgm:prSet presAssocID="{6BDB0D62-7AAC-482F-8968-BA6F60A534B9}" presName="hierChild4" presStyleCnt="0"/>
      <dgm:spPr/>
    </dgm:pt>
    <dgm:pt modelId="{B528E5C4-7C1C-47ED-A4E4-48CA44DE6E52}" type="pres">
      <dgm:prSet presAssocID="{6BDB0D62-7AAC-482F-8968-BA6F60A534B9}" presName="hierChild5" presStyleCnt="0"/>
      <dgm:spPr/>
    </dgm:pt>
    <dgm:pt modelId="{DF3D6AFB-FAB2-45CA-BA6B-9C62BE7B9D95}" type="pres">
      <dgm:prSet presAssocID="{5D4A87DF-D562-4AE7-8840-919573A0A85F}" presName="Name64" presStyleLbl="parChTrans1D2" presStyleIdx="3" presStyleCnt="5"/>
      <dgm:spPr/>
    </dgm:pt>
    <dgm:pt modelId="{BA7476F9-75D4-4DC4-91EE-9CBD5EDB06BD}" type="pres">
      <dgm:prSet presAssocID="{B8CED9A2-FE31-4A85-AA5C-8F9F9F621CDE}" presName="hierRoot2" presStyleCnt="0">
        <dgm:presLayoutVars>
          <dgm:hierBranch val="init"/>
        </dgm:presLayoutVars>
      </dgm:prSet>
      <dgm:spPr/>
    </dgm:pt>
    <dgm:pt modelId="{62D690E3-53FF-444E-9222-316AA5FB3A8D}" type="pres">
      <dgm:prSet presAssocID="{B8CED9A2-FE31-4A85-AA5C-8F9F9F621CDE}" presName="rootComposite" presStyleCnt="0"/>
      <dgm:spPr/>
    </dgm:pt>
    <dgm:pt modelId="{E7C5F587-BF9A-43EB-8096-35AD9B30488C}" type="pres">
      <dgm:prSet presAssocID="{B8CED9A2-FE31-4A85-AA5C-8F9F9F621CDE}" presName="rootText" presStyleLbl="node2" presStyleIdx="3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22ED647-3C56-47A8-B9D8-B4195E147C12}" type="pres">
      <dgm:prSet presAssocID="{B8CED9A2-FE31-4A85-AA5C-8F9F9F621CDE}" presName="rootConnector" presStyleLbl="node2" presStyleIdx="3" presStyleCnt="5"/>
      <dgm:spPr/>
    </dgm:pt>
    <dgm:pt modelId="{E4511802-55E3-4CE2-9CD4-558C4479E49A}" type="pres">
      <dgm:prSet presAssocID="{B8CED9A2-FE31-4A85-AA5C-8F9F9F621CDE}" presName="hierChild4" presStyleCnt="0"/>
      <dgm:spPr/>
    </dgm:pt>
    <dgm:pt modelId="{C7D478D6-A121-403F-8272-74C82444DE7D}" type="pres">
      <dgm:prSet presAssocID="{B8CED9A2-FE31-4A85-AA5C-8F9F9F621CDE}" presName="hierChild5" presStyleCnt="0"/>
      <dgm:spPr/>
    </dgm:pt>
    <dgm:pt modelId="{585E8010-6258-4AE7-A0C9-B9192D17B791}" type="pres">
      <dgm:prSet presAssocID="{19B20991-1526-43F5-9CD0-35FA1673A3EB}" presName="Name64" presStyleLbl="parChTrans1D2" presStyleIdx="4" presStyleCnt="5"/>
      <dgm:spPr/>
    </dgm:pt>
    <dgm:pt modelId="{15DDFC18-14E5-404A-A3D2-CBC4C380C8D8}" type="pres">
      <dgm:prSet presAssocID="{1EDF60C8-9DF0-446E-9817-9BC3C041F699}" presName="hierRoot2" presStyleCnt="0">
        <dgm:presLayoutVars>
          <dgm:hierBranch val="init"/>
        </dgm:presLayoutVars>
      </dgm:prSet>
      <dgm:spPr/>
    </dgm:pt>
    <dgm:pt modelId="{650B6213-C851-45EC-BD0D-9C896F0D218A}" type="pres">
      <dgm:prSet presAssocID="{1EDF60C8-9DF0-446E-9817-9BC3C041F699}" presName="rootComposite" presStyleCnt="0"/>
      <dgm:spPr/>
    </dgm:pt>
    <dgm:pt modelId="{FC107A2B-6CE4-4CE8-87EE-0E4EB447546E}" type="pres">
      <dgm:prSet presAssocID="{1EDF60C8-9DF0-446E-9817-9BC3C041F699}" presName="rootText" presStyleLbl="node2" presStyleIdx="4" presStyleCnt="5" custScaleX="88068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2A2497A3-A877-418F-B0C3-64ADA2E6DE85}" type="pres">
      <dgm:prSet presAssocID="{1EDF60C8-9DF0-446E-9817-9BC3C041F699}" presName="rootConnector" presStyleLbl="node2" presStyleIdx="4" presStyleCnt="5"/>
      <dgm:spPr/>
    </dgm:pt>
    <dgm:pt modelId="{AF9F4CD1-C965-4E22-AE77-7E194BA7B211}" type="pres">
      <dgm:prSet presAssocID="{1EDF60C8-9DF0-446E-9817-9BC3C041F699}" presName="hierChild4" presStyleCnt="0"/>
      <dgm:spPr/>
    </dgm:pt>
    <dgm:pt modelId="{46FCC28C-98B8-4DC8-85F8-B64774278900}" type="pres">
      <dgm:prSet presAssocID="{1EDF60C8-9DF0-446E-9817-9BC3C041F699}" presName="hierChild5" presStyleCnt="0"/>
      <dgm:spPr/>
    </dgm:pt>
    <dgm:pt modelId="{587024DB-2B02-4483-A5A1-CB41552E70A2}" type="pres">
      <dgm:prSet presAssocID="{ACE6F045-531E-48FB-804D-9600323117F9}" presName="hierChild3" presStyleCnt="0"/>
      <dgm:spPr/>
    </dgm:pt>
  </dgm:ptLst>
  <dgm:cxnLst>
    <dgm:cxn modelId="{63BE081B-BFB4-46A8-82E2-A9377AF432D7}" type="presOf" srcId="{3A5ACC03-5787-4FDF-BEB4-0F0FE082368B}" destId="{1A191EC2-3073-4E85-9C97-AC9A279A243C}" srcOrd="0" destOrd="0" presId="urn:microsoft.com/office/officeart/2009/3/layout/HorizontalOrganizationChart"/>
    <dgm:cxn modelId="{2DEF6C1E-7E87-433E-82E7-096C792673BF}" type="presOf" srcId="{ACE6F045-531E-48FB-804D-9600323117F9}" destId="{1E8D0EE8-EF13-48EA-A9B5-AAC627E4C90E}" srcOrd="1" destOrd="0" presId="urn:microsoft.com/office/officeart/2009/3/layout/HorizontalOrganizationChart"/>
    <dgm:cxn modelId="{5307021F-BF49-4C2F-B70C-A0921B6915CF}" type="presOf" srcId="{BE7A2789-C09D-405A-8CA0-6E758D79F548}" destId="{D9BBA6F4-E653-41AB-98AD-170FCCCE7C03}" srcOrd="0" destOrd="0" presId="urn:microsoft.com/office/officeart/2009/3/layout/HorizontalOrganizationChart"/>
    <dgm:cxn modelId="{82ED6B2F-767D-4104-A5E1-FBF403456D66}" type="presOf" srcId="{94D338EC-2FE7-4642-9685-91D33FC225C8}" destId="{40C7A1C0-73B7-4750-93A1-4FE652B39327}" srcOrd="0" destOrd="0" presId="urn:microsoft.com/office/officeart/2009/3/layout/HorizontalOrganizationChart"/>
    <dgm:cxn modelId="{7C6C8738-64C0-47A5-97D8-273E6049AC30}" srcId="{3A5ACC03-5787-4FDF-BEB4-0F0FE082368B}" destId="{ACE6F045-531E-48FB-804D-9600323117F9}" srcOrd="0" destOrd="0" parTransId="{1D195DD4-D892-414D-859D-8BCBC846D9D7}" sibTransId="{268A8A98-5B87-45E7-A712-283DD9D48A56}"/>
    <dgm:cxn modelId="{DB877141-1C08-4A06-94ED-55A081024BB6}" type="presOf" srcId="{1EDF60C8-9DF0-446E-9817-9BC3C041F699}" destId="{2A2497A3-A877-418F-B0C3-64ADA2E6DE85}" srcOrd="1" destOrd="0" presId="urn:microsoft.com/office/officeart/2009/3/layout/HorizontalOrganizationChart"/>
    <dgm:cxn modelId="{020C7A61-8389-42CA-AE78-53ED197D423E}" type="presOf" srcId="{B8CED9A2-FE31-4A85-AA5C-8F9F9F621CDE}" destId="{E7C5F587-BF9A-43EB-8096-35AD9B30488C}" srcOrd="0" destOrd="0" presId="urn:microsoft.com/office/officeart/2009/3/layout/HorizontalOrganizationChart"/>
    <dgm:cxn modelId="{F7771C43-6A72-4BB8-95B0-6CA8333EDB5C}" srcId="{ACE6F045-531E-48FB-804D-9600323117F9}" destId="{888CA717-3D2F-4E46-B97A-78A836CE7416}" srcOrd="0" destOrd="0" parTransId="{C6FBC2CE-D750-4B42-BC3B-5C22C808AC5C}" sibTransId="{21AEBAE5-455F-47B2-9C25-67D7DD9BEF63}"/>
    <dgm:cxn modelId="{7D819463-7E93-456E-A8BB-C637A372FBDC}" type="presOf" srcId="{6BDB0D62-7AAC-482F-8968-BA6F60A534B9}" destId="{078D812E-FEB8-428B-9B07-68993BB88300}" srcOrd="0" destOrd="0" presId="urn:microsoft.com/office/officeart/2009/3/layout/HorizontalOrganizationChart"/>
    <dgm:cxn modelId="{59CBF94F-C82D-4205-B2BC-19C4731EF471}" type="presOf" srcId="{1EDF60C8-9DF0-446E-9817-9BC3C041F699}" destId="{FC107A2B-6CE4-4CE8-87EE-0E4EB447546E}" srcOrd="0" destOrd="0" presId="urn:microsoft.com/office/officeart/2009/3/layout/HorizontalOrganizationChart"/>
    <dgm:cxn modelId="{3D0DD27B-B61D-464A-B25F-D86B138A3FBD}" type="presOf" srcId="{E924337B-3093-4D10-AAC9-7FD212BC0531}" destId="{7EBBB2DB-D73A-41DB-8C7F-349D96FA91CC}" srcOrd="0" destOrd="0" presId="urn:microsoft.com/office/officeart/2009/3/layout/HorizontalOrganizationChart"/>
    <dgm:cxn modelId="{2CC01F7D-80EF-498C-982C-649563266E0A}" srcId="{ACE6F045-531E-48FB-804D-9600323117F9}" destId="{E924337B-3093-4D10-AAC9-7FD212BC0531}" srcOrd="1" destOrd="0" parTransId="{BE7A2789-C09D-405A-8CA0-6E758D79F548}" sibTransId="{92ABB2FF-5C1F-44DA-9CB2-D9E2539D5AFB}"/>
    <dgm:cxn modelId="{1DBB5790-1957-4819-A71A-3535DB0E9FD8}" type="presOf" srcId="{5D4A87DF-D562-4AE7-8840-919573A0A85F}" destId="{DF3D6AFB-FAB2-45CA-BA6B-9C62BE7B9D95}" srcOrd="0" destOrd="0" presId="urn:microsoft.com/office/officeart/2009/3/layout/HorizontalOrganizationChart"/>
    <dgm:cxn modelId="{E2E6F890-AD62-4344-BB86-1EAE388EF831}" type="presOf" srcId="{ACE6F045-531E-48FB-804D-9600323117F9}" destId="{C8D6C08F-DD19-4D58-8271-29D6B948098E}" srcOrd="0" destOrd="0" presId="urn:microsoft.com/office/officeart/2009/3/layout/HorizontalOrganizationChart"/>
    <dgm:cxn modelId="{AFD55991-DBB5-48C9-B9F3-934D978599EB}" type="presOf" srcId="{E924337B-3093-4D10-AAC9-7FD212BC0531}" destId="{7DF6E93D-757E-4ED7-BBCB-F118656ECE71}" srcOrd="1" destOrd="0" presId="urn:microsoft.com/office/officeart/2009/3/layout/HorizontalOrganizationChart"/>
    <dgm:cxn modelId="{41EE23A2-3BF8-4185-8BD5-E87747BB0A53}" type="presOf" srcId="{B8CED9A2-FE31-4A85-AA5C-8F9F9F621CDE}" destId="{D22ED647-3C56-47A8-B9D8-B4195E147C12}" srcOrd="1" destOrd="0" presId="urn:microsoft.com/office/officeart/2009/3/layout/HorizontalOrganizationChart"/>
    <dgm:cxn modelId="{8DEE05B0-6F25-46F2-B379-2F758868AEA7}" srcId="{ACE6F045-531E-48FB-804D-9600323117F9}" destId="{6BDB0D62-7AAC-482F-8968-BA6F60A534B9}" srcOrd="2" destOrd="0" parTransId="{94D338EC-2FE7-4642-9685-91D33FC225C8}" sibTransId="{51BF3033-F88B-4102-ABE4-4CBE09CFF1A7}"/>
    <dgm:cxn modelId="{A478D0BA-5106-48DD-86DC-CA7949EBE2C0}" srcId="{ACE6F045-531E-48FB-804D-9600323117F9}" destId="{1EDF60C8-9DF0-446E-9817-9BC3C041F699}" srcOrd="4" destOrd="0" parTransId="{19B20991-1526-43F5-9CD0-35FA1673A3EB}" sibTransId="{E6552E45-F400-444A-82FD-42F3DE1AC840}"/>
    <dgm:cxn modelId="{0EF326BE-81BD-4629-B9CD-6BF3544CDEE6}" type="presOf" srcId="{888CA717-3D2F-4E46-B97A-78A836CE7416}" destId="{8A2B62C2-910A-413F-A5D1-EE3A06773A78}" srcOrd="1" destOrd="0" presId="urn:microsoft.com/office/officeart/2009/3/layout/HorizontalOrganizationChart"/>
    <dgm:cxn modelId="{B8FDABC3-0318-4594-9C60-B86294D03CF4}" srcId="{ACE6F045-531E-48FB-804D-9600323117F9}" destId="{B8CED9A2-FE31-4A85-AA5C-8F9F9F621CDE}" srcOrd="3" destOrd="0" parTransId="{5D4A87DF-D562-4AE7-8840-919573A0A85F}" sibTransId="{63F766E1-622A-4D40-98DB-AAF7F51DE9DA}"/>
    <dgm:cxn modelId="{6AAED4C8-F79D-4105-A126-E09903685C57}" type="presOf" srcId="{19B20991-1526-43F5-9CD0-35FA1673A3EB}" destId="{585E8010-6258-4AE7-A0C9-B9192D17B791}" srcOrd="0" destOrd="0" presId="urn:microsoft.com/office/officeart/2009/3/layout/HorizontalOrganizationChart"/>
    <dgm:cxn modelId="{9BECFEF8-6218-499D-99C9-CA8E68C92D4D}" type="presOf" srcId="{C6FBC2CE-D750-4B42-BC3B-5C22C808AC5C}" destId="{79B951C3-653E-4F84-8F46-BAA7F6C1F5B7}" srcOrd="0" destOrd="0" presId="urn:microsoft.com/office/officeart/2009/3/layout/HorizontalOrganizationChart"/>
    <dgm:cxn modelId="{21EAA8FD-5A57-4757-B6DC-0DFF07292CB4}" type="presOf" srcId="{6BDB0D62-7AAC-482F-8968-BA6F60A534B9}" destId="{6F019D21-EE84-4C1E-922D-0D7F1D7F198B}" srcOrd="1" destOrd="0" presId="urn:microsoft.com/office/officeart/2009/3/layout/HorizontalOrganizationChart"/>
    <dgm:cxn modelId="{D7BBD4FF-C02A-413E-94CC-8A5FA2201FC2}" type="presOf" srcId="{888CA717-3D2F-4E46-B97A-78A836CE7416}" destId="{222B5855-AAC7-46B7-95F0-961E28EDFE24}" srcOrd="0" destOrd="0" presId="urn:microsoft.com/office/officeart/2009/3/layout/HorizontalOrganizationChart"/>
    <dgm:cxn modelId="{6069EA1A-6C3F-4BF5-8DE5-5E8D02B8F701}" type="presParOf" srcId="{1A191EC2-3073-4E85-9C97-AC9A279A243C}" destId="{34227B97-6778-4200-809A-DD0457CC2C13}" srcOrd="0" destOrd="0" presId="urn:microsoft.com/office/officeart/2009/3/layout/HorizontalOrganizationChart"/>
    <dgm:cxn modelId="{25D9A66E-0613-4436-8F43-EB542260F5C1}" type="presParOf" srcId="{34227B97-6778-4200-809A-DD0457CC2C13}" destId="{C8B3D654-47DB-4C51-A06A-5159F703B79E}" srcOrd="0" destOrd="0" presId="urn:microsoft.com/office/officeart/2009/3/layout/HorizontalOrganizationChart"/>
    <dgm:cxn modelId="{A166D437-FA8F-44CD-BC26-FBE01093F66E}" type="presParOf" srcId="{C8B3D654-47DB-4C51-A06A-5159F703B79E}" destId="{C8D6C08F-DD19-4D58-8271-29D6B948098E}" srcOrd="0" destOrd="0" presId="urn:microsoft.com/office/officeart/2009/3/layout/HorizontalOrganizationChart"/>
    <dgm:cxn modelId="{BBF3FAD1-6B2D-467A-984E-58F3A9806650}" type="presParOf" srcId="{C8B3D654-47DB-4C51-A06A-5159F703B79E}" destId="{1E8D0EE8-EF13-48EA-A9B5-AAC627E4C90E}" srcOrd="1" destOrd="0" presId="urn:microsoft.com/office/officeart/2009/3/layout/HorizontalOrganizationChart"/>
    <dgm:cxn modelId="{584C904E-ED99-4ABA-B7BC-5B190089A041}" type="presParOf" srcId="{34227B97-6778-4200-809A-DD0457CC2C13}" destId="{2F7229F2-9A88-4F5E-9A24-3982421C57E1}" srcOrd="1" destOrd="0" presId="urn:microsoft.com/office/officeart/2009/3/layout/HorizontalOrganizationChart"/>
    <dgm:cxn modelId="{D974D8C6-B694-44F3-917D-22375BFF0B7C}" type="presParOf" srcId="{2F7229F2-9A88-4F5E-9A24-3982421C57E1}" destId="{79B951C3-653E-4F84-8F46-BAA7F6C1F5B7}" srcOrd="0" destOrd="0" presId="urn:microsoft.com/office/officeart/2009/3/layout/HorizontalOrganizationChart"/>
    <dgm:cxn modelId="{4A18A976-F348-4C21-ABB7-EE89712C81C7}" type="presParOf" srcId="{2F7229F2-9A88-4F5E-9A24-3982421C57E1}" destId="{1D27697E-C3C5-4B5E-BD7F-21C67ACCB3A4}" srcOrd="1" destOrd="0" presId="urn:microsoft.com/office/officeart/2009/3/layout/HorizontalOrganizationChart"/>
    <dgm:cxn modelId="{62036005-3958-4244-8798-6A131262B073}" type="presParOf" srcId="{1D27697E-C3C5-4B5E-BD7F-21C67ACCB3A4}" destId="{3B77CC11-C091-41C8-BB65-11E2580A7CF8}" srcOrd="0" destOrd="0" presId="urn:microsoft.com/office/officeart/2009/3/layout/HorizontalOrganizationChart"/>
    <dgm:cxn modelId="{B8CD1382-1733-4C50-9C36-55D152C8229B}" type="presParOf" srcId="{3B77CC11-C091-41C8-BB65-11E2580A7CF8}" destId="{222B5855-AAC7-46B7-95F0-961E28EDFE24}" srcOrd="0" destOrd="0" presId="urn:microsoft.com/office/officeart/2009/3/layout/HorizontalOrganizationChart"/>
    <dgm:cxn modelId="{624A0AC9-D63B-4A4F-91BA-867F2037C41E}" type="presParOf" srcId="{3B77CC11-C091-41C8-BB65-11E2580A7CF8}" destId="{8A2B62C2-910A-413F-A5D1-EE3A06773A78}" srcOrd="1" destOrd="0" presId="urn:microsoft.com/office/officeart/2009/3/layout/HorizontalOrganizationChart"/>
    <dgm:cxn modelId="{EA26A839-FBBC-4603-BE77-8FCAB71E385C}" type="presParOf" srcId="{1D27697E-C3C5-4B5E-BD7F-21C67ACCB3A4}" destId="{02DB9CA7-3CD5-4CF0-87E7-81234F198E38}" srcOrd="1" destOrd="0" presId="urn:microsoft.com/office/officeart/2009/3/layout/HorizontalOrganizationChart"/>
    <dgm:cxn modelId="{566A95E6-0C61-453D-99D9-6A129EE314A5}" type="presParOf" srcId="{1D27697E-C3C5-4B5E-BD7F-21C67ACCB3A4}" destId="{ADA95349-A079-40E7-A91E-57AFD371F9D8}" srcOrd="2" destOrd="0" presId="urn:microsoft.com/office/officeart/2009/3/layout/HorizontalOrganizationChart"/>
    <dgm:cxn modelId="{08EE7727-C7A3-4507-9126-10518DAA8C01}" type="presParOf" srcId="{2F7229F2-9A88-4F5E-9A24-3982421C57E1}" destId="{D9BBA6F4-E653-41AB-98AD-170FCCCE7C03}" srcOrd="2" destOrd="0" presId="urn:microsoft.com/office/officeart/2009/3/layout/HorizontalOrganizationChart"/>
    <dgm:cxn modelId="{AEAD1450-6562-45E0-BAF4-2180079666AD}" type="presParOf" srcId="{2F7229F2-9A88-4F5E-9A24-3982421C57E1}" destId="{8F0FAC50-164B-4BD3-9D79-FA8DD4FA77F4}" srcOrd="3" destOrd="0" presId="urn:microsoft.com/office/officeart/2009/3/layout/HorizontalOrganizationChart"/>
    <dgm:cxn modelId="{5E539CA2-ACB3-4580-BE5E-A1B7977BDF89}" type="presParOf" srcId="{8F0FAC50-164B-4BD3-9D79-FA8DD4FA77F4}" destId="{265C0340-A292-48B0-96B5-21A99BAA08F4}" srcOrd="0" destOrd="0" presId="urn:microsoft.com/office/officeart/2009/3/layout/HorizontalOrganizationChart"/>
    <dgm:cxn modelId="{5B08EB7C-8754-4417-8395-94B04AA57D05}" type="presParOf" srcId="{265C0340-A292-48B0-96B5-21A99BAA08F4}" destId="{7EBBB2DB-D73A-41DB-8C7F-349D96FA91CC}" srcOrd="0" destOrd="0" presId="urn:microsoft.com/office/officeart/2009/3/layout/HorizontalOrganizationChart"/>
    <dgm:cxn modelId="{D62F72F1-DEC4-4B53-9534-B9C6638C4D5A}" type="presParOf" srcId="{265C0340-A292-48B0-96B5-21A99BAA08F4}" destId="{7DF6E93D-757E-4ED7-BBCB-F118656ECE71}" srcOrd="1" destOrd="0" presId="urn:microsoft.com/office/officeart/2009/3/layout/HorizontalOrganizationChart"/>
    <dgm:cxn modelId="{72CE45BD-B505-440B-9B8D-3E029D4E589A}" type="presParOf" srcId="{8F0FAC50-164B-4BD3-9D79-FA8DD4FA77F4}" destId="{8CC875BF-F7BB-45BA-9276-82228C6B5F09}" srcOrd="1" destOrd="0" presId="urn:microsoft.com/office/officeart/2009/3/layout/HorizontalOrganizationChart"/>
    <dgm:cxn modelId="{24DCFE40-01F9-4D19-B3CB-8C590C614CD2}" type="presParOf" srcId="{8F0FAC50-164B-4BD3-9D79-FA8DD4FA77F4}" destId="{431E987D-EB98-427D-9E74-EFB0F04585E2}" srcOrd="2" destOrd="0" presId="urn:microsoft.com/office/officeart/2009/3/layout/HorizontalOrganizationChart"/>
    <dgm:cxn modelId="{28545C7C-1334-4C7B-87EF-C8DE8D22CE9C}" type="presParOf" srcId="{2F7229F2-9A88-4F5E-9A24-3982421C57E1}" destId="{40C7A1C0-73B7-4750-93A1-4FE652B39327}" srcOrd="4" destOrd="0" presId="urn:microsoft.com/office/officeart/2009/3/layout/HorizontalOrganizationChart"/>
    <dgm:cxn modelId="{EF7FA8B1-49F7-47F9-9DCE-302691566EDD}" type="presParOf" srcId="{2F7229F2-9A88-4F5E-9A24-3982421C57E1}" destId="{943795D2-BFFE-482F-97D9-1E3B7514583E}" srcOrd="5" destOrd="0" presId="urn:microsoft.com/office/officeart/2009/3/layout/HorizontalOrganizationChart"/>
    <dgm:cxn modelId="{1A9A19AF-BD34-4835-B9B3-FC36F61070A5}" type="presParOf" srcId="{943795D2-BFFE-482F-97D9-1E3B7514583E}" destId="{9A916734-B76F-4CB7-B990-481346E20A40}" srcOrd="0" destOrd="0" presId="urn:microsoft.com/office/officeart/2009/3/layout/HorizontalOrganizationChart"/>
    <dgm:cxn modelId="{B56C333A-9FCA-493E-919B-B1E057E5EC24}" type="presParOf" srcId="{9A916734-B76F-4CB7-B990-481346E20A40}" destId="{078D812E-FEB8-428B-9B07-68993BB88300}" srcOrd="0" destOrd="0" presId="urn:microsoft.com/office/officeart/2009/3/layout/HorizontalOrganizationChart"/>
    <dgm:cxn modelId="{9D2AF231-135C-47DD-B2A1-F39DBBB673A4}" type="presParOf" srcId="{9A916734-B76F-4CB7-B990-481346E20A40}" destId="{6F019D21-EE84-4C1E-922D-0D7F1D7F198B}" srcOrd="1" destOrd="0" presId="urn:microsoft.com/office/officeart/2009/3/layout/HorizontalOrganizationChart"/>
    <dgm:cxn modelId="{107E4389-0E30-45C4-8821-1F38A648DF74}" type="presParOf" srcId="{943795D2-BFFE-482F-97D9-1E3B7514583E}" destId="{E9E59460-A014-41B1-968E-5389CD7F4B7B}" srcOrd="1" destOrd="0" presId="urn:microsoft.com/office/officeart/2009/3/layout/HorizontalOrganizationChart"/>
    <dgm:cxn modelId="{9D49CA6C-16C7-4A15-AA14-9DEAC03B8959}" type="presParOf" srcId="{943795D2-BFFE-482F-97D9-1E3B7514583E}" destId="{B528E5C4-7C1C-47ED-A4E4-48CA44DE6E52}" srcOrd="2" destOrd="0" presId="urn:microsoft.com/office/officeart/2009/3/layout/HorizontalOrganizationChart"/>
    <dgm:cxn modelId="{5EAD1EE8-C750-4BA1-A397-957C07C290FC}" type="presParOf" srcId="{2F7229F2-9A88-4F5E-9A24-3982421C57E1}" destId="{DF3D6AFB-FAB2-45CA-BA6B-9C62BE7B9D95}" srcOrd="6" destOrd="0" presId="urn:microsoft.com/office/officeart/2009/3/layout/HorizontalOrganizationChart"/>
    <dgm:cxn modelId="{D4EF39EB-9629-48D3-9C46-A19A7B22E982}" type="presParOf" srcId="{2F7229F2-9A88-4F5E-9A24-3982421C57E1}" destId="{BA7476F9-75D4-4DC4-91EE-9CBD5EDB06BD}" srcOrd="7" destOrd="0" presId="urn:microsoft.com/office/officeart/2009/3/layout/HorizontalOrganizationChart"/>
    <dgm:cxn modelId="{B3D4671F-834A-4646-B8B1-E5213DDBB380}" type="presParOf" srcId="{BA7476F9-75D4-4DC4-91EE-9CBD5EDB06BD}" destId="{62D690E3-53FF-444E-9222-316AA5FB3A8D}" srcOrd="0" destOrd="0" presId="urn:microsoft.com/office/officeart/2009/3/layout/HorizontalOrganizationChart"/>
    <dgm:cxn modelId="{B2D8D1F2-B7A9-4DF5-B728-FFD8E06F9959}" type="presParOf" srcId="{62D690E3-53FF-444E-9222-316AA5FB3A8D}" destId="{E7C5F587-BF9A-43EB-8096-35AD9B30488C}" srcOrd="0" destOrd="0" presId="urn:microsoft.com/office/officeart/2009/3/layout/HorizontalOrganizationChart"/>
    <dgm:cxn modelId="{FA016B43-FA58-4D80-8BA6-85708FC12463}" type="presParOf" srcId="{62D690E3-53FF-444E-9222-316AA5FB3A8D}" destId="{D22ED647-3C56-47A8-B9D8-B4195E147C12}" srcOrd="1" destOrd="0" presId="urn:microsoft.com/office/officeart/2009/3/layout/HorizontalOrganizationChart"/>
    <dgm:cxn modelId="{FB6E46C5-8562-4573-8713-59043B070458}" type="presParOf" srcId="{BA7476F9-75D4-4DC4-91EE-9CBD5EDB06BD}" destId="{E4511802-55E3-4CE2-9CD4-558C4479E49A}" srcOrd="1" destOrd="0" presId="urn:microsoft.com/office/officeart/2009/3/layout/HorizontalOrganizationChart"/>
    <dgm:cxn modelId="{A8F9B30C-3AB5-4F16-9E7F-6D45D8BF7D51}" type="presParOf" srcId="{BA7476F9-75D4-4DC4-91EE-9CBD5EDB06BD}" destId="{C7D478D6-A121-403F-8272-74C82444DE7D}" srcOrd="2" destOrd="0" presId="urn:microsoft.com/office/officeart/2009/3/layout/HorizontalOrganizationChart"/>
    <dgm:cxn modelId="{6397AB1D-52BC-4923-B677-C556FF4B54BE}" type="presParOf" srcId="{2F7229F2-9A88-4F5E-9A24-3982421C57E1}" destId="{585E8010-6258-4AE7-A0C9-B9192D17B791}" srcOrd="8" destOrd="0" presId="urn:microsoft.com/office/officeart/2009/3/layout/HorizontalOrganizationChart"/>
    <dgm:cxn modelId="{130CC06C-BB4C-40D3-948C-431151CA2D29}" type="presParOf" srcId="{2F7229F2-9A88-4F5E-9A24-3982421C57E1}" destId="{15DDFC18-14E5-404A-A3D2-CBC4C380C8D8}" srcOrd="9" destOrd="0" presId="urn:microsoft.com/office/officeart/2009/3/layout/HorizontalOrganizationChart"/>
    <dgm:cxn modelId="{9D236F4D-29BC-45EB-9F1D-2F0654CCAFEE}" type="presParOf" srcId="{15DDFC18-14E5-404A-A3D2-CBC4C380C8D8}" destId="{650B6213-C851-45EC-BD0D-9C896F0D218A}" srcOrd="0" destOrd="0" presId="urn:microsoft.com/office/officeart/2009/3/layout/HorizontalOrganizationChart"/>
    <dgm:cxn modelId="{2585B750-2018-4A47-9C25-E456FC92833D}" type="presParOf" srcId="{650B6213-C851-45EC-BD0D-9C896F0D218A}" destId="{FC107A2B-6CE4-4CE8-87EE-0E4EB447546E}" srcOrd="0" destOrd="0" presId="urn:microsoft.com/office/officeart/2009/3/layout/HorizontalOrganizationChart"/>
    <dgm:cxn modelId="{CB9440B7-72A3-4D5F-9409-3BB7BC0D5900}" type="presParOf" srcId="{650B6213-C851-45EC-BD0D-9C896F0D218A}" destId="{2A2497A3-A877-418F-B0C3-64ADA2E6DE85}" srcOrd="1" destOrd="0" presId="urn:microsoft.com/office/officeart/2009/3/layout/HorizontalOrganizationChart"/>
    <dgm:cxn modelId="{DF09E096-B43B-486D-91D9-14D348D31FE2}" type="presParOf" srcId="{15DDFC18-14E5-404A-A3D2-CBC4C380C8D8}" destId="{AF9F4CD1-C965-4E22-AE77-7E194BA7B211}" srcOrd="1" destOrd="0" presId="urn:microsoft.com/office/officeart/2009/3/layout/HorizontalOrganizationChart"/>
    <dgm:cxn modelId="{2198A690-7414-49A0-9ACC-65D66F0B54C0}" type="presParOf" srcId="{15DDFC18-14E5-404A-A3D2-CBC4C380C8D8}" destId="{46FCC28C-98B8-4DC8-85F8-B64774278900}" srcOrd="2" destOrd="0" presId="urn:microsoft.com/office/officeart/2009/3/layout/HorizontalOrganizationChart"/>
    <dgm:cxn modelId="{7FA15C54-786E-4D0E-8430-D517D9708DD1}" type="presParOf" srcId="{34227B97-6778-4200-809A-DD0457CC2C13}" destId="{587024DB-2B02-4483-A5A1-CB41552E70A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US" sz="1800" dirty="0"/>
            <a:t>Check if a string contains a specific substring</a:t>
          </a:r>
          <a:endParaRPr lang="en-IN" sz="1800" dirty="0"/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Includes()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 err="1"/>
            <a:t>indexOf</a:t>
          </a:r>
          <a:r>
            <a:rPr lang="en-IN" sz="1800" b="0" i="0" dirty="0"/>
            <a:t>()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Regular expression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C5045B4F-9E9C-4DC4-BF7D-E90F0485BD9D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CE6002-B97F-4F8D-81C0-93736E889F6C}" type="pres">
      <dgm:prSet presAssocID="{E6D89FC3-19A5-4E45-8A94-4D03AE3A5F2C}" presName="root1" presStyleCnt="0"/>
      <dgm:spPr/>
    </dgm:pt>
    <dgm:pt modelId="{D01D2B03-8DBE-4558-97C4-EBE058807FCD}" type="pres">
      <dgm:prSet presAssocID="{E6D89FC3-19A5-4E45-8A94-4D03AE3A5F2C}" presName="LevelOneTextNode" presStyleLbl="node0" presStyleIdx="0" presStyleCnt="1" custAng="5400000" custScaleX="333949" custScaleY="56970" custLinFactNeighborX="-4562" custLinFactNeighborY="1031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43837CF-84BF-406F-B1D9-15666C4A69CE}" type="pres">
      <dgm:prSet presAssocID="{E6D89FC3-19A5-4E45-8A94-4D03AE3A5F2C}" presName="level2hierChild" presStyleCnt="0"/>
      <dgm:spPr/>
    </dgm:pt>
    <dgm:pt modelId="{022AAF23-F824-466C-9FA7-19EF092B0A84}" type="pres">
      <dgm:prSet presAssocID="{3C7574BD-DFEF-44E8-B378-D391289AB0C5}" presName="conn2-1" presStyleLbl="parChTrans1D2" presStyleIdx="0" presStyleCnt="3"/>
      <dgm:spPr/>
    </dgm:pt>
    <dgm:pt modelId="{25A541EB-54D7-4BBD-BA03-ABF4FDD2A315}" type="pres">
      <dgm:prSet presAssocID="{3C7574BD-DFEF-44E8-B378-D391289AB0C5}" presName="connTx" presStyleLbl="parChTrans1D2" presStyleIdx="0" presStyleCnt="3"/>
      <dgm:spPr/>
    </dgm:pt>
    <dgm:pt modelId="{60D7AFBC-9F5A-4CE4-A8FC-4CA16CE678E6}" type="pres">
      <dgm:prSet presAssocID="{C4EEA271-3D87-4C0C-912A-3F99AFAC0669}" presName="root2" presStyleCnt="0"/>
      <dgm:spPr/>
    </dgm:pt>
    <dgm:pt modelId="{28B83880-AFDF-4091-B5FB-1F8B9A651006}" type="pres">
      <dgm:prSet presAssocID="{C4EEA271-3D87-4C0C-912A-3F99AFAC0669}" presName="LevelTwoTextNode" presStyleLbl="node2" presStyleIdx="0" presStyleCnt="3" custScaleY="137535" custLinFactNeighborY="-5487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259132A-CBDF-43C4-81A0-04E31E4C0136}" type="pres">
      <dgm:prSet presAssocID="{C4EEA271-3D87-4C0C-912A-3F99AFAC0669}" presName="level3hierChild" presStyleCnt="0"/>
      <dgm:spPr/>
    </dgm:pt>
    <dgm:pt modelId="{9BA26342-9B4C-41F0-B8B4-060129A2ACC8}" type="pres">
      <dgm:prSet presAssocID="{3FA1BEFF-91E7-4C5F-BB5B-1F3EF63EA843}" presName="conn2-1" presStyleLbl="parChTrans1D2" presStyleIdx="1" presStyleCnt="3"/>
      <dgm:spPr/>
    </dgm:pt>
    <dgm:pt modelId="{A49A317A-A206-43D2-8EDD-A2E3774C32B4}" type="pres">
      <dgm:prSet presAssocID="{3FA1BEFF-91E7-4C5F-BB5B-1F3EF63EA843}" presName="connTx" presStyleLbl="parChTrans1D2" presStyleIdx="1" presStyleCnt="3"/>
      <dgm:spPr/>
    </dgm:pt>
    <dgm:pt modelId="{469E87BF-3F56-4309-B547-C899BDF0A6D0}" type="pres">
      <dgm:prSet presAssocID="{D8C112DC-D5D9-4F93-850E-0CB7D562F558}" presName="root2" presStyleCnt="0"/>
      <dgm:spPr/>
    </dgm:pt>
    <dgm:pt modelId="{3AC4F682-D266-45F4-B9F9-DB9987EB6C2A}" type="pres">
      <dgm:prSet presAssocID="{D8C112DC-D5D9-4F93-850E-0CB7D562F558}" presName="LevelTwoTextNode" presStyleLbl="node2" presStyleIdx="1" presStyleCnt="3" custScaleY="137535" custLinFactNeighborX="1613" custLinFactNeighborY="5429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AE5C0C6-B1C9-4F77-BF14-48FA0183FB1F}" type="pres">
      <dgm:prSet presAssocID="{D8C112DC-D5D9-4F93-850E-0CB7D562F558}" presName="level3hierChild" presStyleCnt="0"/>
      <dgm:spPr/>
    </dgm:pt>
    <dgm:pt modelId="{4BC45A47-D238-4B32-93E0-0FB0CD5D9EFF}" type="pres">
      <dgm:prSet presAssocID="{0493CE3E-B075-4418-910D-DEBE06869E35}" presName="conn2-1" presStyleLbl="parChTrans1D2" presStyleIdx="2" presStyleCnt="3"/>
      <dgm:spPr/>
    </dgm:pt>
    <dgm:pt modelId="{4918C29D-66CE-4B4D-9EEF-AE0B9E50C5E1}" type="pres">
      <dgm:prSet presAssocID="{0493CE3E-B075-4418-910D-DEBE06869E35}" presName="connTx" presStyleLbl="parChTrans1D2" presStyleIdx="2" presStyleCnt="3"/>
      <dgm:spPr/>
    </dgm:pt>
    <dgm:pt modelId="{3E9A00DC-F585-4230-A567-DC9BC4119F9F}" type="pres">
      <dgm:prSet presAssocID="{3DFD13A5-D89C-40C6-BC47-51E02996BD53}" presName="root2" presStyleCnt="0"/>
      <dgm:spPr/>
    </dgm:pt>
    <dgm:pt modelId="{9E48A47E-38FD-4539-AAE8-F3F01CC9085C}" type="pres">
      <dgm:prSet presAssocID="{3DFD13A5-D89C-40C6-BC47-51E02996BD53}" presName="LevelTwoTextNode" presStyleLbl="node2" presStyleIdx="2" presStyleCnt="3" custScaleY="137535" custLinFactY="40482" custLinFactNeighborX="-1075" custLinFactNeighborY="10000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105054-4DA6-466F-B86F-16B22F696104}" type="pres">
      <dgm:prSet presAssocID="{3DFD13A5-D89C-40C6-BC47-51E02996BD53}" presName="level3hierChild" presStyleCnt="0"/>
      <dgm:spPr/>
    </dgm:pt>
  </dgm:ptLst>
  <dgm:cxnLst>
    <dgm:cxn modelId="{70AFB806-4D6E-4188-99AE-BF9570AAA3DE}" srcId="{E6D89FC3-19A5-4E45-8A94-4D03AE3A5F2C}" destId="{3DFD13A5-D89C-40C6-BC47-51E02996BD53}" srcOrd="2" destOrd="0" parTransId="{0493CE3E-B075-4418-910D-DEBE06869E35}" sibTransId="{39C1EB49-60D8-4D6F-846D-E2C48B8AB330}"/>
    <dgm:cxn modelId="{75E2A431-8779-4DDA-B050-1A21F7F5CAAC}" type="presOf" srcId="{0493CE3E-B075-4418-910D-DEBE06869E35}" destId="{4918C29D-66CE-4B4D-9EEF-AE0B9E50C5E1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F393255F-721E-4D6A-9F63-EA957DE57D6E}" type="presOf" srcId="{C4EEA271-3D87-4C0C-912A-3F99AFAC0669}" destId="{28B83880-AFDF-4091-B5FB-1F8B9A651006}" srcOrd="0" destOrd="0" presId="urn:microsoft.com/office/officeart/2008/layout/HorizontalMultiLevelHierarchy"/>
    <dgm:cxn modelId="{A6971F61-3B1B-4BAD-B60C-2AAEF13E1DC8}" type="presOf" srcId="{D8C112DC-D5D9-4F93-850E-0CB7D562F558}" destId="{3AC4F682-D266-45F4-B9F9-DB9987EB6C2A}" srcOrd="0" destOrd="0" presId="urn:microsoft.com/office/officeart/2008/layout/HorizontalMultiLevelHierarchy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610EFD67-1BD9-48F0-BB8F-8133E76B6FA0}" type="presOf" srcId="{3C7574BD-DFEF-44E8-B378-D391289AB0C5}" destId="{25A541EB-54D7-4BBD-BA03-ABF4FDD2A315}" srcOrd="1" destOrd="0" presId="urn:microsoft.com/office/officeart/2008/layout/HorizontalMultiLevelHierarchy"/>
    <dgm:cxn modelId="{FA666878-5B58-4A22-8972-E78818C7F340}" type="presOf" srcId="{E6D89FC3-19A5-4E45-8A94-4D03AE3A5F2C}" destId="{D01D2B03-8DBE-4558-97C4-EBE058807FCD}" srcOrd="0" destOrd="0" presId="urn:microsoft.com/office/officeart/2008/layout/HorizontalMultiLevelHierarchy"/>
    <dgm:cxn modelId="{7406E85A-438C-46BB-9984-00BECE565A38}" type="presOf" srcId="{3FA1BEFF-91E7-4C5F-BB5B-1F3EF63EA843}" destId="{A49A317A-A206-43D2-8EDD-A2E3774C32B4}" srcOrd="1" destOrd="0" presId="urn:microsoft.com/office/officeart/2008/layout/HorizontalMultiLevelHierarchy"/>
    <dgm:cxn modelId="{9B5F137F-3EC1-4CB5-A4B3-DE729B091626}" type="presOf" srcId="{2AA76CEC-4A49-446A-81B7-FEB22EC2776D}" destId="{C5045B4F-9E9C-4DC4-BF7D-E90F0485BD9D}" srcOrd="0" destOrd="0" presId="urn:microsoft.com/office/officeart/2008/layout/HorizontalMultiLevelHierarchy"/>
    <dgm:cxn modelId="{C0FF34B4-0CF5-45EE-9178-CFB1A95FEACE}" srcId="{E6D89FC3-19A5-4E45-8A94-4D03AE3A5F2C}" destId="{D8C112DC-D5D9-4F93-850E-0CB7D562F558}" srcOrd="1" destOrd="0" parTransId="{3FA1BEFF-91E7-4C5F-BB5B-1F3EF63EA843}" sibTransId="{A1F9DA93-F2B9-4B3E-BB36-144A6C1B5896}"/>
    <dgm:cxn modelId="{0F3734B8-0D72-44BE-85AA-36EE16566393}" type="presOf" srcId="{3FA1BEFF-91E7-4C5F-BB5B-1F3EF63EA843}" destId="{9BA26342-9B4C-41F0-B8B4-060129A2ACC8}" srcOrd="0" destOrd="0" presId="urn:microsoft.com/office/officeart/2008/layout/HorizontalMultiLevelHierarchy"/>
    <dgm:cxn modelId="{ACFAC3C9-C2A2-4BDD-A3AC-F77B2E75BE85}" type="presOf" srcId="{3C7574BD-DFEF-44E8-B378-D391289AB0C5}" destId="{022AAF23-F824-466C-9FA7-19EF092B0A84}" srcOrd="0" destOrd="0" presId="urn:microsoft.com/office/officeart/2008/layout/HorizontalMultiLevelHierarchy"/>
    <dgm:cxn modelId="{691715D7-EF32-4767-BE3A-11423BC61625}" type="presOf" srcId="{0493CE3E-B075-4418-910D-DEBE06869E35}" destId="{4BC45A47-D238-4B32-93E0-0FB0CD5D9EFF}" srcOrd="0" destOrd="0" presId="urn:microsoft.com/office/officeart/2008/layout/HorizontalMultiLevelHierarchy"/>
    <dgm:cxn modelId="{C43B77E8-552D-4492-A6C3-7FFE2A131D60}" type="presOf" srcId="{3DFD13A5-D89C-40C6-BC47-51E02996BD53}" destId="{9E48A47E-38FD-4539-AAE8-F3F01CC9085C}" srcOrd="0" destOrd="0" presId="urn:microsoft.com/office/officeart/2008/layout/HorizontalMultiLevelHierarchy"/>
    <dgm:cxn modelId="{380F17E4-1326-4A32-9825-CAD35D7E3F74}" type="presParOf" srcId="{C5045B4F-9E9C-4DC4-BF7D-E90F0485BD9D}" destId="{21CE6002-B97F-4F8D-81C0-93736E889F6C}" srcOrd="0" destOrd="0" presId="urn:microsoft.com/office/officeart/2008/layout/HorizontalMultiLevelHierarchy"/>
    <dgm:cxn modelId="{3F153017-3C82-4C7B-B720-706D847B4447}" type="presParOf" srcId="{21CE6002-B97F-4F8D-81C0-93736E889F6C}" destId="{D01D2B03-8DBE-4558-97C4-EBE058807FCD}" srcOrd="0" destOrd="0" presId="urn:microsoft.com/office/officeart/2008/layout/HorizontalMultiLevelHierarchy"/>
    <dgm:cxn modelId="{A1239B07-5D0F-4CA4-A717-F1B230EAD5B4}" type="presParOf" srcId="{21CE6002-B97F-4F8D-81C0-93736E889F6C}" destId="{E43837CF-84BF-406F-B1D9-15666C4A69CE}" srcOrd="1" destOrd="0" presId="urn:microsoft.com/office/officeart/2008/layout/HorizontalMultiLevelHierarchy"/>
    <dgm:cxn modelId="{DE18FF83-011D-4FC7-9B1D-49252FD5C6FB}" type="presParOf" srcId="{E43837CF-84BF-406F-B1D9-15666C4A69CE}" destId="{022AAF23-F824-466C-9FA7-19EF092B0A84}" srcOrd="0" destOrd="0" presId="urn:microsoft.com/office/officeart/2008/layout/HorizontalMultiLevelHierarchy"/>
    <dgm:cxn modelId="{C7F4C51D-804C-4C09-BDDA-1ABB3BFB0762}" type="presParOf" srcId="{022AAF23-F824-466C-9FA7-19EF092B0A84}" destId="{25A541EB-54D7-4BBD-BA03-ABF4FDD2A315}" srcOrd="0" destOrd="0" presId="urn:microsoft.com/office/officeart/2008/layout/HorizontalMultiLevelHierarchy"/>
    <dgm:cxn modelId="{89F60729-B768-4D30-8985-0C200EF59401}" type="presParOf" srcId="{E43837CF-84BF-406F-B1D9-15666C4A69CE}" destId="{60D7AFBC-9F5A-4CE4-A8FC-4CA16CE678E6}" srcOrd="1" destOrd="0" presId="urn:microsoft.com/office/officeart/2008/layout/HorizontalMultiLevelHierarchy"/>
    <dgm:cxn modelId="{898E6816-B280-4755-8D64-8EF82BA98B0D}" type="presParOf" srcId="{60D7AFBC-9F5A-4CE4-A8FC-4CA16CE678E6}" destId="{28B83880-AFDF-4091-B5FB-1F8B9A651006}" srcOrd="0" destOrd="0" presId="urn:microsoft.com/office/officeart/2008/layout/HorizontalMultiLevelHierarchy"/>
    <dgm:cxn modelId="{B492A85A-03CC-4792-AF88-FCCE02378861}" type="presParOf" srcId="{60D7AFBC-9F5A-4CE4-A8FC-4CA16CE678E6}" destId="{F259132A-CBDF-43C4-81A0-04E31E4C0136}" srcOrd="1" destOrd="0" presId="urn:microsoft.com/office/officeart/2008/layout/HorizontalMultiLevelHierarchy"/>
    <dgm:cxn modelId="{B42DE4F9-0F84-46CC-86CB-62EA3309531E}" type="presParOf" srcId="{E43837CF-84BF-406F-B1D9-15666C4A69CE}" destId="{9BA26342-9B4C-41F0-B8B4-060129A2ACC8}" srcOrd="2" destOrd="0" presId="urn:microsoft.com/office/officeart/2008/layout/HorizontalMultiLevelHierarchy"/>
    <dgm:cxn modelId="{FF56A877-0285-4DF4-88DE-BC4B69CBAFE6}" type="presParOf" srcId="{9BA26342-9B4C-41F0-B8B4-060129A2ACC8}" destId="{A49A317A-A206-43D2-8EDD-A2E3774C32B4}" srcOrd="0" destOrd="0" presId="urn:microsoft.com/office/officeart/2008/layout/HorizontalMultiLevelHierarchy"/>
    <dgm:cxn modelId="{79ACCC1C-B0FB-447A-A2C8-CFD2080702F3}" type="presParOf" srcId="{E43837CF-84BF-406F-B1D9-15666C4A69CE}" destId="{469E87BF-3F56-4309-B547-C899BDF0A6D0}" srcOrd="3" destOrd="0" presId="urn:microsoft.com/office/officeart/2008/layout/HorizontalMultiLevelHierarchy"/>
    <dgm:cxn modelId="{856B4628-E7E5-44F1-98BE-87B0C2198916}" type="presParOf" srcId="{469E87BF-3F56-4309-B547-C899BDF0A6D0}" destId="{3AC4F682-D266-45F4-B9F9-DB9987EB6C2A}" srcOrd="0" destOrd="0" presId="urn:microsoft.com/office/officeart/2008/layout/HorizontalMultiLevelHierarchy"/>
    <dgm:cxn modelId="{9D9C0CA0-DBBD-4E76-8FE3-ADD1C7FA9C3F}" type="presParOf" srcId="{469E87BF-3F56-4309-B547-C899BDF0A6D0}" destId="{4AE5C0C6-B1C9-4F77-BF14-48FA0183FB1F}" srcOrd="1" destOrd="0" presId="urn:microsoft.com/office/officeart/2008/layout/HorizontalMultiLevelHierarchy"/>
    <dgm:cxn modelId="{6C533C83-251B-4BCE-9DD2-12A6D3516D6C}" type="presParOf" srcId="{E43837CF-84BF-406F-B1D9-15666C4A69CE}" destId="{4BC45A47-D238-4B32-93E0-0FB0CD5D9EFF}" srcOrd="4" destOrd="0" presId="urn:microsoft.com/office/officeart/2008/layout/HorizontalMultiLevelHierarchy"/>
    <dgm:cxn modelId="{64E6DB95-A6E9-4942-B715-657E5C5801C4}" type="presParOf" srcId="{4BC45A47-D238-4B32-93E0-0FB0CD5D9EFF}" destId="{4918C29D-66CE-4B4D-9EEF-AE0B9E50C5E1}" srcOrd="0" destOrd="0" presId="urn:microsoft.com/office/officeart/2008/layout/HorizontalMultiLevelHierarchy"/>
    <dgm:cxn modelId="{734D64CB-E952-4097-95E9-EA0DA66B4114}" type="presParOf" srcId="{E43837CF-84BF-406F-B1D9-15666C4A69CE}" destId="{3E9A00DC-F585-4230-A567-DC9BC4119F9F}" srcOrd="5" destOrd="0" presId="urn:microsoft.com/office/officeart/2008/layout/HorizontalMultiLevelHierarchy"/>
    <dgm:cxn modelId="{20198B92-B29C-43C1-8CB7-038AB2D57984}" type="presParOf" srcId="{3E9A00DC-F585-4230-A567-DC9BC4119F9F}" destId="{9E48A47E-38FD-4539-AAE8-F3F01CC9085C}" srcOrd="0" destOrd="0" presId="urn:microsoft.com/office/officeart/2008/layout/HorizontalMultiLevelHierarchy"/>
    <dgm:cxn modelId="{656DFC68-E8B7-452F-A67D-4EA2B18ED472}" type="presParOf" srcId="{3E9A00DC-F585-4230-A567-DC9BC4119F9F}" destId="{5F105054-4DA6-466F-B86F-16B22F69610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Data Types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Primitive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>
        <a:effectLst>
          <a:softEdge rad="0"/>
        </a:effectLst>
      </dgm:spPr>
      <dgm:t>
        <a:bodyPr/>
        <a:lstStyle/>
        <a:p>
          <a:r>
            <a:rPr lang="en-IN" sz="1800" b="0" i="0" dirty="0"/>
            <a:t>Non-Primitive</a:t>
          </a:r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64012225-5BDD-4779-B7F0-74F71F3DE8C9}">
      <dgm:prSet custT="1"/>
      <dgm:spPr/>
      <dgm:t>
        <a:bodyPr/>
        <a:lstStyle/>
        <a:p>
          <a:r>
            <a:rPr lang="en-IN" sz="1800" b="0" i="0" dirty="0"/>
            <a:t>Numbers</a:t>
          </a:r>
          <a:endParaRPr lang="en-IN" sz="1800" dirty="0"/>
        </a:p>
      </dgm:t>
    </dgm:pt>
    <dgm:pt modelId="{79B04718-9EAF-4019-A78F-E24DF71282C9}" type="parTrans" cxnId="{1634E8D2-666B-47DC-BFEB-7472C9ECB743}">
      <dgm:prSet/>
      <dgm:spPr/>
      <dgm:t>
        <a:bodyPr/>
        <a:lstStyle/>
        <a:p>
          <a:endParaRPr lang="en-IN" sz="1800"/>
        </a:p>
      </dgm:t>
    </dgm:pt>
    <dgm:pt modelId="{5FCA61E2-35FA-40BC-B710-B84161DF6F46}" type="sibTrans" cxnId="{1634E8D2-666B-47DC-BFEB-7472C9ECB743}">
      <dgm:prSet/>
      <dgm:spPr/>
      <dgm:t>
        <a:bodyPr/>
        <a:lstStyle/>
        <a:p>
          <a:endParaRPr lang="en-IN" sz="1800"/>
        </a:p>
      </dgm:t>
    </dgm:pt>
    <dgm:pt modelId="{EDC47D84-C819-464A-AC98-4CFA62E8139F}">
      <dgm:prSet custT="1"/>
      <dgm:spPr/>
      <dgm:t>
        <a:bodyPr/>
        <a:lstStyle/>
        <a:p>
          <a:r>
            <a:rPr lang="en-IN" sz="1800" b="0" i="0"/>
            <a:t>Strings</a:t>
          </a:r>
          <a:endParaRPr lang="en-IN" sz="1800"/>
        </a:p>
      </dgm:t>
    </dgm:pt>
    <dgm:pt modelId="{C6314889-9D50-441C-A1CE-E9930CFD0502}" type="parTrans" cxnId="{790D5622-F731-4E97-9B9E-13EE8ED1F96A}">
      <dgm:prSet/>
      <dgm:spPr/>
      <dgm:t>
        <a:bodyPr/>
        <a:lstStyle/>
        <a:p>
          <a:endParaRPr lang="en-IN" sz="1800"/>
        </a:p>
      </dgm:t>
    </dgm:pt>
    <dgm:pt modelId="{B9801AC7-9503-4BB3-A797-80A0733187B5}" type="sibTrans" cxnId="{790D5622-F731-4E97-9B9E-13EE8ED1F96A}">
      <dgm:prSet/>
      <dgm:spPr/>
      <dgm:t>
        <a:bodyPr/>
        <a:lstStyle/>
        <a:p>
          <a:endParaRPr lang="en-IN" sz="1800"/>
        </a:p>
      </dgm:t>
    </dgm:pt>
    <dgm:pt modelId="{D039F6FD-D974-4959-A163-53A3CC68C87D}">
      <dgm:prSet custT="1"/>
      <dgm:spPr/>
      <dgm:t>
        <a:bodyPr/>
        <a:lstStyle/>
        <a:p>
          <a:r>
            <a:rPr lang="en-IN" sz="1800" b="0" i="0" dirty="0"/>
            <a:t>Booleans</a:t>
          </a:r>
          <a:endParaRPr lang="en-IN" sz="1800" dirty="0"/>
        </a:p>
      </dgm:t>
    </dgm:pt>
    <dgm:pt modelId="{85A1B210-EA3E-4F46-B78E-F93AC7A14BB1}" type="parTrans" cxnId="{55990E1E-7BF9-47BD-89C8-CE36C31539EB}">
      <dgm:prSet/>
      <dgm:spPr/>
      <dgm:t>
        <a:bodyPr/>
        <a:lstStyle/>
        <a:p>
          <a:endParaRPr lang="en-IN" sz="1800"/>
        </a:p>
      </dgm:t>
    </dgm:pt>
    <dgm:pt modelId="{F0F5C69C-F382-447C-A9AE-3603A5AE4511}" type="sibTrans" cxnId="{55990E1E-7BF9-47BD-89C8-CE36C31539EB}">
      <dgm:prSet/>
      <dgm:spPr/>
      <dgm:t>
        <a:bodyPr/>
        <a:lstStyle/>
        <a:p>
          <a:endParaRPr lang="en-IN" sz="1800"/>
        </a:p>
      </dgm:t>
    </dgm:pt>
    <dgm:pt modelId="{CEEA4F80-3CAB-4322-84B2-083590089195}">
      <dgm:prSet custT="1"/>
      <dgm:spPr/>
      <dgm:t>
        <a:bodyPr/>
        <a:lstStyle/>
        <a:p>
          <a:r>
            <a:rPr lang="en-IN" sz="1800" b="0" i="0" dirty="0"/>
            <a:t>Undefined</a:t>
          </a:r>
          <a:endParaRPr lang="en-IN" sz="1800" dirty="0"/>
        </a:p>
      </dgm:t>
    </dgm:pt>
    <dgm:pt modelId="{F7793B8E-F10B-48BF-8460-5F1B324F930F}" type="parTrans" cxnId="{05EB66BC-C102-428A-8E00-F4550DB391F1}">
      <dgm:prSet/>
      <dgm:spPr/>
      <dgm:t>
        <a:bodyPr/>
        <a:lstStyle/>
        <a:p>
          <a:endParaRPr lang="en-IN" sz="1800"/>
        </a:p>
      </dgm:t>
    </dgm:pt>
    <dgm:pt modelId="{FAA4BC58-8FEB-4790-BC92-B40D029BCFFE}" type="sibTrans" cxnId="{05EB66BC-C102-428A-8E00-F4550DB391F1}">
      <dgm:prSet/>
      <dgm:spPr/>
      <dgm:t>
        <a:bodyPr/>
        <a:lstStyle/>
        <a:p>
          <a:endParaRPr lang="en-IN" sz="1800"/>
        </a:p>
      </dgm:t>
    </dgm:pt>
    <dgm:pt modelId="{E74CADD0-4FC9-4785-AA7B-07943B6C1254}">
      <dgm:prSet custT="1"/>
      <dgm:spPr/>
      <dgm:t>
        <a:bodyPr/>
        <a:lstStyle/>
        <a:p>
          <a:r>
            <a:rPr lang="en-IN" sz="1800" b="0" i="0"/>
            <a:t>Null</a:t>
          </a:r>
          <a:endParaRPr lang="en-IN" sz="1800"/>
        </a:p>
      </dgm:t>
    </dgm:pt>
    <dgm:pt modelId="{CE8C683E-3F4B-47CD-958A-A0E2ADD54F42}" type="parTrans" cxnId="{553BC037-846D-420A-8C79-057225696081}">
      <dgm:prSet/>
      <dgm:spPr/>
      <dgm:t>
        <a:bodyPr/>
        <a:lstStyle/>
        <a:p>
          <a:endParaRPr lang="en-IN" sz="1800"/>
        </a:p>
      </dgm:t>
    </dgm:pt>
    <dgm:pt modelId="{CB5B8849-1BCD-4BBE-B2D7-32A3A2592EAD}" type="sibTrans" cxnId="{553BC037-846D-420A-8C79-057225696081}">
      <dgm:prSet/>
      <dgm:spPr/>
      <dgm:t>
        <a:bodyPr/>
        <a:lstStyle/>
        <a:p>
          <a:endParaRPr lang="en-IN" sz="1800"/>
        </a:p>
      </dgm:t>
    </dgm:pt>
    <dgm:pt modelId="{15EE838E-C86E-4920-86C3-301918544D0D}">
      <dgm:prSet custT="1"/>
      <dgm:spPr/>
      <dgm:t>
        <a:bodyPr/>
        <a:lstStyle/>
        <a:p>
          <a:r>
            <a:rPr lang="en-IN" sz="1800" b="0" i="0" dirty="0"/>
            <a:t>Object</a:t>
          </a:r>
          <a:endParaRPr lang="en-IN" sz="1800" dirty="0"/>
        </a:p>
      </dgm:t>
    </dgm:pt>
    <dgm:pt modelId="{4BAB5A20-AD91-466D-B4DE-DC2B36219904}" type="parTrans" cxnId="{244FB20D-7281-4828-84E9-3582524F8412}">
      <dgm:prSet/>
      <dgm:spPr/>
      <dgm:t>
        <a:bodyPr/>
        <a:lstStyle/>
        <a:p>
          <a:endParaRPr lang="en-IN" sz="1800"/>
        </a:p>
      </dgm:t>
    </dgm:pt>
    <dgm:pt modelId="{0705C26A-9FBC-47DD-83E7-718B85FDFCF9}" type="sibTrans" cxnId="{244FB20D-7281-4828-84E9-3582524F8412}">
      <dgm:prSet/>
      <dgm:spPr/>
      <dgm:t>
        <a:bodyPr/>
        <a:lstStyle/>
        <a:p>
          <a:endParaRPr lang="en-IN" sz="1800"/>
        </a:p>
      </dgm:t>
    </dgm:pt>
    <dgm:pt modelId="{B9E31716-504F-4443-B887-69003C8D3FF8}">
      <dgm:prSet custT="1"/>
      <dgm:spPr/>
      <dgm:t>
        <a:bodyPr/>
        <a:lstStyle/>
        <a:p>
          <a:r>
            <a:rPr lang="en-IN" sz="1800" b="0" i="0"/>
            <a:t>Array</a:t>
          </a:r>
          <a:endParaRPr lang="en-IN" sz="1800"/>
        </a:p>
      </dgm:t>
    </dgm:pt>
    <dgm:pt modelId="{2CD540D4-519C-48C7-BC2E-D30D4905AB1F}" type="parTrans" cxnId="{CF14A4E6-2984-45D8-8794-3B816B624934}">
      <dgm:prSet/>
      <dgm:spPr/>
      <dgm:t>
        <a:bodyPr/>
        <a:lstStyle/>
        <a:p>
          <a:endParaRPr lang="en-IN" sz="1800"/>
        </a:p>
      </dgm:t>
    </dgm:pt>
    <dgm:pt modelId="{FF03B3F4-8D67-47A8-9816-2FB4F936F59C}" type="sibTrans" cxnId="{CF14A4E6-2984-45D8-8794-3B816B624934}">
      <dgm:prSet/>
      <dgm:spPr/>
      <dgm:t>
        <a:bodyPr/>
        <a:lstStyle/>
        <a:p>
          <a:endParaRPr lang="en-IN" sz="1800"/>
        </a:p>
      </dgm:t>
    </dgm:pt>
    <dgm:pt modelId="{1D2298AF-8A38-41CE-83B2-DD3407FE514F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E8E87481-1403-4E29-BC29-06CBAA374911}" type="parTrans" cxnId="{30203CB2-8907-4FAB-8B48-C9D4B569B846}">
      <dgm:prSet/>
      <dgm:spPr/>
      <dgm:t>
        <a:bodyPr/>
        <a:lstStyle/>
        <a:p>
          <a:endParaRPr lang="en-IN" sz="1800"/>
        </a:p>
      </dgm:t>
    </dgm:pt>
    <dgm:pt modelId="{18017744-CA4C-4EAC-A4EE-49A44BFA90F9}" type="sibTrans" cxnId="{30203CB2-8907-4FAB-8B48-C9D4B569B846}">
      <dgm:prSet/>
      <dgm:spPr/>
      <dgm:t>
        <a:bodyPr/>
        <a:lstStyle/>
        <a:p>
          <a:endParaRPr lang="en-IN" sz="1800"/>
        </a:p>
      </dgm:t>
    </dgm:pt>
    <dgm:pt modelId="{772699A9-489F-42A8-8841-A53BDC27A93D}">
      <dgm:prSet custT="1"/>
      <dgm:spPr/>
      <dgm:t>
        <a:bodyPr/>
        <a:lstStyle/>
        <a:p>
          <a:r>
            <a:rPr lang="en-IN" sz="1800" b="0" i="0"/>
            <a:t>Date</a:t>
          </a:r>
          <a:endParaRPr lang="en-IN" sz="1800"/>
        </a:p>
      </dgm:t>
    </dgm:pt>
    <dgm:pt modelId="{4409B479-D451-4F3F-A6AB-1DA2A543AADC}" type="parTrans" cxnId="{B03ED5D5-4F8E-47C4-8107-85F997F5D784}">
      <dgm:prSet/>
      <dgm:spPr/>
      <dgm:t>
        <a:bodyPr/>
        <a:lstStyle/>
        <a:p>
          <a:endParaRPr lang="en-IN" sz="1800"/>
        </a:p>
      </dgm:t>
    </dgm:pt>
    <dgm:pt modelId="{4988E870-E774-491C-A68D-D88BA8689E72}" type="sibTrans" cxnId="{B03ED5D5-4F8E-47C4-8107-85F997F5D784}">
      <dgm:prSet/>
      <dgm:spPr/>
      <dgm:t>
        <a:bodyPr/>
        <a:lstStyle/>
        <a:p>
          <a:endParaRPr lang="en-IN" sz="1800"/>
        </a:p>
      </dgm:t>
    </dgm:pt>
    <dgm:pt modelId="{2D2ECA83-28BD-4B02-A85B-A7DFEC1BF469}">
      <dgm:prSet custT="1"/>
      <dgm:spPr/>
      <dgm:t>
        <a:bodyPr/>
        <a:lstStyle/>
        <a:p>
          <a:r>
            <a:rPr lang="en-IN" sz="1800" b="0" i="0"/>
            <a:t>RegExp</a:t>
          </a:r>
          <a:endParaRPr lang="en-IN" sz="1800"/>
        </a:p>
      </dgm:t>
    </dgm:pt>
    <dgm:pt modelId="{0F137C84-A856-4C99-B991-6BBD801F0365}" type="parTrans" cxnId="{96043C9B-C6DD-4F64-A661-816CA792ABE2}">
      <dgm:prSet/>
      <dgm:spPr/>
      <dgm:t>
        <a:bodyPr/>
        <a:lstStyle/>
        <a:p>
          <a:endParaRPr lang="en-IN" sz="1800"/>
        </a:p>
      </dgm:t>
    </dgm:pt>
    <dgm:pt modelId="{B71C4C05-6DA3-45E5-95D5-65E673BF802D}" type="sibTrans" cxnId="{96043C9B-C6DD-4F64-A661-816CA792ABE2}">
      <dgm:prSet/>
      <dgm:spPr/>
      <dgm:t>
        <a:bodyPr/>
        <a:lstStyle/>
        <a:p>
          <a:endParaRPr lang="en-IN" sz="1800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93934071-A254-4A0B-8D2C-31FDD4FD88B4}" type="pres">
      <dgm:prSet presAssocID="{7DFC241E-6F0C-41DE-92D0-D822A9B34475}" presName="Name37" presStyleLbl="parChTrans1D2" presStyleIdx="0" presStyleCnt="2"/>
      <dgm:spPr/>
    </dgm:pt>
    <dgm:pt modelId="{8ABE734A-62DB-4461-A111-8E944EE73BFA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01099B7B-E66A-4BF6-BE83-9BB264409B17}" type="pres">
      <dgm:prSet presAssocID="{D16BF195-C66B-4DA5-9DCC-7F969DAEBC7C}" presName="rootComposite" presStyleCnt="0"/>
      <dgm:spPr/>
    </dgm:pt>
    <dgm:pt modelId="{D0985D24-1B28-4826-AAA0-2969CB729AD5}" type="pres">
      <dgm:prSet presAssocID="{D16BF195-C66B-4DA5-9DCC-7F969DAEBC7C}" presName="rootText" presStyleLbl="node2" presStyleIdx="0" presStyleCnt="2" custScaleX="234880" custScaleY="84137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F9D2408-6C91-430C-A50D-1A0EEDDA00C6}" type="pres">
      <dgm:prSet presAssocID="{D16BF195-C66B-4DA5-9DCC-7F969DAEBC7C}" presName="rootConnector" presStyleLbl="node2" presStyleIdx="0" presStyleCnt="2"/>
      <dgm:spPr/>
    </dgm:pt>
    <dgm:pt modelId="{830907E0-71A1-4562-826C-30F7FC59DCE5}" type="pres">
      <dgm:prSet presAssocID="{D16BF195-C66B-4DA5-9DCC-7F969DAEBC7C}" presName="hierChild4" presStyleCnt="0"/>
      <dgm:spPr/>
    </dgm:pt>
    <dgm:pt modelId="{238C6F8B-1320-4B53-8984-F8167EC19333}" type="pres">
      <dgm:prSet presAssocID="{79B04718-9EAF-4019-A78F-E24DF71282C9}" presName="Name37" presStyleLbl="parChTrans1D3" presStyleIdx="0" presStyleCnt="10"/>
      <dgm:spPr/>
    </dgm:pt>
    <dgm:pt modelId="{3D41B84D-7CC0-45D7-9F0C-D870D60125AC}" type="pres">
      <dgm:prSet presAssocID="{64012225-5BDD-4779-B7F0-74F71F3DE8C9}" presName="hierRoot2" presStyleCnt="0">
        <dgm:presLayoutVars>
          <dgm:hierBranch val="init"/>
        </dgm:presLayoutVars>
      </dgm:prSet>
      <dgm:spPr/>
    </dgm:pt>
    <dgm:pt modelId="{08C36724-E916-4A9F-8081-A87F05D9EA1B}" type="pres">
      <dgm:prSet presAssocID="{64012225-5BDD-4779-B7F0-74F71F3DE8C9}" presName="rootComposite" presStyleCnt="0"/>
      <dgm:spPr/>
    </dgm:pt>
    <dgm:pt modelId="{484DD327-DA70-4701-9628-A67B2CB9BB01}" type="pres">
      <dgm:prSet presAssocID="{64012225-5BDD-4779-B7F0-74F71F3DE8C9}" presName="rootText" presStyleLbl="node3" presStyleIdx="0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D40CE7D-6A1F-48B6-9832-8A7EEDC9D254}" type="pres">
      <dgm:prSet presAssocID="{64012225-5BDD-4779-B7F0-74F71F3DE8C9}" presName="rootConnector" presStyleLbl="node3" presStyleIdx="0" presStyleCnt="10"/>
      <dgm:spPr/>
    </dgm:pt>
    <dgm:pt modelId="{FFCEFC5B-E6D3-493D-8A33-28AACB731AF3}" type="pres">
      <dgm:prSet presAssocID="{64012225-5BDD-4779-B7F0-74F71F3DE8C9}" presName="hierChild4" presStyleCnt="0"/>
      <dgm:spPr/>
    </dgm:pt>
    <dgm:pt modelId="{80547E0B-0631-4363-B5AF-7BF34F2760F1}" type="pres">
      <dgm:prSet presAssocID="{64012225-5BDD-4779-B7F0-74F71F3DE8C9}" presName="hierChild5" presStyleCnt="0"/>
      <dgm:spPr/>
    </dgm:pt>
    <dgm:pt modelId="{B15E3D10-4574-407F-A277-7F9D605F5D00}" type="pres">
      <dgm:prSet presAssocID="{C6314889-9D50-441C-A1CE-E9930CFD0502}" presName="Name37" presStyleLbl="parChTrans1D3" presStyleIdx="1" presStyleCnt="10"/>
      <dgm:spPr/>
    </dgm:pt>
    <dgm:pt modelId="{2DE1ED80-C53B-4442-AA08-00B09B9CA67D}" type="pres">
      <dgm:prSet presAssocID="{EDC47D84-C819-464A-AC98-4CFA62E8139F}" presName="hierRoot2" presStyleCnt="0">
        <dgm:presLayoutVars>
          <dgm:hierBranch val="init"/>
        </dgm:presLayoutVars>
      </dgm:prSet>
      <dgm:spPr/>
    </dgm:pt>
    <dgm:pt modelId="{9D380C34-466C-463B-93E6-48FA286EE9A4}" type="pres">
      <dgm:prSet presAssocID="{EDC47D84-C819-464A-AC98-4CFA62E8139F}" presName="rootComposite" presStyleCnt="0"/>
      <dgm:spPr/>
    </dgm:pt>
    <dgm:pt modelId="{71D1D47C-1855-4724-AAFD-F20630282380}" type="pres">
      <dgm:prSet presAssocID="{EDC47D84-C819-464A-AC98-4CFA62E8139F}" presName="rootText" presStyleLbl="node3" presStyleIdx="1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C2B99DD1-8C4C-4A60-8FE7-79BDA645EAAB}" type="pres">
      <dgm:prSet presAssocID="{EDC47D84-C819-464A-AC98-4CFA62E8139F}" presName="rootConnector" presStyleLbl="node3" presStyleIdx="1" presStyleCnt="10"/>
      <dgm:spPr/>
    </dgm:pt>
    <dgm:pt modelId="{40F758F1-5E13-4A0C-961A-A57F09AE8647}" type="pres">
      <dgm:prSet presAssocID="{EDC47D84-C819-464A-AC98-4CFA62E8139F}" presName="hierChild4" presStyleCnt="0"/>
      <dgm:spPr/>
    </dgm:pt>
    <dgm:pt modelId="{0E4DF06C-CCD1-435C-B7F5-6F6BC9DFA2D8}" type="pres">
      <dgm:prSet presAssocID="{EDC47D84-C819-464A-AC98-4CFA62E8139F}" presName="hierChild5" presStyleCnt="0"/>
      <dgm:spPr/>
    </dgm:pt>
    <dgm:pt modelId="{5BBA67BF-439A-48A4-AAE0-459AEC56556E}" type="pres">
      <dgm:prSet presAssocID="{85A1B210-EA3E-4F46-B78E-F93AC7A14BB1}" presName="Name37" presStyleLbl="parChTrans1D3" presStyleIdx="2" presStyleCnt="10"/>
      <dgm:spPr/>
    </dgm:pt>
    <dgm:pt modelId="{4199EF50-2C06-46F5-B0A6-56497D13AE3D}" type="pres">
      <dgm:prSet presAssocID="{D039F6FD-D974-4959-A163-53A3CC68C87D}" presName="hierRoot2" presStyleCnt="0">
        <dgm:presLayoutVars>
          <dgm:hierBranch val="init"/>
        </dgm:presLayoutVars>
      </dgm:prSet>
      <dgm:spPr/>
    </dgm:pt>
    <dgm:pt modelId="{0A8B38BC-9686-4558-9C92-6950E1CFDE13}" type="pres">
      <dgm:prSet presAssocID="{D039F6FD-D974-4959-A163-53A3CC68C87D}" presName="rootComposite" presStyleCnt="0"/>
      <dgm:spPr/>
    </dgm:pt>
    <dgm:pt modelId="{3A4CCD1A-C84E-4C8E-B008-511963DF5AEC}" type="pres">
      <dgm:prSet presAssocID="{D039F6FD-D974-4959-A163-53A3CC68C87D}" presName="rootText" presStyleLbl="node3" presStyleIdx="2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E43B087-D874-44DF-9AFD-5465FDD4504A}" type="pres">
      <dgm:prSet presAssocID="{D039F6FD-D974-4959-A163-53A3CC68C87D}" presName="rootConnector" presStyleLbl="node3" presStyleIdx="2" presStyleCnt="10"/>
      <dgm:spPr/>
    </dgm:pt>
    <dgm:pt modelId="{36C64061-3F77-47BE-8C04-B32F6BC89854}" type="pres">
      <dgm:prSet presAssocID="{D039F6FD-D974-4959-A163-53A3CC68C87D}" presName="hierChild4" presStyleCnt="0"/>
      <dgm:spPr/>
    </dgm:pt>
    <dgm:pt modelId="{F23B044F-B88C-4E1F-97B6-E4215E8FA29E}" type="pres">
      <dgm:prSet presAssocID="{D039F6FD-D974-4959-A163-53A3CC68C87D}" presName="hierChild5" presStyleCnt="0"/>
      <dgm:spPr/>
    </dgm:pt>
    <dgm:pt modelId="{B09452A2-AA6A-432C-9FDF-8845A9A2F59F}" type="pres">
      <dgm:prSet presAssocID="{F7793B8E-F10B-48BF-8460-5F1B324F930F}" presName="Name37" presStyleLbl="parChTrans1D3" presStyleIdx="3" presStyleCnt="10"/>
      <dgm:spPr/>
    </dgm:pt>
    <dgm:pt modelId="{1D4D5637-1C47-4544-A2FD-CDF48ECB253F}" type="pres">
      <dgm:prSet presAssocID="{CEEA4F80-3CAB-4322-84B2-083590089195}" presName="hierRoot2" presStyleCnt="0">
        <dgm:presLayoutVars>
          <dgm:hierBranch val="init"/>
        </dgm:presLayoutVars>
      </dgm:prSet>
      <dgm:spPr/>
    </dgm:pt>
    <dgm:pt modelId="{F3BEDBA8-0398-4782-AF0D-44AEC873840B}" type="pres">
      <dgm:prSet presAssocID="{CEEA4F80-3CAB-4322-84B2-083590089195}" presName="rootComposite" presStyleCnt="0"/>
      <dgm:spPr/>
    </dgm:pt>
    <dgm:pt modelId="{E3B90CB9-158B-4361-978A-BD4BFE9FEF80}" type="pres">
      <dgm:prSet presAssocID="{CEEA4F80-3CAB-4322-84B2-083590089195}" presName="rootText" presStyleLbl="node3" presStyleIdx="3" presStyleCnt="10" custScaleX="114585">
        <dgm:presLayoutVars>
          <dgm:chPref val="3"/>
        </dgm:presLayoutVars>
      </dgm:prSet>
      <dgm:spPr>
        <a:prstGeom prst="roundRect">
          <a:avLst/>
        </a:prstGeom>
      </dgm:spPr>
    </dgm:pt>
    <dgm:pt modelId="{79A2AB02-37FA-4F01-A11E-4B34BCEC59F6}" type="pres">
      <dgm:prSet presAssocID="{CEEA4F80-3CAB-4322-84B2-083590089195}" presName="rootConnector" presStyleLbl="node3" presStyleIdx="3" presStyleCnt="10"/>
      <dgm:spPr/>
    </dgm:pt>
    <dgm:pt modelId="{54FE32ED-2BDF-4959-9469-6995AFCBE52A}" type="pres">
      <dgm:prSet presAssocID="{CEEA4F80-3CAB-4322-84B2-083590089195}" presName="hierChild4" presStyleCnt="0"/>
      <dgm:spPr/>
    </dgm:pt>
    <dgm:pt modelId="{3EA68283-7FC5-40DF-88B2-FBEB4AA7BD8E}" type="pres">
      <dgm:prSet presAssocID="{CEEA4F80-3CAB-4322-84B2-083590089195}" presName="hierChild5" presStyleCnt="0"/>
      <dgm:spPr/>
    </dgm:pt>
    <dgm:pt modelId="{87682243-4694-46B6-AE67-1B091F52EFB1}" type="pres">
      <dgm:prSet presAssocID="{CE8C683E-3F4B-47CD-958A-A0E2ADD54F42}" presName="Name37" presStyleLbl="parChTrans1D3" presStyleIdx="4" presStyleCnt="10"/>
      <dgm:spPr/>
    </dgm:pt>
    <dgm:pt modelId="{53D505FD-ECFC-475E-BD2C-0E61B080F4A7}" type="pres">
      <dgm:prSet presAssocID="{E74CADD0-4FC9-4785-AA7B-07943B6C1254}" presName="hierRoot2" presStyleCnt="0">
        <dgm:presLayoutVars>
          <dgm:hierBranch val="init"/>
        </dgm:presLayoutVars>
      </dgm:prSet>
      <dgm:spPr/>
    </dgm:pt>
    <dgm:pt modelId="{9EE7ACE5-7D23-4DE1-BB07-B72DB1EE6412}" type="pres">
      <dgm:prSet presAssocID="{E74CADD0-4FC9-4785-AA7B-07943B6C1254}" presName="rootComposite" presStyleCnt="0"/>
      <dgm:spPr/>
    </dgm:pt>
    <dgm:pt modelId="{CD7EEBE6-17F3-4547-B1A8-BA86DF1A25D7}" type="pres">
      <dgm:prSet presAssocID="{E74CADD0-4FC9-4785-AA7B-07943B6C1254}" presName="rootText" presStyleLbl="node3" presStyleIdx="4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F0BE960B-661C-4772-9581-5C00620B138E}" type="pres">
      <dgm:prSet presAssocID="{E74CADD0-4FC9-4785-AA7B-07943B6C1254}" presName="rootConnector" presStyleLbl="node3" presStyleIdx="4" presStyleCnt="10"/>
      <dgm:spPr/>
    </dgm:pt>
    <dgm:pt modelId="{CD0FCB75-EAB6-4A0A-8643-A2096FC08E1B}" type="pres">
      <dgm:prSet presAssocID="{E74CADD0-4FC9-4785-AA7B-07943B6C1254}" presName="hierChild4" presStyleCnt="0"/>
      <dgm:spPr/>
    </dgm:pt>
    <dgm:pt modelId="{86873722-3917-480C-8C88-E1C011257FDC}" type="pres">
      <dgm:prSet presAssocID="{E74CADD0-4FC9-4785-AA7B-07943B6C1254}" presName="hierChild5" presStyleCnt="0"/>
      <dgm:spPr/>
    </dgm:pt>
    <dgm:pt modelId="{463959D3-4209-42C1-93F2-2F3FCDC26301}" type="pres">
      <dgm:prSet presAssocID="{D16BF195-C66B-4DA5-9DCC-7F969DAEBC7C}" presName="hierChild5" presStyleCnt="0"/>
      <dgm:spPr/>
    </dgm:pt>
    <dgm:pt modelId="{59BB63CB-48B1-41B4-A9B7-9DE201F47169}" type="pres">
      <dgm:prSet presAssocID="{DA026AA3-D0F4-4A09-AB66-0D1E4C84272B}" presName="Name37" presStyleLbl="parChTrans1D2" presStyleIdx="1" presStyleCnt="2"/>
      <dgm:spPr/>
    </dgm:pt>
    <dgm:pt modelId="{686F93AF-E2BC-45A2-9F18-57C7F7AE908F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F2C53A2A-F6CE-45EC-B2C0-044A23C8F9B8}" type="pres">
      <dgm:prSet presAssocID="{1C2A0C06-AC04-49A4-AC08-1BC860A23151}" presName="rootComposite" presStyleCnt="0"/>
      <dgm:spPr/>
    </dgm:pt>
    <dgm:pt modelId="{681794B9-24A3-46AE-86E9-403A5B3788AF}" type="pres">
      <dgm:prSet presAssocID="{1C2A0C06-AC04-49A4-AC08-1BC860A23151}" presName="rootText" presStyleLbl="node2" presStyleIdx="1" presStyleCnt="2" custScaleX="234880" custScaleY="84137" custLinFactNeighborY="3369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67AB85A-5049-4D70-86DA-3F866A5DF9EB}" type="pres">
      <dgm:prSet presAssocID="{1C2A0C06-AC04-49A4-AC08-1BC860A23151}" presName="rootConnector" presStyleLbl="node2" presStyleIdx="1" presStyleCnt="2"/>
      <dgm:spPr/>
    </dgm:pt>
    <dgm:pt modelId="{2E9A246C-069C-41A4-BB5D-C626E245F4B2}" type="pres">
      <dgm:prSet presAssocID="{1C2A0C06-AC04-49A4-AC08-1BC860A23151}" presName="hierChild4" presStyleCnt="0"/>
      <dgm:spPr/>
    </dgm:pt>
    <dgm:pt modelId="{2F31BF2A-A0C9-4C7A-A030-6FA4DD920EC5}" type="pres">
      <dgm:prSet presAssocID="{4BAB5A20-AD91-466D-B4DE-DC2B36219904}" presName="Name37" presStyleLbl="parChTrans1D3" presStyleIdx="5" presStyleCnt="10"/>
      <dgm:spPr/>
    </dgm:pt>
    <dgm:pt modelId="{69FA95D7-DCB2-4293-89CB-6148699E045D}" type="pres">
      <dgm:prSet presAssocID="{15EE838E-C86E-4920-86C3-301918544D0D}" presName="hierRoot2" presStyleCnt="0">
        <dgm:presLayoutVars>
          <dgm:hierBranch val="init"/>
        </dgm:presLayoutVars>
      </dgm:prSet>
      <dgm:spPr/>
    </dgm:pt>
    <dgm:pt modelId="{534687F5-338C-4785-9C3B-19FDCA3B0AA7}" type="pres">
      <dgm:prSet presAssocID="{15EE838E-C86E-4920-86C3-301918544D0D}" presName="rootComposite" presStyleCnt="0"/>
      <dgm:spPr/>
    </dgm:pt>
    <dgm:pt modelId="{4ABA851A-5A28-4D6B-B4CE-C821F865BF4E}" type="pres">
      <dgm:prSet presAssocID="{15EE838E-C86E-4920-86C3-301918544D0D}" presName="rootText" presStyleLbl="node3" presStyleIdx="5" presStyleCnt="10">
        <dgm:presLayoutVars>
          <dgm:chPref val="3"/>
        </dgm:presLayoutVars>
      </dgm:prSet>
      <dgm:spPr/>
    </dgm:pt>
    <dgm:pt modelId="{669C74AD-F6A6-4846-B285-A255022570F9}" type="pres">
      <dgm:prSet presAssocID="{15EE838E-C86E-4920-86C3-301918544D0D}" presName="rootConnector" presStyleLbl="node3" presStyleIdx="5" presStyleCnt="10"/>
      <dgm:spPr/>
    </dgm:pt>
    <dgm:pt modelId="{CC5DE8A2-BB9C-44E1-89C1-715F142CB864}" type="pres">
      <dgm:prSet presAssocID="{15EE838E-C86E-4920-86C3-301918544D0D}" presName="hierChild4" presStyleCnt="0"/>
      <dgm:spPr/>
    </dgm:pt>
    <dgm:pt modelId="{9497B231-C45B-4DA8-9E1A-1A7BCC1C4B70}" type="pres">
      <dgm:prSet presAssocID="{15EE838E-C86E-4920-86C3-301918544D0D}" presName="hierChild5" presStyleCnt="0"/>
      <dgm:spPr/>
    </dgm:pt>
    <dgm:pt modelId="{8D013E61-E8F1-42B7-BD04-50B1261D1FE3}" type="pres">
      <dgm:prSet presAssocID="{2CD540D4-519C-48C7-BC2E-D30D4905AB1F}" presName="Name37" presStyleLbl="parChTrans1D3" presStyleIdx="6" presStyleCnt="10"/>
      <dgm:spPr/>
    </dgm:pt>
    <dgm:pt modelId="{5C69EE7C-694B-49E8-9FC0-297339D2DB49}" type="pres">
      <dgm:prSet presAssocID="{B9E31716-504F-4443-B887-69003C8D3FF8}" presName="hierRoot2" presStyleCnt="0">
        <dgm:presLayoutVars>
          <dgm:hierBranch val="init"/>
        </dgm:presLayoutVars>
      </dgm:prSet>
      <dgm:spPr/>
    </dgm:pt>
    <dgm:pt modelId="{C09C2D36-0D97-4198-B693-FD75E8ED77CB}" type="pres">
      <dgm:prSet presAssocID="{B9E31716-504F-4443-B887-69003C8D3FF8}" presName="rootComposite" presStyleCnt="0"/>
      <dgm:spPr/>
    </dgm:pt>
    <dgm:pt modelId="{9561BC0D-9EA7-44BB-8252-A3CF45AB00D2}" type="pres">
      <dgm:prSet presAssocID="{B9E31716-504F-4443-B887-69003C8D3FF8}" presName="rootText" presStyleLbl="node3" presStyleIdx="6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5BDE51F-B0B1-4609-9842-DEDE42228F47}" type="pres">
      <dgm:prSet presAssocID="{B9E31716-504F-4443-B887-69003C8D3FF8}" presName="rootConnector" presStyleLbl="node3" presStyleIdx="6" presStyleCnt="10"/>
      <dgm:spPr/>
    </dgm:pt>
    <dgm:pt modelId="{71A9381E-2586-477A-97C7-0048442EAECC}" type="pres">
      <dgm:prSet presAssocID="{B9E31716-504F-4443-B887-69003C8D3FF8}" presName="hierChild4" presStyleCnt="0"/>
      <dgm:spPr/>
    </dgm:pt>
    <dgm:pt modelId="{E92C0A46-C5BC-4A2A-9C82-FFBCE596B353}" type="pres">
      <dgm:prSet presAssocID="{B9E31716-504F-4443-B887-69003C8D3FF8}" presName="hierChild5" presStyleCnt="0"/>
      <dgm:spPr/>
    </dgm:pt>
    <dgm:pt modelId="{BEDDF02B-F5A8-4902-8E50-6EA41B300CAC}" type="pres">
      <dgm:prSet presAssocID="{E8E87481-1403-4E29-BC29-06CBAA374911}" presName="Name37" presStyleLbl="parChTrans1D3" presStyleIdx="7" presStyleCnt="10"/>
      <dgm:spPr/>
    </dgm:pt>
    <dgm:pt modelId="{3E575C00-4EE0-489D-96D7-E7F881ABEF30}" type="pres">
      <dgm:prSet presAssocID="{1D2298AF-8A38-41CE-83B2-DD3407FE514F}" presName="hierRoot2" presStyleCnt="0">
        <dgm:presLayoutVars>
          <dgm:hierBranch val="init"/>
        </dgm:presLayoutVars>
      </dgm:prSet>
      <dgm:spPr/>
    </dgm:pt>
    <dgm:pt modelId="{FCC6D0F0-A716-4607-8707-B1357FA97560}" type="pres">
      <dgm:prSet presAssocID="{1D2298AF-8A38-41CE-83B2-DD3407FE514F}" presName="rootComposite" presStyleCnt="0"/>
      <dgm:spPr/>
    </dgm:pt>
    <dgm:pt modelId="{3225DCE1-316F-44CB-833C-5A9726ADABA6}" type="pres">
      <dgm:prSet presAssocID="{1D2298AF-8A38-41CE-83B2-DD3407FE514F}" presName="rootText" presStyleLbl="node3" presStyleIdx="7" presStyleCnt="10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A7673727-D8D7-4B9C-BBEE-6FE559DD4893}" type="pres">
      <dgm:prSet presAssocID="{1D2298AF-8A38-41CE-83B2-DD3407FE514F}" presName="rootConnector" presStyleLbl="node3" presStyleIdx="7" presStyleCnt="10"/>
      <dgm:spPr/>
    </dgm:pt>
    <dgm:pt modelId="{74E35F93-9F4A-4787-BA75-FAAF954EC38D}" type="pres">
      <dgm:prSet presAssocID="{1D2298AF-8A38-41CE-83B2-DD3407FE514F}" presName="hierChild4" presStyleCnt="0"/>
      <dgm:spPr/>
    </dgm:pt>
    <dgm:pt modelId="{4FEAD732-1FA3-45F4-91A2-AAFB2495A0D9}" type="pres">
      <dgm:prSet presAssocID="{1D2298AF-8A38-41CE-83B2-DD3407FE514F}" presName="hierChild5" presStyleCnt="0"/>
      <dgm:spPr/>
    </dgm:pt>
    <dgm:pt modelId="{4CD806F6-356E-436D-BC84-A737125C05F1}" type="pres">
      <dgm:prSet presAssocID="{4409B479-D451-4F3F-A6AB-1DA2A543AADC}" presName="Name37" presStyleLbl="parChTrans1D3" presStyleIdx="8" presStyleCnt="10"/>
      <dgm:spPr/>
    </dgm:pt>
    <dgm:pt modelId="{90D55A60-2121-45D6-BC51-E7826B14E3EA}" type="pres">
      <dgm:prSet presAssocID="{772699A9-489F-42A8-8841-A53BDC27A93D}" presName="hierRoot2" presStyleCnt="0">
        <dgm:presLayoutVars>
          <dgm:hierBranch val="init"/>
        </dgm:presLayoutVars>
      </dgm:prSet>
      <dgm:spPr/>
    </dgm:pt>
    <dgm:pt modelId="{0C328D07-24DB-4099-BB1A-FA5364BC8341}" type="pres">
      <dgm:prSet presAssocID="{772699A9-489F-42A8-8841-A53BDC27A93D}" presName="rootComposite" presStyleCnt="0"/>
      <dgm:spPr/>
    </dgm:pt>
    <dgm:pt modelId="{E1D8BBC4-C5C0-4041-BA54-33DF26FE3A69}" type="pres">
      <dgm:prSet presAssocID="{772699A9-489F-42A8-8841-A53BDC27A93D}" presName="rootText" presStyleLbl="node3" presStyleIdx="8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CE8C378B-DE26-47C9-8264-AB0C3167818E}" type="pres">
      <dgm:prSet presAssocID="{772699A9-489F-42A8-8841-A53BDC27A93D}" presName="rootConnector" presStyleLbl="node3" presStyleIdx="8" presStyleCnt="10"/>
      <dgm:spPr/>
    </dgm:pt>
    <dgm:pt modelId="{AD0047AE-3F08-490B-8DE7-11C7E08AFCB0}" type="pres">
      <dgm:prSet presAssocID="{772699A9-489F-42A8-8841-A53BDC27A93D}" presName="hierChild4" presStyleCnt="0"/>
      <dgm:spPr/>
    </dgm:pt>
    <dgm:pt modelId="{0907BFEF-55AB-4368-B490-D61A6E4377A9}" type="pres">
      <dgm:prSet presAssocID="{772699A9-489F-42A8-8841-A53BDC27A93D}" presName="hierChild5" presStyleCnt="0"/>
      <dgm:spPr/>
    </dgm:pt>
    <dgm:pt modelId="{E873C951-A8A8-439E-90FD-D74CFDFBBE5C}" type="pres">
      <dgm:prSet presAssocID="{0F137C84-A856-4C99-B991-6BBD801F0365}" presName="Name37" presStyleLbl="parChTrans1D3" presStyleIdx="9" presStyleCnt="10"/>
      <dgm:spPr/>
    </dgm:pt>
    <dgm:pt modelId="{5888B2DE-A16D-4E5E-9A53-B76A7AC028D7}" type="pres">
      <dgm:prSet presAssocID="{2D2ECA83-28BD-4B02-A85B-A7DFEC1BF469}" presName="hierRoot2" presStyleCnt="0">
        <dgm:presLayoutVars>
          <dgm:hierBranch val="init"/>
        </dgm:presLayoutVars>
      </dgm:prSet>
      <dgm:spPr/>
    </dgm:pt>
    <dgm:pt modelId="{940FFE22-4BCF-45A4-9061-09EF4E097E15}" type="pres">
      <dgm:prSet presAssocID="{2D2ECA83-28BD-4B02-A85B-A7DFEC1BF469}" presName="rootComposite" presStyleCnt="0"/>
      <dgm:spPr/>
    </dgm:pt>
    <dgm:pt modelId="{29FFCE81-22AA-4EE3-BEBE-CD0C436B0DD3}" type="pres">
      <dgm:prSet presAssocID="{2D2ECA83-28BD-4B02-A85B-A7DFEC1BF469}" presName="rootText" presStyleLbl="node3" presStyleIdx="9" presStyleCnt="10">
        <dgm:presLayoutVars>
          <dgm:chPref val="3"/>
        </dgm:presLayoutVars>
      </dgm:prSet>
      <dgm:spPr>
        <a:prstGeom prst="roundRect">
          <a:avLst/>
        </a:prstGeom>
      </dgm:spPr>
    </dgm:pt>
    <dgm:pt modelId="{E87AF487-CEEE-4A8D-A613-3D7B7EE1C2AE}" type="pres">
      <dgm:prSet presAssocID="{2D2ECA83-28BD-4B02-A85B-A7DFEC1BF469}" presName="rootConnector" presStyleLbl="node3" presStyleIdx="9" presStyleCnt="10"/>
      <dgm:spPr/>
    </dgm:pt>
    <dgm:pt modelId="{BBADAD95-ED29-4B43-8609-1920DAE5368C}" type="pres">
      <dgm:prSet presAssocID="{2D2ECA83-28BD-4B02-A85B-A7DFEC1BF469}" presName="hierChild4" presStyleCnt="0"/>
      <dgm:spPr/>
    </dgm:pt>
    <dgm:pt modelId="{D7639E11-1A71-4063-B5B7-D48E7D5999CD}" type="pres">
      <dgm:prSet presAssocID="{2D2ECA83-28BD-4B02-A85B-A7DFEC1BF469}" presName="hierChild5" presStyleCnt="0"/>
      <dgm:spPr/>
    </dgm:pt>
    <dgm:pt modelId="{31E0A46B-E23F-4CE1-8B11-48C0695ABCFF}" type="pres">
      <dgm:prSet presAssocID="{1C2A0C06-AC04-49A4-AC08-1BC860A23151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2B02CF01-91E0-4110-9D81-39E25E801B76}" type="presOf" srcId="{D039F6FD-D974-4959-A163-53A3CC68C87D}" destId="{3A4CCD1A-C84E-4C8E-B008-511963DF5AEC}" srcOrd="0" destOrd="0" presId="urn:microsoft.com/office/officeart/2005/8/layout/orgChart1"/>
    <dgm:cxn modelId="{244FB20D-7281-4828-84E9-3582524F8412}" srcId="{1C2A0C06-AC04-49A4-AC08-1BC860A23151}" destId="{15EE838E-C86E-4920-86C3-301918544D0D}" srcOrd="0" destOrd="0" parTransId="{4BAB5A20-AD91-466D-B4DE-DC2B36219904}" sibTransId="{0705C26A-9FBC-47DD-83E7-718B85FDFCF9}"/>
    <dgm:cxn modelId="{6EF43C0F-F891-4FFB-847F-E89ACC45C1EB}" type="presOf" srcId="{D039F6FD-D974-4959-A163-53A3CC68C87D}" destId="{DE43B087-D874-44DF-9AFD-5465FDD4504A}" srcOrd="1" destOrd="0" presId="urn:microsoft.com/office/officeart/2005/8/layout/orgChart1"/>
    <dgm:cxn modelId="{6A362D13-F8C7-47B4-922C-87422A0E2A8E}" type="presOf" srcId="{7DFC241E-6F0C-41DE-92D0-D822A9B34475}" destId="{93934071-A254-4A0B-8D2C-31FDD4FD88B4}" srcOrd="0" destOrd="0" presId="urn:microsoft.com/office/officeart/2005/8/layout/orgChart1"/>
    <dgm:cxn modelId="{7AE14113-DC79-42FE-B275-F24285204972}" type="presOf" srcId="{CEEA4F80-3CAB-4322-84B2-083590089195}" destId="{E3B90CB9-158B-4361-978A-BD4BFE9FEF80}" srcOrd="0" destOrd="0" presId="urn:microsoft.com/office/officeart/2005/8/layout/orgChart1"/>
    <dgm:cxn modelId="{3B9B0819-16DA-4EC7-8032-329F2051DCD1}" type="presOf" srcId="{15EE838E-C86E-4920-86C3-301918544D0D}" destId="{669C74AD-F6A6-4846-B285-A255022570F9}" srcOrd="1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55990E1E-7BF9-47BD-89C8-CE36C31539EB}" srcId="{D16BF195-C66B-4DA5-9DCC-7F969DAEBC7C}" destId="{D039F6FD-D974-4959-A163-53A3CC68C87D}" srcOrd="2" destOrd="0" parTransId="{85A1B210-EA3E-4F46-B78E-F93AC7A14BB1}" sibTransId="{F0F5C69C-F382-447C-A9AE-3603A5AE4511}"/>
    <dgm:cxn modelId="{790D5622-F731-4E97-9B9E-13EE8ED1F96A}" srcId="{D16BF195-C66B-4DA5-9DCC-7F969DAEBC7C}" destId="{EDC47D84-C819-464A-AC98-4CFA62E8139F}" srcOrd="1" destOrd="0" parTransId="{C6314889-9D50-441C-A1CE-E9930CFD0502}" sibTransId="{B9801AC7-9503-4BB3-A797-80A0733187B5}"/>
    <dgm:cxn modelId="{3F8EDE27-2ED1-4A9F-9CBF-FAFC4A246818}" type="presOf" srcId="{D16BF195-C66B-4DA5-9DCC-7F969DAEBC7C}" destId="{D0985D24-1B28-4826-AAA0-2969CB729AD5}" srcOrd="0" destOrd="0" presId="urn:microsoft.com/office/officeart/2005/8/layout/orgChart1"/>
    <dgm:cxn modelId="{5E17AC28-C478-44AF-A6C5-86DF755A245B}" type="presOf" srcId="{2D2ECA83-28BD-4B02-A85B-A7DFEC1BF469}" destId="{E87AF487-CEEE-4A8D-A613-3D7B7EE1C2AE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3069BD33-B581-401B-90A5-C1C35C437A1F}" type="presOf" srcId="{B9E31716-504F-4443-B887-69003C8D3FF8}" destId="{B5BDE51F-B0B1-4609-9842-DEDE42228F47}" srcOrd="1" destOrd="0" presId="urn:microsoft.com/office/officeart/2005/8/layout/orgChart1"/>
    <dgm:cxn modelId="{553BC037-846D-420A-8C79-057225696081}" srcId="{D16BF195-C66B-4DA5-9DCC-7F969DAEBC7C}" destId="{E74CADD0-4FC9-4785-AA7B-07943B6C1254}" srcOrd="4" destOrd="0" parTransId="{CE8C683E-3F4B-47CD-958A-A0E2ADD54F42}" sibTransId="{CB5B8849-1BCD-4BBE-B2D7-32A3A2592EAD}"/>
    <dgm:cxn modelId="{978D9C3D-9076-42AD-A701-DBAA25710D9A}" type="presOf" srcId="{79B04718-9EAF-4019-A78F-E24DF71282C9}" destId="{238C6F8B-1320-4B53-8984-F8167EC19333}" srcOrd="0" destOrd="0" presId="urn:microsoft.com/office/officeart/2005/8/layout/orgChart1"/>
    <dgm:cxn modelId="{E687A53E-6A40-4E8D-AC13-92E20E003759}" type="presOf" srcId="{1C2A0C06-AC04-49A4-AC08-1BC860A23151}" destId="{681794B9-24A3-46AE-86E9-403A5B3788AF}" srcOrd="0" destOrd="0" presId="urn:microsoft.com/office/officeart/2005/8/layout/orgChart1"/>
    <dgm:cxn modelId="{AC600B60-8999-4669-A64D-82F149C0EE73}" type="presOf" srcId="{85A1B210-EA3E-4F46-B78E-F93AC7A14BB1}" destId="{5BBA67BF-439A-48A4-AAE0-459AEC56556E}" srcOrd="0" destOrd="0" presId="urn:microsoft.com/office/officeart/2005/8/layout/orgChart1"/>
    <dgm:cxn modelId="{EE442363-ACD4-4902-AF65-1AB2BCD4E9AF}" type="presOf" srcId="{EDC47D84-C819-464A-AC98-4CFA62E8139F}" destId="{71D1D47C-1855-4724-AAFD-F20630282380}" srcOrd="0" destOrd="0" presId="urn:microsoft.com/office/officeart/2005/8/layout/orgChart1"/>
    <dgm:cxn modelId="{16E67E48-7E6E-4541-98BA-147E2B967FA0}" type="presOf" srcId="{772699A9-489F-42A8-8841-A53BDC27A93D}" destId="{CE8C378B-DE26-47C9-8264-AB0C3167818E}" srcOrd="1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00A4454D-1398-44A7-98AA-BA4E1E42151F}" type="presOf" srcId="{CE8C683E-3F4B-47CD-958A-A0E2ADD54F42}" destId="{87682243-4694-46B6-AE67-1B091F52EFB1}" srcOrd="0" destOrd="0" presId="urn:microsoft.com/office/officeart/2005/8/layout/orgChart1"/>
    <dgm:cxn modelId="{DBDAAE6D-213C-434D-BAF9-94470FD1B37D}" type="presOf" srcId="{B9E31716-504F-4443-B887-69003C8D3FF8}" destId="{9561BC0D-9EA7-44BB-8252-A3CF45AB00D2}" srcOrd="0" destOrd="0" presId="urn:microsoft.com/office/officeart/2005/8/layout/orgChart1"/>
    <dgm:cxn modelId="{FB6D4852-A72C-48AB-9E2A-D0B9F7061272}" type="presOf" srcId="{1D2298AF-8A38-41CE-83B2-DD3407FE514F}" destId="{A7673727-D8D7-4B9C-BBEE-6FE559DD4893}" srcOrd="1" destOrd="0" presId="urn:microsoft.com/office/officeart/2005/8/layout/orgChart1"/>
    <dgm:cxn modelId="{1383FE58-6C29-4F4B-9891-3DABF46C3D3E}" type="presOf" srcId="{4BAB5A20-AD91-466D-B4DE-DC2B36219904}" destId="{2F31BF2A-A0C9-4C7A-A030-6FA4DD920EC5}" srcOrd="0" destOrd="0" presId="urn:microsoft.com/office/officeart/2005/8/layout/orgChart1"/>
    <dgm:cxn modelId="{A08C567D-8E1F-4A34-8FCA-863AE8EF5B87}" type="presOf" srcId="{64012225-5BDD-4779-B7F0-74F71F3DE8C9}" destId="{484DD327-DA70-4701-9628-A67B2CB9BB01}" srcOrd="0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96043C9B-C6DD-4F64-A661-816CA792ABE2}" srcId="{1C2A0C06-AC04-49A4-AC08-1BC860A23151}" destId="{2D2ECA83-28BD-4B02-A85B-A7DFEC1BF469}" srcOrd="4" destOrd="0" parTransId="{0F137C84-A856-4C99-B991-6BBD801F0365}" sibTransId="{B71C4C05-6DA3-45E5-95D5-65E673BF802D}"/>
    <dgm:cxn modelId="{C76D1CA2-1B26-4983-8AE9-748C14E84F21}" type="presOf" srcId="{E74CADD0-4FC9-4785-AA7B-07943B6C1254}" destId="{CD7EEBE6-17F3-4547-B1A8-BA86DF1A25D7}" srcOrd="0" destOrd="0" presId="urn:microsoft.com/office/officeart/2005/8/layout/orgChart1"/>
    <dgm:cxn modelId="{3A50DDA5-74E4-4783-AF5E-40EB44A1A22B}" type="presOf" srcId="{64012225-5BDD-4779-B7F0-74F71F3DE8C9}" destId="{CD40CE7D-6A1F-48B6-9832-8A7EEDC9D254}" srcOrd="1" destOrd="0" presId="urn:microsoft.com/office/officeart/2005/8/layout/orgChart1"/>
    <dgm:cxn modelId="{32F418AB-3C4B-4BED-A7D6-3C7E5BEC7FEB}" type="presOf" srcId="{1D2298AF-8A38-41CE-83B2-DD3407FE514F}" destId="{3225DCE1-316F-44CB-833C-5A9726ADABA6}" srcOrd="0" destOrd="0" presId="urn:microsoft.com/office/officeart/2005/8/layout/orgChart1"/>
    <dgm:cxn modelId="{B5EF7FAD-9E5F-41B7-BBE6-94A332FB5B4D}" type="presOf" srcId="{E8E87481-1403-4E29-BC29-06CBAA374911}" destId="{BEDDF02B-F5A8-4902-8E50-6EA41B300CAC}" srcOrd="0" destOrd="0" presId="urn:microsoft.com/office/officeart/2005/8/layout/orgChart1"/>
    <dgm:cxn modelId="{30203CB2-8907-4FAB-8B48-C9D4B569B846}" srcId="{1C2A0C06-AC04-49A4-AC08-1BC860A23151}" destId="{1D2298AF-8A38-41CE-83B2-DD3407FE514F}" srcOrd="2" destOrd="0" parTransId="{E8E87481-1403-4E29-BC29-06CBAA374911}" sibTransId="{18017744-CA4C-4EAC-A4EE-49A44BFA90F9}"/>
    <dgm:cxn modelId="{009BB8B4-180E-4FB5-9B88-FCA6497AC82A}" type="presOf" srcId="{D16BF195-C66B-4DA5-9DCC-7F969DAEBC7C}" destId="{5F9D2408-6C91-430C-A50D-1A0EEDDA00C6}" srcOrd="1" destOrd="0" presId="urn:microsoft.com/office/officeart/2005/8/layout/orgChart1"/>
    <dgm:cxn modelId="{BD320EB6-EFBD-411D-9571-702742225403}" type="presOf" srcId="{E74CADD0-4FC9-4785-AA7B-07943B6C1254}" destId="{F0BE960B-661C-4772-9581-5C00620B138E}" srcOrd="1" destOrd="0" presId="urn:microsoft.com/office/officeart/2005/8/layout/orgChart1"/>
    <dgm:cxn modelId="{14F35ABA-ACF8-4092-B3D8-B42AD90A6063}" type="presOf" srcId="{15EE838E-C86E-4920-86C3-301918544D0D}" destId="{4ABA851A-5A28-4D6B-B4CE-C821F865BF4E}" srcOrd="0" destOrd="0" presId="urn:microsoft.com/office/officeart/2005/8/layout/orgChart1"/>
    <dgm:cxn modelId="{05EB66BC-C102-428A-8E00-F4550DB391F1}" srcId="{D16BF195-C66B-4DA5-9DCC-7F969DAEBC7C}" destId="{CEEA4F80-3CAB-4322-84B2-083590089195}" srcOrd="3" destOrd="0" parTransId="{F7793B8E-F10B-48BF-8460-5F1B324F930F}" sibTransId="{FAA4BC58-8FEB-4790-BC92-B40D029BCFFE}"/>
    <dgm:cxn modelId="{2F9C3ABF-BE85-4482-8886-CB2B28E95376}" type="presOf" srcId="{4409B479-D451-4F3F-A6AB-1DA2A543AADC}" destId="{4CD806F6-356E-436D-BC84-A737125C05F1}" srcOrd="0" destOrd="0" presId="urn:microsoft.com/office/officeart/2005/8/layout/orgChart1"/>
    <dgm:cxn modelId="{A6B24CC0-A7EC-4BE1-98BF-6FFD70B4FEFC}" type="presOf" srcId="{0F137C84-A856-4C99-B991-6BBD801F0365}" destId="{E873C951-A8A8-439E-90FD-D74CFDFBBE5C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CBADC4C5-7905-457E-9BD6-D9FE8F8FDB39}" type="presOf" srcId="{DA026AA3-D0F4-4A09-AB66-0D1E4C84272B}" destId="{59BB63CB-48B1-41B4-A9B7-9DE201F47169}" srcOrd="0" destOrd="0" presId="urn:microsoft.com/office/officeart/2005/8/layout/orgChart1"/>
    <dgm:cxn modelId="{C0C9EAC5-FDBA-4615-948F-B281BA45CBC3}" type="presOf" srcId="{2D2ECA83-28BD-4B02-A85B-A7DFEC1BF469}" destId="{29FFCE81-22AA-4EE3-BEBE-CD0C436B0DD3}" srcOrd="0" destOrd="0" presId="urn:microsoft.com/office/officeart/2005/8/layout/orgChart1"/>
    <dgm:cxn modelId="{1634E8D2-666B-47DC-BFEB-7472C9ECB743}" srcId="{D16BF195-C66B-4DA5-9DCC-7F969DAEBC7C}" destId="{64012225-5BDD-4779-B7F0-74F71F3DE8C9}" srcOrd="0" destOrd="0" parTransId="{79B04718-9EAF-4019-A78F-E24DF71282C9}" sibTransId="{5FCA61E2-35FA-40BC-B710-B84161DF6F46}"/>
    <dgm:cxn modelId="{417C18D5-7888-4581-81BE-94BF382B0B5B}" type="presOf" srcId="{2CD540D4-519C-48C7-BC2E-D30D4905AB1F}" destId="{8D013E61-E8F1-42B7-BD04-50B1261D1FE3}" srcOrd="0" destOrd="0" presId="urn:microsoft.com/office/officeart/2005/8/layout/orgChart1"/>
    <dgm:cxn modelId="{B03ED5D5-4F8E-47C4-8107-85F997F5D784}" srcId="{1C2A0C06-AC04-49A4-AC08-1BC860A23151}" destId="{772699A9-489F-42A8-8841-A53BDC27A93D}" srcOrd="3" destOrd="0" parTransId="{4409B479-D451-4F3F-A6AB-1DA2A543AADC}" sibTransId="{4988E870-E774-491C-A68D-D88BA8689E72}"/>
    <dgm:cxn modelId="{C1D4A3D8-6C7B-4E59-9B93-B5B3194E04E7}" type="presOf" srcId="{1C2A0C06-AC04-49A4-AC08-1BC860A23151}" destId="{B67AB85A-5049-4D70-86DA-3F866A5DF9EB}" srcOrd="1" destOrd="0" presId="urn:microsoft.com/office/officeart/2005/8/layout/orgChart1"/>
    <dgm:cxn modelId="{CF14A4E6-2984-45D8-8794-3B816B624934}" srcId="{1C2A0C06-AC04-49A4-AC08-1BC860A23151}" destId="{B9E31716-504F-4443-B887-69003C8D3FF8}" srcOrd="1" destOrd="0" parTransId="{2CD540D4-519C-48C7-BC2E-D30D4905AB1F}" sibTransId="{FF03B3F4-8D67-47A8-9816-2FB4F936F59C}"/>
    <dgm:cxn modelId="{6AC2C4E7-6672-440C-AEAD-47B06B38FFB1}" srcId="{72C598DC-11CA-438A-B8B6-E60E37C35F7E}" destId="{1C2A0C06-AC04-49A4-AC08-1BC860A23151}" srcOrd="1" destOrd="0" parTransId="{DA026AA3-D0F4-4A09-AB66-0D1E4C84272B}" sibTransId="{09FCCE2B-D208-4207-B5C2-26AD5D411F34}"/>
    <dgm:cxn modelId="{BE61E5E8-9F87-42D4-A54C-5BB0E42675C0}" type="presOf" srcId="{772699A9-489F-42A8-8841-A53BDC27A93D}" destId="{E1D8BBC4-C5C0-4041-BA54-33DF26FE3A69}" srcOrd="0" destOrd="0" presId="urn:microsoft.com/office/officeart/2005/8/layout/orgChart1"/>
    <dgm:cxn modelId="{AF1105EB-D6CB-42C6-9A13-522B11D29C2A}" type="presOf" srcId="{CEEA4F80-3CAB-4322-84B2-083590089195}" destId="{79A2AB02-37FA-4F01-A11E-4B34BCEC59F6}" srcOrd="1" destOrd="0" presId="urn:microsoft.com/office/officeart/2005/8/layout/orgChart1"/>
    <dgm:cxn modelId="{F83139F9-23B7-4940-836D-B4E104D47164}" type="presOf" srcId="{C6314889-9D50-441C-A1CE-E9930CFD0502}" destId="{B15E3D10-4574-407F-A277-7F9D605F5D00}" srcOrd="0" destOrd="0" presId="urn:microsoft.com/office/officeart/2005/8/layout/orgChart1"/>
    <dgm:cxn modelId="{2BE19DF9-683F-4268-9C76-BEBE885D2DB5}" type="presOf" srcId="{F7793B8E-F10B-48BF-8460-5F1B324F930F}" destId="{B09452A2-AA6A-432C-9FDF-8845A9A2F59F}" srcOrd="0" destOrd="0" presId="urn:microsoft.com/office/officeart/2005/8/layout/orgChart1"/>
    <dgm:cxn modelId="{5C2DB5FB-2FAE-4BB6-9485-AD9398B0B53D}" type="presOf" srcId="{EDC47D84-C819-464A-AC98-4CFA62E8139F}" destId="{C2B99DD1-8C4C-4A60-8FE7-79BDA645EAAB}" srcOrd="1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8D1040AB-DC4C-42F2-BC92-D2A736129F3E}" type="presParOf" srcId="{933E44C4-E2E3-405D-A4D3-247BA52F4D45}" destId="{93934071-A254-4A0B-8D2C-31FDD4FD88B4}" srcOrd="0" destOrd="0" presId="urn:microsoft.com/office/officeart/2005/8/layout/orgChart1"/>
    <dgm:cxn modelId="{69B2669F-CAF4-4421-8D3E-37941E5DE0F1}" type="presParOf" srcId="{933E44C4-E2E3-405D-A4D3-247BA52F4D45}" destId="{8ABE734A-62DB-4461-A111-8E944EE73BFA}" srcOrd="1" destOrd="0" presId="urn:microsoft.com/office/officeart/2005/8/layout/orgChart1"/>
    <dgm:cxn modelId="{17998544-A08B-4B1D-BD48-2301D52FD7EE}" type="presParOf" srcId="{8ABE734A-62DB-4461-A111-8E944EE73BFA}" destId="{01099B7B-E66A-4BF6-BE83-9BB264409B17}" srcOrd="0" destOrd="0" presId="urn:microsoft.com/office/officeart/2005/8/layout/orgChart1"/>
    <dgm:cxn modelId="{129199FE-7B02-4C7F-898C-F188F592386F}" type="presParOf" srcId="{01099B7B-E66A-4BF6-BE83-9BB264409B17}" destId="{D0985D24-1B28-4826-AAA0-2969CB729AD5}" srcOrd="0" destOrd="0" presId="urn:microsoft.com/office/officeart/2005/8/layout/orgChart1"/>
    <dgm:cxn modelId="{29AD313A-68B0-4CB5-A788-54A225B12FD1}" type="presParOf" srcId="{01099B7B-E66A-4BF6-BE83-9BB264409B17}" destId="{5F9D2408-6C91-430C-A50D-1A0EEDDA00C6}" srcOrd="1" destOrd="0" presId="urn:microsoft.com/office/officeart/2005/8/layout/orgChart1"/>
    <dgm:cxn modelId="{657F5CAF-8208-4B0D-8EC5-23E2216CDCC7}" type="presParOf" srcId="{8ABE734A-62DB-4461-A111-8E944EE73BFA}" destId="{830907E0-71A1-4562-826C-30F7FC59DCE5}" srcOrd="1" destOrd="0" presId="urn:microsoft.com/office/officeart/2005/8/layout/orgChart1"/>
    <dgm:cxn modelId="{C08917FD-54F6-4256-9BE8-30BA206DB035}" type="presParOf" srcId="{830907E0-71A1-4562-826C-30F7FC59DCE5}" destId="{238C6F8B-1320-4B53-8984-F8167EC19333}" srcOrd="0" destOrd="0" presId="urn:microsoft.com/office/officeart/2005/8/layout/orgChart1"/>
    <dgm:cxn modelId="{C996948F-0BD5-4C25-9E74-DA3D50734728}" type="presParOf" srcId="{830907E0-71A1-4562-826C-30F7FC59DCE5}" destId="{3D41B84D-7CC0-45D7-9F0C-D870D60125AC}" srcOrd="1" destOrd="0" presId="urn:microsoft.com/office/officeart/2005/8/layout/orgChart1"/>
    <dgm:cxn modelId="{BC67BF14-9D0B-451C-977E-598F13FEEA65}" type="presParOf" srcId="{3D41B84D-7CC0-45D7-9F0C-D870D60125AC}" destId="{08C36724-E916-4A9F-8081-A87F05D9EA1B}" srcOrd="0" destOrd="0" presId="urn:microsoft.com/office/officeart/2005/8/layout/orgChart1"/>
    <dgm:cxn modelId="{F0379F26-6AEC-4339-97C5-1AEBE975268C}" type="presParOf" srcId="{08C36724-E916-4A9F-8081-A87F05D9EA1B}" destId="{484DD327-DA70-4701-9628-A67B2CB9BB01}" srcOrd="0" destOrd="0" presId="urn:microsoft.com/office/officeart/2005/8/layout/orgChart1"/>
    <dgm:cxn modelId="{F6C3A9A3-3A86-4BD3-B278-927EC6E2F905}" type="presParOf" srcId="{08C36724-E916-4A9F-8081-A87F05D9EA1B}" destId="{CD40CE7D-6A1F-48B6-9832-8A7EEDC9D254}" srcOrd="1" destOrd="0" presId="urn:microsoft.com/office/officeart/2005/8/layout/orgChart1"/>
    <dgm:cxn modelId="{DAE126E7-7158-476F-9A29-36F8630CC203}" type="presParOf" srcId="{3D41B84D-7CC0-45D7-9F0C-D870D60125AC}" destId="{FFCEFC5B-E6D3-493D-8A33-28AACB731AF3}" srcOrd="1" destOrd="0" presId="urn:microsoft.com/office/officeart/2005/8/layout/orgChart1"/>
    <dgm:cxn modelId="{2E6D6C33-1F5B-4E13-B688-CC0908DB9D82}" type="presParOf" srcId="{3D41B84D-7CC0-45D7-9F0C-D870D60125AC}" destId="{80547E0B-0631-4363-B5AF-7BF34F2760F1}" srcOrd="2" destOrd="0" presId="urn:microsoft.com/office/officeart/2005/8/layout/orgChart1"/>
    <dgm:cxn modelId="{487830ED-20FA-4CAD-A00A-6D4C5C57CD09}" type="presParOf" srcId="{830907E0-71A1-4562-826C-30F7FC59DCE5}" destId="{B15E3D10-4574-407F-A277-7F9D605F5D00}" srcOrd="2" destOrd="0" presId="urn:microsoft.com/office/officeart/2005/8/layout/orgChart1"/>
    <dgm:cxn modelId="{5AD5BB09-8FC2-48DC-97D3-9EB1EC758EED}" type="presParOf" srcId="{830907E0-71A1-4562-826C-30F7FC59DCE5}" destId="{2DE1ED80-C53B-4442-AA08-00B09B9CA67D}" srcOrd="3" destOrd="0" presId="urn:microsoft.com/office/officeart/2005/8/layout/orgChart1"/>
    <dgm:cxn modelId="{FBD87D63-F135-463B-BF59-12F16425D6E2}" type="presParOf" srcId="{2DE1ED80-C53B-4442-AA08-00B09B9CA67D}" destId="{9D380C34-466C-463B-93E6-48FA286EE9A4}" srcOrd="0" destOrd="0" presId="urn:microsoft.com/office/officeart/2005/8/layout/orgChart1"/>
    <dgm:cxn modelId="{FB00A008-3CE0-4216-B07E-8A5DE1BAC169}" type="presParOf" srcId="{9D380C34-466C-463B-93E6-48FA286EE9A4}" destId="{71D1D47C-1855-4724-AAFD-F20630282380}" srcOrd="0" destOrd="0" presId="urn:microsoft.com/office/officeart/2005/8/layout/orgChart1"/>
    <dgm:cxn modelId="{362285A1-C46A-4C06-912E-54DBD9173167}" type="presParOf" srcId="{9D380C34-466C-463B-93E6-48FA286EE9A4}" destId="{C2B99DD1-8C4C-4A60-8FE7-79BDA645EAAB}" srcOrd="1" destOrd="0" presId="urn:microsoft.com/office/officeart/2005/8/layout/orgChart1"/>
    <dgm:cxn modelId="{5A396F82-5259-437B-8006-2D12F8992A57}" type="presParOf" srcId="{2DE1ED80-C53B-4442-AA08-00B09B9CA67D}" destId="{40F758F1-5E13-4A0C-961A-A57F09AE8647}" srcOrd="1" destOrd="0" presId="urn:microsoft.com/office/officeart/2005/8/layout/orgChart1"/>
    <dgm:cxn modelId="{DEDA55B0-2954-4852-90CE-BDE82D622A22}" type="presParOf" srcId="{2DE1ED80-C53B-4442-AA08-00B09B9CA67D}" destId="{0E4DF06C-CCD1-435C-B7F5-6F6BC9DFA2D8}" srcOrd="2" destOrd="0" presId="urn:microsoft.com/office/officeart/2005/8/layout/orgChart1"/>
    <dgm:cxn modelId="{C86669DF-2B36-4E29-B808-0955C133EFDC}" type="presParOf" srcId="{830907E0-71A1-4562-826C-30F7FC59DCE5}" destId="{5BBA67BF-439A-48A4-AAE0-459AEC56556E}" srcOrd="4" destOrd="0" presId="urn:microsoft.com/office/officeart/2005/8/layout/orgChart1"/>
    <dgm:cxn modelId="{62A5B444-8C1A-4D0A-9835-CDB501C87F7F}" type="presParOf" srcId="{830907E0-71A1-4562-826C-30F7FC59DCE5}" destId="{4199EF50-2C06-46F5-B0A6-56497D13AE3D}" srcOrd="5" destOrd="0" presId="urn:microsoft.com/office/officeart/2005/8/layout/orgChart1"/>
    <dgm:cxn modelId="{80A172BE-834B-43A0-8AAF-8626F7E91F44}" type="presParOf" srcId="{4199EF50-2C06-46F5-B0A6-56497D13AE3D}" destId="{0A8B38BC-9686-4558-9C92-6950E1CFDE13}" srcOrd="0" destOrd="0" presId="urn:microsoft.com/office/officeart/2005/8/layout/orgChart1"/>
    <dgm:cxn modelId="{43A0D61A-DDBE-49AA-BE40-54F264F2B1AF}" type="presParOf" srcId="{0A8B38BC-9686-4558-9C92-6950E1CFDE13}" destId="{3A4CCD1A-C84E-4C8E-B008-511963DF5AEC}" srcOrd="0" destOrd="0" presId="urn:microsoft.com/office/officeart/2005/8/layout/orgChart1"/>
    <dgm:cxn modelId="{CCE02DDD-A05F-42F9-9B66-C3BEDF1A4D9D}" type="presParOf" srcId="{0A8B38BC-9686-4558-9C92-6950E1CFDE13}" destId="{DE43B087-D874-44DF-9AFD-5465FDD4504A}" srcOrd="1" destOrd="0" presId="urn:microsoft.com/office/officeart/2005/8/layout/orgChart1"/>
    <dgm:cxn modelId="{F3E55F8D-5C17-44A3-A324-0FCE281CA403}" type="presParOf" srcId="{4199EF50-2C06-46F5-B0A6-56497D13AE3D}" destId="{36C64061-3F77-47BE-8C04-B32F6BC89854}" srcOrd="1" destOrd="0" presId="urn:microsoft.com/office/officeart/2005/8/layout/orgChart1"/>
    <dgm:cxn modelId="{ADBAA950-72DC-487A-8D83-C6B8E53EF9DF}" type="presParOf" srcId="{4199EF50-2C06-46F5-B0A6-56497D13AE3D}" destId="{F23B044F-B88C-4E1F-97B6-E4215E8FA29E}" srcOrd="2" destOrd="0" presId="urn:microsoft.com/office/officeart/2005/8/layout/orgChart1"/>
    <dgm:cxn modelId="{746EFEB7-4595-4191-9B8D-20BFAEA4E7E1}" type="presParOf" srcId="{830907E0-71A1-4562-826C-30F7FC59DCE5}" destId="{B09452A2-AA6A-432C-9FDF-8845A9A2F59F}" srcOrd="6" destOrd="0" presId="urn:microsoft.com/office/officeart/2005/8/layout/orgChart1"/>
    <dgm:cxn modelId="{33B2A6B8-4D8D-4BBC-877E-AD203E88F18B}" type="presParOf" srcId="{830907E0-71A1-4562-826C-30F7FC59DCE5}" destId="{1D4D5637-1C47-4544-A2FD-CDF48ECB253F}" srcOrd="7" destOrd="0" presId="urn:microsoft.com/office/officeart/2005/8/layout/orgChart1"/>
    <dgm:cxn modelId="{D1405E5D-A9B0-44AD-94C5-150AB056F6BA}" type="presParOf" srcId="{1D4D5637-1C47-4544-A2FD-CDF48ECB253F}" destId="{F3BEDBA8-0398-4782-AF0D-44AEC873840B}" srcOrd="0" destOrd="0" presId="urn:microsoft.com/office/officeart/2005/8/layout/orgChart1"/>
    <dgm:cxn modelId="{6DA23DE4-94F1-42E6-A8B6-F65412562DB2}" type="presParOf" srcId="{F3BEDBA8-0398-4782-AF0D-44AEC873840B}" destId="{E3B90CB9-158B-4361-978A-BD4BFE9FEF80}" srcOrd="0" destOrd="0" presId="urn:microsoft.com/office/officeart/2005/8/layout/orgChart1"/>
    <dgm:cxn modelId="{09F47BFA-C897-43ED-A4C3-0CFBD7AF441A}" type="presParOf" srcId="{F3BEDBA8-0398-4782-AF0D-44AEC873840B}" destId="{79A2AB02-37FA-4F01-A11E-4B34BCEC59F6}" srcOrd="1" destOrd="0" presId="urn:microsoft.com/office/officeart/2005/8/layout/orgChart1"/>
    <dgm:cxn modelId="{55F3AF5A-932F-4454-A67D-55F5EAE9DE53}" type="presParOf" srcId="{1D4D5637-1C47-4544-A2FD-CDF48ECB253F}" destId="{54FE32ED-2BDF-4959-9469-6995AFCBE52A}" srcOrd="1" destOrd="0" presId="urn:microsoft.com/office/officeart/2005/8/layout/orgChart1"/>
    <dgm:cxn modelId="{BDAAB148-82CD-44B0-909D-0A0F8FE74C32}" type="presParOf" srcId="{1D4D5637-1C47-4544-A2FD-CDF48ECB253F}" destId="{3EA68283-7FC5-40DF-88B2-FBEB4AA7BD8E}" srcOrd="2" destOrd="0" presId="urn:microsoft.com/office/officeart/2005/8/layout/orgChart1"/>
    <dgm:cxn modelId="{E036CD3B-5321-4766-AE21-4C58A1B8511F}" type="presParOf" srcId="{830907E0-71A1-4562-826C-30F7FC59DCE5}" destId="{87682243-4694-46B6-AE67-1B091F52EFB1}" srcOrd="8" destOrd="0" presId="urn:microsoft.com/office/officeart/2005/8/layout/orgChart1"/>
    <dgm:cxn modelId="{2FA0DD4C-6CDD-4897-8625-380FDABA05F2}" type="presParOf" srcId="{830907E0-71A1-4562-826C-30F7FC59DCE5}" destId="{53D505FD-ECFC-475E-BD2C-0E61B080F4A7}" srcOrd="9" destOrd="0" presId="urn:microsoft.com/office/officeart/2005/8/layout/orgChart1"/>
    <dgm:cxn modelId="{8D00D6B3-9AEC-49C2-874E-28DC1B25C20E}" type="presParOf" srcId="{53D505FD-ECFC-475E-BD2C-0E61B080F4A7}" destId="{9EE7ACE5-7D23-4DE1-BB07-B72DB1EE6412}" srcOrd="0" destOrd="0" presId="urn:microsoft.com/office/officeart/2005/8/layout/orgChart1"/>
    <dgm:cxn modelId="{31858D3A-AFEE-4D3E-8D4D-3CD920A9B398}" type="presParOf" srcId="{9EE7ACE5-7D23-4DE1-BB07-B72DB1EE6412}" destId="{CD7EEBE6-17F3-4547-B1A8-BA86DF1A25D7}" srcOrd="0" destOrd="0" presId="urn:microsoft.com/office/officeart/2005/8/layout/orgChart1"/>
    <dgm:cxn modelId="{A52FEF4F-0CA4-4033-9C37-CBD970A62548}" type="presParOf" srcId="{9EE7ACE5-7D23-4DE1-BB07-B72DB1EE6412}" destId="{F0BE960B-661C-4772-9581-5C00620B138E}" srcOrd="1" destOrd="0" presId="urn:microsoft.com/office/officeart/2005/8/layout/orgChart1"/>
    <dgm:cxn modelId="{54A765DE-EEEA-4BC2-8094-91A1727EA699}" type="presParOf" srcId="{53D505FD-ECFC-475E-BD2C-0E61B080F4A7}" destId="{CD0FCB75-EAB6-4A0A-8643-A2096FC08E1B}" srcOrd="1" destOrd="0" presId="urn:microsoft.com/office/officeart/2005/8/layout/orgChart1"/>
    <dgm:cxn modelId="{4DA97EBE-B49A-49EE-8C80-B81478829AEB}" type="presParOf" srcId="{53D505FD-ECFC-475E-BD2C-0E61B080F4A7}" destId="{86873722-3917-480C-8C88-E1C011257FDC}" srcOrd="2" destOrd="0" presId="urn:microsoft.com/office/officeart/2005/8/layout/orgChart1"/>
    <dgm:cxn modelId="{1909EEDF-8FCA-4523-B51D-0B759763983C}" type="presParOf" srcId="{8ABE734A-62DB-4461-A111-8E944EE73BFA}" destId="{463959D3-4209-42C1-93F2-2F3FCDC26301}" srcOrd="2" destOrd="0" presId="urn:microsoft.com/office/officeart/2005/8/layout/orgChart1"/>
    <dgm:cxn modelId="{19794846-84BB-4BD2-AE11-2705016F02DF}" type="presParOf" srcId="{933E44C4-E2E3-405D-A4D3-247BA52F4D45}" destId="{59BB63CB-48B1-41B4-A9B7-9DE201F47169}" srcOrd="2" destOrd="0" presId="urn:microsoft.com/office/officeart/2005/8/layout/orgChart1"/>
    <dgm:cxn modelId="{0331DC24-8AF7-4628-A990-EA714137447F}" type="presParOf" srcId="{933E44C4-E2E3-405D-A4D3-247BA52F4D45}" destId="{686F93AF-E2BC-45A2-9F18-57C7F7AE908F}" srcOrd="3" destOrd="0" presId="urn:microsoft.com/office/officeart/2005/8/layout/orgChart1"/>
    <dgm:cxn modelId="{488F0969-EAE2-4264-A142-7F96986B8A09}" type="presParOf" srcId="{686F93AF-E2BC-45A2-9F18-57C7F7AE908F}" destId="{F2C53A2A-F6CE-45EC-B2C0-044A23C8F9B8}" srcOrd="0" destOrd="0" presId="urn:microsoft.com/office/officeart/2005/8/layout/orgChart1"/>
    <dgm:cxn modelId="{6B703F63-82B9-4ECA-96C4-DA28F002D09A}" type="presParOf" srcId="{F2C53A2A-F6CE-45EC-B2C0-044A23C8F9B8}" destId="{681794B9-24A3-46AE-86E9-403A5B3788AF}" srcOrd="0" destOrd="0" presId="urn:microsoft.com/office/officeart/2005/8/layout/orgChart1"/>
    <dgm:cxn modelId="{3F912E8D-A222-4EF9-8062-025F9753F810}" type="presParOf" srcId="{F2C53A2A-F6CE-45EC-B2C0-044A23C8F9B8}" destId="{B67AB85A-5049-4D70-86DA-3F866A5DF9EB}" srcOrd="1" destOrd="0" presId="urn:microsoft.com/office/officeart/2005/8/layout/orgChart1"/>
    <dgm:cxn modelId="{F39B641B-F3AD-460A-B8FF-E0AC51AAFA45}" type="presParOf" srcId="{686F93AF-E2BC-45A2-9F18-57C7F7AE908F}" destId="{2E9A246C-069C-41A4-BB5D-C626E245F4B2}" srcOrd="1" destOrd="0" presId="urn:microsoft.com/office/officeart/2005/8/layout/orgChart1"/>
    <dgm:cxn modelId="{BBB31ED9-159E-4BD5-8413-9A59DCF422C1}" type="presParOf" srcId="{2E9A246C-069C-41A4-BB5D-C626E245F4B2}" destId="{2F31BF2A-A0C9-4C7A-A030-6FA4DD920EC5}" srcOrd="0" destOrd="0" presId="urn:microsoft.com/office/officeart/2005/8/layout/orgChart1"/>
    <dgm:cxn modelId="{DA1E42F4-0E58-4E45-AAD0-D668F882F784}" type="presParOf" srcId="{2E9A246C-069C-41A4-BB5D-C626E245F4B2}" destId="{69FA95D7-DCB2-4293-89CB-6148699E045D}" srcOrd="1" destOrd="0" presId="urn:microsoft.com/office/officeart/2005/8/layout/orgChart1"/>
    <dgm:cxn modelId="{4D2721F9-6451-4574-B77A-946EDBEE4D89}" type="presParOf" srcId="{69FA95D7-DCB2-4293-89CB-6148699E045D}" destId="{534687F5-338C-4785-9C3B-19FDCA3B0AA7}" srcOrd="0" destOrd="0" presId="urn:microsoft.com/office/officeart/2005/8/layout/orgChart1"/>
    <dgm:cxn modelId="{8A9B3ECF-DC79-4D0E-99B1-164D139F0D67}" type="presParOf" srcId="{534687F5-338C-4785-9C3B-19FDCA3B0AA7}" destId="{4ABA851A-5A28-4D6B-B4CE-C821F865BF4E}" srcOrd="0" destOrd="0" presId="urn:microsoft.com/office/officeart/2005/8/layout/orgChart1"/>
    <dgm:cxn modelId="{FB7E30FD-87F4-4871-BD97-3ED0A05B029B}" type="presParOf" srcId="{534687F5-338C-4785-9C3B-19FDCA3B0AA7}" destId="{669C74AD-F6A6-4846-B285-A255022570F9}" srcOrd="1" destOrd="0" presId="urn:microsoft.com/office/officeart/2005/8/layout/orgChart1"/>
    <dgm:cxn modelId="{3EAB9BE3-9BC1-4AF3-874B-192016BAA6B5}" type="presParOf" srcId="{69FA95D7-DCB2-4293-89CB-6148699E045D}" destId="{CC5DE8A2-BB9C-44E1-89C1-715F142CB864}" srcOrd="1" destOrd="0" presId="urn:microsoft.com/office/officeart/2005/8/layout/orgChart1"/>
    <dgm:cxn modelId="{BC25B87D-DD3F-41E5-993F-F630D8BD5C0E}" type="presParOf" srcId="{69FA95D7-DCB2-4293-89CB-6148699E045D}" destId="{9497B231-C45B-4DA8-9E1A-1A7BCC1C4B70}" srcOrd="2" destOrd="0" presId="urn:microsoft.com/office/officeart/2005/8/layout/orgChart1"/>
    <dgm:cxn modelId="{53819215-3A38-4398-BCF4-B1632B8C4780}" type="presParOf" srcId="{2E9A246C-069C-41A4-BB5D-C626E245F4B2}" destId="{8D013E61-E8F1-42B7-BD04-50B1261D1FE3}" srcOrd="2" destOrd="0" presId="urn:microsoft.com/office/officeart/2005/8/layout/orgChart1"/>
    <dgm:cxn modelId="{F7EBDF29-6543-4AB1-8E7D-A7CFDAF3EECE}" type="presParOf" srcId="{2E9A246C-069C-41A4-BB5D-C626E245F4B2}" destId="{5C69EE7C-694B-49E8-9FC0-297339D2DB49}" srcOrd="3" destOrd="0" presId="urn:microsoft.com/office/officeart/2005/8/layout/orgChart1"/>
    <dgm:cxn modelId="{342D1E4B-25F5-40D6-95F4-E727F35D5280}" type="presParOf" srcId="{5C69EE7C-694B-49E8-9FC0-297339D2DB49}" destId="{C09C2D36-0D97-4198-B693-FD75E8ED77CB}" srcOrd="0" destOrd="0" presId="urn:microsoft.com/office/officeart/2005/8/layout/orgChart1"/>
    <dgm:cxn modelId="{4B0CDDEC-612E-4079-9F62-2E2F879F8BF3}" type="presParOf" srcId="{C09C2D36-0D97-4198-B693-FD75E8ED77CB}" destId="{9561BC0D-9EA7-44BB-8252-A3CF45AB00D2}" srcOrd="0" destOrd="0" presId="urn:microsoft.com/office/officeart/2005/8/layout/orgChart1"/>
    <dgm:cxn modelId="{5F0E9E42-00DF-4520-A168-BDD01D8020E2}" type="presParOf" srcId="{C09C2D36-0D97-4198-B693-FD75E8ED77CB}" destId="{B5BDE51F-B0B1-4609-9842-DEDE42228F47}" srcOrd="1" destOrd="0" presId="urn:microsoft.com/office/officeart/2005/8/layout/orgChart1"/>
    <dgm:cxn modelId="{E9D53078-DD3D-4B28-8457-F8DE52314BB3}" type="presParOf" srcId="{5C69EE7C-694B-49E8-9FC0-297339D2DB49}" destId="{71A9381E-2586-477A-97C7-0048442EAECC}" srcOrd="1" destOrd="0" presId="urn:microsoft.com/office/officeart/2005/8/layout/orgChart1"/>
    <dgm:cxn modelId="{7A83E2DC-5507-4674-AE76-3CD7BF735FEF}" type="presParOf" srcId="{5C69EE7C-694B-49E8-9FC0-297339D2DB49}" destId="{E92C0A46-C5BC-4A2A-9C82-FFBCE596B353}" srcOrd="2" destOrd="0" presId="urn:microsoft.com/office/officeart/2005/8/layout/orgChart1"/>
    <dgm:cxn modelId="{9D62DEE1-1C83-4248-AED2-B03E4F27DFB6}" type="presParOf" srcId="{2E9A246C-069C-41A4-BB5D-C626E245F4B2}" destId="{BEDDF02B-F5A8-4902-8E50-6EA41B300CAC}" srcOrd="4" destOrd="0" presId="urn:microsoft.com/office/officeart/2005/8/layout/orgChart1"/>
    <dgm:cxn modelId="{4EABA6B3-16A3-4B63-8913-EE074226DD04}" type="presParOf" srcId="{2E9A246C-069C-41A4-BB5D-C626E245F4B2}" destId="{3E575C00-4EE0-489D-96D7-E7F881ABEF30}" srcOrd="5" destOrd="0" presId="urn:microsoft.com/office/officeart/2005/8/layout/orgChart1"/>
    <dgm:cxn modelId="{B83ADC2A-A706-405C-975B-C7C59A1CEA72}" type="presParOf" srcId="{3E575C00-4EE0-489D-96D7-E7F881ABEF30}" destId="{FCC6D0F0-A716-4607-8707-B1357FA97560}" srcOrd="0" destOrd="0" presId="urn:microsoft.com/office/officeart/2005/8/layout/orgChart1"/>
    <dgm:cxn modelId="{15ECA591-E38B-4843-8199-2087BD3F3EE9}" type="presParOf" srcId="{FCC6D0F0-A716-4607-8707-B1357FA97560}" destId="{3225DCE1-316F-44CB-833C-5A9726ADABA6}" srcOrd="0" destOrd="0" presId="urn:microsoft.com/office/officeart/2005/8/layout/orgChart1"/>
    <dgm:cxn modelId="{DBB4CEA1-7943-4F02-8C68-72779D76CA3C}" type="presParOf" srcId="{FCC6D0F0-A716-4607-8707-B1357FA97560}" destId="{A7673727-D8D7-4B9C-BBEE-6FE559DD4893}" srcOrd="1" destOrd="0" presId="urn:microsoft.com/office/officeart/2005/8/layout/orgChart1"/>
    <dgm:cxn modelId="{D14C5DD1-A8D1-47DA-B83C-E153620C0577}" type="presParOf" srcId="{3E575C00-4EE0-489D-96D7-E7F881ABEF30}" destId="{74E35F93-9F4A-4787-BA75-FAAF954EC38D}" srcOrd="1" destOrd="0" presId="urn:microsoft.com/office/officeart/2005/8/layout/orgChart1"/>
    <dgm:cxn modelId="{BE31D258-2430-410D-9269-B2FBDB62545F}" type="presParOf" srcId="{3E575C00-4EE0-489D-96D7-E7F881ABEF30}" destId="{4FEAD732-1FA3-45F4-91A2-AAFB2495A0D9}" srcOrd="2" destOrd="0" presId="urn:microsoft.com/office/officeart/2005/8/layout/orgChart1"/>
    <dgm:cxn modelId="{03534AB8-3FA4-4E7A-B487-D8C798A84C0A}" type="presParOf" srcId="{2E9A246C-069C-41A4-BB5D-C626E245F4B2}" destId="{4CD806F6-356E-436D-BC84-A737125C05F1}" srcOrd="6" destOrd="0" presId="urn:microsoft.com/office/officeart/2005/8/layout/orgChart1"/>
    <dgm:cxn modelId="{4B26CACF-0F49-41BF-8C39-2F98CB3A2EF4}" type="presParOf" srcId="{2E9A246C-069C-41A4-BB5D-C626E245F4B2}" destId="{90D55A60-2121-45D6-BC51-E7826B14E3EA}" srcOrd="7" destOrd="0" presId="urn:microsoft.com/office/officeart/2005/8/layout/orgChart1"/>
    <dgm:cxn modelId="{85348202-4F9D-4497-AA03-5978F7130E17}" type="presParOf" srcId="{90D55A60-2121-45D6-BC51-E7826B14E3EA}" destId="{0C328D07-24DB-4099-BB1A-FA5364BC8341}" srcOrd="0" destOrd="0" presId="urn:microsoft.com/office/officeart/2005/8/layout/orgChart1"/>
    <dgm:cxn modelId="{B3B7B7C6-7ABF-4962-98AF-ABB66FB8C673}" type="presParOf" srcId="{0C328D07-24DB-4099-BB1A-FA5364BC8341}" destId="{E1D8BBC4-C5C0-4041-BA54-33DF26FE3A69}" srcOrd="0" destOrd="0" presId="urn:microsoft.com/office/officeart/2005/8/layout/orgChart1"/>
    <dgm:cxn modelId="{0972EDCC-D889-4DEC-A159-793F9F58BD71}" type="presParOf" srcId="{0C328D07-24DB-4099-BB1A-FA5364BC8341}" destId="{CE8C378B-DE26-47C9-8264-AB0C3167818E}" srcOrd="1" destOrd="0" presId="urn:microsoft.com/office/officeart/2005/8/layout/orgChart1"/>
    <dgm:cxn modelId="{68126B04-BCFF-4EBC-96EE-E715AD94CCF5}" type="presParOf" srcId="{90D55A60-2121-45D6-BC51-E7826B14E3EA}" destId="{AD0047AE-3F08-490B-8DE7-11C7E08AFCB0}" srcOrd="1" destOrd="0" presId="urn:microsoft.com/office/officeart/2005/8/layout/orgChart1"/>
    <dgm:cxn modelId="{D348E624-2616-4938-85B2-053B4670458F}" type="presParOf" srcId="{90D55A60-2121-45D6-BC51-E7826B14E3EA}" destId="{0907BFEF-55AB-4368-B490-D61A6E4377A9}" srcOrd="2" destOrd="0" presId="urn:microsoft.com/office/officeart/2005/8/layout/orgChart1"/>
    <dgm:cxn modelId="{91868FED-C3C4-4059-8F6A-0DFE75AF7D20}" type="presParOf" srcId="{2E9A246C-069C-41A4-BB5D-C626E245F4B2}" destId="{E873C951-A8A8-439E-90FD-D74CFDFBBE5C}" srcOrd="8" destOrd="0" presId="urn:microsoft.com/office/officeart/2005/8/layout/orgChart1"/>
    <dgm:cxn modelId="{B9353C09-A9AB-4023-A37B-AAFEB912E006}" type="presParOf" srcId="{2E9A246C-069C-41A4-BB5D-C626E245F4B2}" destId="{5888B2DE-A16D-4E5E-9A53-B76A7AC028D7}" srcOrd="9" destOrd="0" presId="urn:microsoft.com/office/officeart/2005/8/layout/orgChart1"/>
    <dgm:cxn modelId="{5967D4FB-0EA9-45DA-B576-573A84D33755}" type="presParOf" srcId="{5888B2DE-A16D-4E5E-9A53-B76A7AC028D7}" destId="{940FFE22-4BCF-45A4-9061-09EF4E097E15}" srcOrd="0" destOrd="0" presId="urn:microsoft.com/office/officeart/2005/8/layout/orgChart1"/>
    <dgm:cxn modelId="{542F181D-4985-4C4F-B1F7-42684A786EC5}" type="presParOf" srcId="{940FFE22-4BCF-45A4-9061-09EF4E097E15}" destId="{29FFCE81-22AA-4EE3-BEBE-CD0C436B0DD3}" srcOrd="0" destOrd="0" presId="urn:microsoft.com/office/officeart/2005/8/layout/orgChart1"/>
    <dgm:cxn modelId="{D43927C7-B807-471D-8B28-D8BC42D0BED4}" type="presParOf" srcId="{940FFE22-4BCF-45A4-9061-09EF4E097E15}" destId="{E87AF487-CEEE-4A8D-A613-3D7B7EE1C2AE}" srcOrd="1" destOrd="0" presId="urn:microsoft.com/office/officeart/2005/8/layout/orgChart1"/>
    <dgm:cxn modelId="{71D62B9E-E59D-41B5-AEC2-239F0371CA08}" type="presParOf" srcId="{5888B2DE-A16D-4E5E-9A53-B76A7AC028D7}" destId="{BBADAD95-ED29-4B43-8609-1920DAE5368C}" srcOrd="1" destOrd="0" presId="urn:microsoft.com/office/officeart/2005/8/layout/orgChart1"/>
    <dgm:cxn modelId="{EA15A9EB-F1BA-4B7C-8C71-3287D0B6675F}" type="presParOf" srcId="{5888B2DE-A16D-4E5E-9A53-B76A7AC028D7}" destId="{D7639E11-1A71-4063-B5B7-D48E7D5999CD}" srcOrd="2" destOrd="0" presId="urn:microsoft.com/office/officeart/2005/8/layout/orgChart1"/>
    <dgm:cxn modelId="{88DB8370-E04B-44CB-9349-00282E9F1A7F}" type="presParOf" srcId="{686F93AF-E2BC-45A2-9F18-57C7F7AE908F}" destId="{31E0A46B-E23F-4CE1-8B11-48C0695ABCFF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Type of Operators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b="0" i="0" dirty="0"/>
            <a:t>Arithmetic Operators</a:t>
          </a:r>
          <a:endParaRPr lang="en-IN" sz="1800" dirty="0"/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b="0" i="0" dirty="0"/>
            <a:t>Assignment Operators</a:t>
          </a:r>
          <a:endParaRPr lang="en-IN" sz="1800" dirty="0"/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b="0" i="0" dirty="0"/>
            <a:t>Comparison Operators</a:t>
          </a:r>
          <a:endParaRPr lang="en-IN" sz="1800" dirty="0"/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b="0" i="0" dirty="0"/>
            <a:t>Logical Operators</a:t>
          </a:r>
          <a:endParaRPr lang="en-IN" sz="1800" dirty="0"/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b="0" i="0" dirty="0"/>
            <a:t>String Operators</a:t>
          </a:r>
          <a:endParaRPr lang="en-IN" sz="1800" dirty="0"/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0203946A-8C9E-4314-82DA-20F4E08105C7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80C0BA-0C51-46A1-9A84-4A35065D302A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587700B6-35B8-4718-997E-E283C895C9AD}" type="pres">
      <dgm:prSet presAssocID="{E6D89FC3-19A5-4E45-8A94-4D03AE3A5F2C}" presName="rootComposite1" presStyleCnt="0"/>
      <dgm:spPr/>
    </dgm:pt>
    <dgm:pt modelId="{A9D96F3F-4B3E-4D41-AFE3-2441E1843906}" type="pres">
      <dgm:prSet presAssocID="{E6D89FC3-19A5-4E45-8A94-4D03AE3A5F2C}" presName="rootText1" presStyleLbl="node0" presStyleIdx="0" presStyleCnt="1" custScaleX="131141" custScaleY="58597" custLinFactNeighborY="-323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A0FAB5-5687-4E10-9278-E6933F888C67}" type="pres">
      <dgm:prSet presAssocID="{E6D89FC3-19A5-4E45-8A94-4D03AE3A5F2C}" presName="rootConnector1" presStyleLbl="node1" presStyleIdx="0" presStyleCnt="0"/>
      <dgm:spPr/>
    </dgm:pt>
    <dgm:pt modelId="{CF78E1BA-F757-4E5A-AE5E-F743251B0582}" type="pres">
      <dgm:prSet presAssocID="{E6D89FC3-19A5-4E45-8A94-4D03AE3A5F2C}" presName="hierChild2" presStyleCnt="0"/>
      <dgm:spPr/>
    </dgm:pt>
    <dgm:pt modelId="{64E89680-9626-400A-A4BC-9063B935A6FE}" type="pres">
      <dgm:prSet presAssocID="{3C7574BD-DFEF-44E8-B378-D391289AB0C5}" presName="Name37" presStyleLbl="parChTrans1D2" presStyleIdx="0" presStyleCnt="5"/>
      <dgm:spPr/>
    </dgm:pt>
    <dgm:pt modelId="{02B7FE15-2B97-4E36-B598-FE8CDC04DF49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C4EB1865-B098-4BE0-874B-8506A2CE7780}" type="pres">
      <dgm:prSet presAssocID="{C4EEA271-3D87-4C0C-912A-3F99AFAC0669}" presName="rootComposite" presStyleCnt="0"/>
      <dgm:spPr/>
    </dgm:pt>
    <dgm:pt modelId="{CA85ED4C-532E-4DEC-AB49-EC0B4622C620}" type="pres">
      <dgm:prSet presAssocID="{C4EEA271-3D87-4C0C-912A-3F99AFAC0669}" presName="rootText" presStyleLbl="node2" presStyleIdx="0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F0E4350E-2F4A-4F21-911F-D2F8FCD31D58}" type="pres">
      <dgm:prSet presAssocID="{C4EEA271-3D87-4C0C-912A-3F99AFAC0669}" presName="rootConnector" presStyleLbl="node2" presStyleIdx="0" presStyleCnt="5"/>
      <dgm:spPr/>
    </dgm:pt>
    <dgm:pt modelId="{AC8932BB-9D60-4F6A-805B-0579C723A2B4}" type="pres">
      <dgm:prSet presAssocID="{C4EEA271-3D87-4C0C-912A-3F99AFAC0669}" presName="hierChild4" presStyleCnt="0"/>
      <dgm:spPr/>
    </dgm:pt>
    <dgm:pt modelId="{02D5E931-97E8-49CB-B401-E9D3720B66DD}" type="pres">
      <dgm:prSet presAssocID="{C4EEA271-3D87-4C0C-912A-3F99AFAC0669}" presName="hierChild5" presStyleCnt="0"/>
      <dgm:spPr/>
    </dgm:pt>
    <dgm:pt modelId="{04555D4B-2E5A-4A46-98A8-D65412AE8B6F}" type="pres">
      <dgm:prSet presAssocID="{35272958-6A4F-4BD8-88CF-BF3BA51B35FF}" presName="Name37" presStyleLbl="parChTrans1D2" presStyleIdx="1" presStyleCnt="5"/>
      <dgm:spPr/>
    </dgm:pt>
    <dgm:pt modelId="{F2B5BB4E-C845-4DB3-84AB-9E6B3687E1C9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ACA91FD1-56BD-4A59-B223-E485DCC68CD1}" type="pres">
      <dgm:prSet presAssocID="{98638CDC-BE70-483E-A025-26870C3283CD}" presName="rootComposite" presStyleCnt="0"/>
      <dgm:spPr/>
    </dgm:pt>
    <dgm:pt modelId="{D1456DE0-7AD1-4F98-9079-99C553D67B92}" type="pres">
      <dgm:prSet presAssocID="{98638CDC-BE70-483E-A025-26870C3283CD}" presName="rootText" presStyleLbl="node2" presStyleIdx="1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47D0626D-735A-4FFF-B224-7F9603F766CF}" type="pres">
      <dgm:prSet presAssocID="{98638CDC-BE70-483E-A025-26870C3283CD}" presName="rootConnector" presStyleLbl="node2" presStyleIdx="1" presStyleCnt="5"/>
      <dgm:spPr/>
    </dgm:pt>
    <dgm:pt modelId="{2ECB1754-7AD2-483A-BEA0-D71BAFCF720F}" type="pres">
      <dgm:prSet presAssocID="{98638CDC-BE70-483E-A025-26870C3283CD}" presName="hierChild4" presStyleCnt="0"/>
      <dgm:spPr/>
    </dgm:pt>
    <dgm:pt modelId="{58560452-C82E-4736-9B3F-5C57B3F878B0}" type="pres">
      <dgm:prSet presAssocID="{98638CDC-BE70-483E-A025-26870C3283CD}" presName="hierChild5" presStyleCnt="0"/>
      <dgm:spPr/>
    </dgm:pt>
    <dgm:pt modelId="{CA1D0124-EE43-46E5-8F2F-ECBCB137AB64}" type="pres">
      <dgm:prSet presAssocID="{3FA1BEFF-91E7-4C5F-BB5B-1F3EF63EA843}" presName="Name37" presStyleLbl="parChTrans1D2" presStyleIdx="2" presStyleCnt="5"/>
      <dgm:spPr/>
    </dgm:pt>
    <dgm:pt modelId="{9D3A99BB-BE94-4D74-9C00-A8FB4B449BB3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BF54BB8F-4C52-4B02-A824-EFEF683D0674}" type="pres">
      <dgm:prSet presAssocID="{D8C112DC-D5D9-4F93-850E-0CB7D562F558}" presName="rootComposite" presStyleCnt="0"/>
      <dgm:spPr/>
    </dgm:pt>
    <dgm:pt modelId="{89772FA9-599A-4DD5-BAC2-272C34584FDF}" type="pres">
      <dgm:prSet presAssocID="{D8C112DC-D5D9-4F93-850E-0CB7D562F558}" presName="rootText" presStyleLbl="node2" presStyleIdx="2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BF629EFA-E404-4509-B985-66BA84FD4023}" type="pres">
      <dgm:prSet presAssocID="{D8C112DC-D5D9-4F93-850E-0CB7D562F558}" presName="rootConnector" presStyleLbl="node2" presStyleIdx="2" presStyleCnt="5"/>
      <dgm:spPr/>
    </dgm:pt>
    <dgm:pt modelId="{A8534451-DB3E-45B0-B377-C655E2BC5263}" type="pres">
      <dgm:prSet presAssocID="{D8C112DC-D5D9-4F93-850E-0CB7D562F558}" presName="hierChild4" presStyleCnt="0"/>
      <dgm:spPr/>
    </dgm:pt>
    <dgm:pt modelId="{FEE4C153-3CC5-4E8A-9FA2-9BB2891AF652}" type="pres">
      <dgm:prSet presAssocID="{D8C112DC-D5D9-4F93-850E-0CB7D562F558}" presName="hierChild5" presStyleCnt="0"/>
      <dgm:spPr/>
    </dgm:pt>
    <dgm:pt modelId="{CBB6104B-05C3-4839-A93D-6D00990C8FD7}" type="pres">
      <dgm:prSet presAssocID="{A71BB647-835D-4389-ACF8-CF71C5AAAC79}" presName="Name37" presStyleLbl="parChTrans1D2" presStyleIdx="3" presStyleCnt="5"/>
      <dgm:spPr/>
    </dgm:pt>
    <dgm:pt modelId="{95B667F0-9680-440B-AE7C-4A46C80DD34B}" type="pres">
      <dgm:prSet presAssocID="{8EF17BD3-ABC1-4914-92F7-E71083DC6502}" presName="hierRoot2" presStyleCnt="0">
        <dgm:presLayoutVars>
          <dgm:hierBranch val="init"/>
        </dgm:presLayoutVars>
      </dgm:prSet>
      <dgm:spPr/>
    </dgm:pt>
    <dgm:pt modelId="{0CC97B62-3D5E-4390-858A-3CBF4E709966}" type="pres">
      <dgm:prSet presAssocID="{8EF17BD3-ABC1-4914-92F7-E71083DC6502}" presName="rootComposite" presStyleCnt="0"/>
      <dgm:spPr/>
    </dgm:pt>
    <dgm:pt modelId="{2A6BE594-402B-4B81-AC9D-D27781C000D2}" type="pres">
      <dgm:prSet presAssocID="{8EF17BD3-ABC1-4914-92F7-E71083DC6502}" presName="rootText" presStyleLbl="node2" presStyleIdx="3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7D4A7D2C-6C9E-464A-9DFB-C57B440C0A66}" type="pres">
      <dgm:prSet presAssocID="{8EF17BD3-ABC1-4914-92F7-E71083DC6502}" presName="rootConnector" presStyleLbl="node2" presStyleIdx="3" presStyleCnt="5"/>
      <dgm:spPr/>
    </dgm:pt>
    <dgm:pt modelId="{5302B02B-3C4A-400F-958F-0DC1B1F7D133}" type="pres">
      <dgm:prSet presAssocID="{8EF17BD3-ABC1-4914-92F7-E71083DC6502}" presName="hierChild4" presStyleCnt="0"/>
      <dgm:spPr/>
    </dgm:pt>
    <dgm:pt modelId="{8D6C663B-A897-41B2-AEB9-418821002739}" type="pres">
      <dgm:prSet presAssocID="{8EF17BD3-ABC1-4914-92F7-E71083DC6502}" presName="hierChild5" presStyleCnt="0"/>
      <dgm:spPr/>
    </dgm:pt>
    <dgm:pt modelId="{5BD4D782-68F9-47F3-B9E3-AB763A2000F8}" type="pres">
      <dgm:prSet presAssocID="{0493CE3E-B075-4418-910D-DEBE06869E35}" presName="Name37" presStyleLbl="parChTrans1D2" presStyleIdx="4" presStyleCnt="5"/>
      <dgm:spPr/>
    </dgm:pt>
    <dgm:pt modelId="{38D92E8A-5AE1-4DB4-87B6-645F7C841F42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D6772E6B-E6DD-493A-9FC8-3A90EA62F44B}" type="pres">
      <dgm:prSet presAssocID="{3DFD13A5-D89C-40C6-BC47-51E02996BD53}" presName="rootComposite" presStyleCnt="0"/>
      <dgm:spPr/>
    </dgm:pt>
    <dgm:pt modelId="{48C76A29-71E7-4C63-8141-DDAB5F3308DC}" type="pres">
      <dgm:prSet presAssocID="{3DFD13A5-D89C-40C6-BC47-51E02996BD53}" presName="rootText" presStyleLbl="node2" presStyleIdx="4" presStyleCnt="5" custScaleY="6333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EB6F363E-0F73-48B6-B755-8658F345D441}" type="pres">
      <dgm:prSet presAssocID="{3DFD13A5-D89C-40C6-BC47-51E02996BD53}" presName="rootConnector" presStyleLbl="node2" presStyleIdx="4" presStyleCnt="5"/>
      <dgm:spPr/>
    </dgm:pt>
    <dgm:pt modelId="{4E16B79F-5D36-4519-9AA2-BFC51DAEE590}" type="pres">
      <dgm:prSet presAssocID="{3DFD13A5-D89C-40C6-BC47-51E02996BD53}" presName="hierChild4" presStyleCnt="0"/>
      <dgm:spPr/>
    </dgm:pt>
    <dgm:pt modelId="{69426B71-E48C-4457-98DC-31BC872BCD17}" type="pres">
      <dgm:prSet presAssocID="{3DFD13A5-D89C-40C6-BC47-51E02996BD53}" presName="hierChild5" presStyleCnt="0"/>
      <dgm:spPr/>
    </dgm:pt>
    <dgm:pt modelId="{AC192A3C-6FB8-4783-8008-F0D32485A392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F843DF1C-D648-4CF5-A9DA-14EF44E521A6}" type="presOf" srcId="{C4EEA271-3D87-4C0C-912A-3F99AFAC0669}" destId="{F0E4350E-2F4A-4F21-911F-D2F8FCD31D58}" srcOrd="1" destOrd="0" presId="urn:microsoft.com/office/officeart/2005/8/layout/orgChart1"/>
    <dgm:cxn modelId="{142BA820-73F2-4BF2-B4B0-FB154E4A4EC7}" type="presOf" srcId="{0493CE3E-B075-4418-910D-DEBE06869E35}" destId="{5BD4D782-68F9-47F3-B9E3-AB763A2000F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4A4E6263-4B59-48B1-A260-A95E6F39EAB7}" type="presOf" srcId="{8EF17BD3-ABC1-4914-92F7-E71083DC6502}" destId="{2A6BE594-402B-4B81-AC9D-D27781C000D2}" srcOrd="0" destOrd="0" presId="urn:microsoft.com/office/officeart/2005/8/layout/orgChart1"/>
    <dgm:cxn modelId="{04C99843-F882-46FC-8F74-F8102A648B3D}" type="presOf" srcId="{98638CDC-BE70-483E-A025-26870C3283CD}" destId="{D1456DE0-7AD1-4F98-9079-99C553D67B92}" srcOrd="0" destOrd="0" presId="urn:microsoft.com/office/officeart/2005/8/layout/orgChart1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19BC1166-2A98-482A-AEAA-5A4F30A51D93}" type="presOf" srcId="{8EF17BD3-ABC1-4914-92F7-E71083DC6502}" destId="{7D4A7D2C-6C9E-464A-9DFB-C57B440C0A66}" srcOrd="1" destOrd="0" presId="urn:microsoft.com/office/officeart/2005/8/layout/orgChart1"/>
    <dgm:cxn modelId="{64B4064B-8511-4D21-AAE8-E7168022D8C5}" type="presOf" srcId="{3DFD13A5-D89C-40C6-BC47-51E02996BD53}" destId="{EB6F363E-0F73-48B6-B755-8658F345D441}" srcOrd="1" destOrd="0" presId="urn:microsoft.com/office/officeart/2005/8/layout/orgChart1"/>
    <dgm:cxn modelId="{B2F2CF6E-E36B-451D-9310-E326DDC0B582}" type="presOf" srcId="{3C7574BD-DFEF-44E8-B378-D391289AB0C5}" destId="{64E89680-9626-400A-A4BC-9063B935A6FE}" srcOrd="0" destOrd="0" presId="urn:microsoft.com/office/officeart/2005/8/layout/orgChart1"/>
    <dgm:cxn modelId="{D2184170-A3C4-421F-861E-CAB8BBF7CA42}" type="presOf" srcId="{D8C112DC-D5D9-4F93-850E-0CB7D562F558}" destId="{BF629EFA-E404-4509-B985-66BA84FD4023}" srcOrd="1" destOrd="0" presId="urn:microsoft.com/office/officeart/2005/8/layout/orgChart1"/>
    <dgm:cxn modelId="{3E0DA575-3CB0-458F-B0EE-855966C48D8B}" type="presOf" srcId="{35272958-6A4F-4BD8-88CF-BF3BA51B35FF}" destId="{04555D4B-2E5A-4A46-98A8-D65412AE8B6F}" srcOrd="0" destOrd="0" presId="urn:microsoft.com/office/officeart/2005/8/layout/orgChart1"/>
    <dgm:cxn modelId="{FF453583-EDA5-47A6-819A-4082220D3022}" type="presOf" srcId="{A71BB647-835D-4389-ACF8-CF71C5AAAC79}" destId="{CBB6104B-05C3-4839-A93D-6D00990C8FD7}" srcOrd="0" destOrd="0" presId="urn:microsoft.com/office/officeart/2005/8/layout/orgChart1"/>
    <dgm:cxn modelId="{223ADE8A-24D7-4E17-ACF4-556EF69CA879}" type="presOf" srcId="{98638CDC-BE70-483E-A025-26870C3283CD}" destId="{47D0626D-735A-4FFF-B224-7F9603F766CF}" srcOrd="1" destOrd="0" presId="urn:microsoft.com/office/officeart/2005/8/layout/orgChart1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9ACE82B9-A7B2-4494-A1A9-9B299039749E}" type="presOf" srcId="{E6D89FC3-19A5-4E45-8A94-4D03AE3A5F2C}" destId="{47A0FAB5-5687-4E10-9278-E6933F888C67}" srcOrd="1" destOrd="0" presId="urn:microsoft.com/office/officeart/2005/8/layout/orgChart1"/>
    <dgm:cxn modelId="{CCB195BC-A375-4A96-B118-7A012D3230CB}" type="presOf" srcId="{2AA76CEC-4A49-446A-81B7-FEB22EC2776D}" destId="{0203946A-8C9E-4314-82DA-20F4E08105C7}" srcOrd="0" destOrd="0" presId="urn:microsoft.com/office/officeart/2005/8/layout/orgChart1"/>
    <dgm:cxn modelId="{DB31D9CB-A0D3-444D-B5F8-EC95DDEB25C2}" type="presOf" srcId="{D8C112DC-D5D9-4F93-850E-0CB7D562F558}" destId="{89772FA9-599A-4DD5-BAC2-272C34584FDF}" srcOrd="0" destOrd="0" presId="urn:microsoft.com/office/officeart/2005/8/layout/orgChart1"/>
    <dgm:cxn modelId="{621273D0-441C-45E2-96DE-5B2A1E3FC2F9}" type="presOf" srcId="{E6D89FC3-19A5-4E45-8A94-4D03AE3A5F2C}" destId="{A9D96F3F-4B3E-4D41-AFE3-2441E1843906}" srcOrd="0" destOrd="0" presId="urn:microsoft.com/office/officeart/2005/8/layout/orgChart1"/>
    <dgm:cxn modelId="{FC1370DE-3AAC-4218-83E0-5D273A75C07C}" type="presOf" srcId="{3FA1BEFF-91E7-4C5F-BB5B-1F3EF63EA843}" destId="{CA1D0124-EE43-46E5-8F2F-ECBCB137AB64}" srcOrd="0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FA7E2EF6-5CCF-4EE4-84E8-FA0058B7378B}" type="presOf" srcId="{3DFD13A5-D89C-40C6-BC47-51E02996BD53}" destId="{48C76A29-71E7-4C63-8141-DDAB5F3308DC}" srcOrd="0" destOrd="0" presId="urn:microsoft.com/office/officeart/2005/8/layout/orgChart1"/>
    <dgm:cxn modelId="{B72CD7FA-2075-4617-BE24-B1BDB3383BD8}" type="presOf" srcId="{C4EEA271-3D87-4C0C-912A-3F99AFAC0669}" destId="{CA85ED4C-532E-4DEC-AB49-EC0B4622C620}" srcOrd="0" destOrd="0" presId="urn:microsoft.com/office/officeart/2005/8/layout/orgChart1"/>
    <dgm:cxn modelId="{4B239BEB-D5AF-415D-B457-FECB0DCD01F7}" type="presParOf" srcId="{0203946A-8C9E-4314-82DA-20F4E08105C7}" destId="{A880C0BA-0C51-46A1-9A84-4A35065D302A}" srcOrd="0" destOrd="0" presId="urn:microsoft.com/office/officeart/2005/8/layout/orgChart1"/>
    <dgm:cxn modelId="{25B19BB7-922E-48A2-AC98-2D62C325D3F7}" type="presParOf" srcId="{A880C0BA-0C51-46A1-9A84-4A35065D302A}" destId="{587700B6-35B8-4718-997E-E283C895C9AD}" srcOrd="0" destOrd="0" presId="urn:microsoft.com/office/officeart/2005/8/layout/orgChart1"/>
    <dgm:cxn modelId="{594A7EE3-74F8-40F7-A8F0-05EDD2A533E2}" type="presParOf" srcId="{587700B6-35B8-4718-997E-E283C895C9AD}" destId="{A9D96F3F-4B3E-4D41-AFE3-2441E1843906}" srcOrd="0" destOrd="0" presId="urn:microsoft.com/office/officeart/2005/8/layout/orgChart1"/>
    <dgm:cxn modelId="{AF048A50-2466-44EA-9108-BB2B420353E5}" type="presParOf" srcId="{587700B6-35B8-4718-997E-E283C895C9AD}" destId="{47A0FAB5-5687-4E10-9278-E6933F888C67}" srcOrd="1" destOrd="0" presId="urn:microsoft.com/office/officeart/2005/8/layout/orgChart1"/>
    <dgm:cxn modelId="{8D73C653-1642-48A2-9C53-E2E0C6F0A0B9}" type="presParOf" srcId="{A880C0BA-0C51-46A1-9A84-4A35065D302A}" destId="{CF78E1BA-F757-4E5A-AE5E-F743251B0582}" srcOrd="1" destOrd="0" presId="urn:microsoft.com/office/officeart/2005/8/layout/orgChart1"/>
    <dgm:cxn modelId="{277BFF52-E72B-4BBD-85D3-129E7F61789D}" type="presParOf" srcId="{CF78E1BA-F757-4E5A-AE5E-F743251B0582}" destId="{64E89680-9626-400A-A4BC-9063B935A6FE}" srcOrd="0" destOrd="0" presId="urn:microsoft.com/office/officeart/2005/8/layout/orgChart1"/>
    <dgm:cxn modelId="{91D5563E-18F1-4E2A-A82C-4B3D79115EAE}" type="presParOf" srcId="{CF78E1BA-F757-4E5A-AE5E-F743251B0582}" destId="{02B7FE15-2B97-4E36-B598-FE8CDC04DF49}" srcOrd="1" destOrd="0" presId="urn:microsoft.com/office/officeart/2005/8/layout/orgChart1"/>
    <dgm:cxn modelId="{B43D4CB4-36E0-443B-B490-C15D9C4DCAF3}" type="presParOf" srcId="{02B7FE15-2B97-4E36-B598-FE8CDC04DF49}" destId="{C4EB1865-B098-4BE0-874B-8506A2CE7780}" srcOrd="0" destOrd="0" presId="urn:microsoft.com/office/officeart/2005/8/layout/orgChart1"/>
    <dgm:cxn modelId="{224E39F5-4AB7-4880-A4E6-C72B04E5EC9D}" type="presParOf" srcId="{C4EB1865-B098-4BE0-874B-8506A2CE7780}" destId="{CA85ED4C-532E-4DEC-AB49-EC0B4622C620}" srcOrd="0" destOrd="0" presId="urn:microsoft.com/office/officeart/2005/8/layout/orgChart1"/>
    <dgm:cxn modelId="{CA3F01ED-DB9D-4256-8716-2BA8CFC47BE8}" type="presParOf" srcId="{C4EB1865-B098-4BE0-874B-8506A2CE7780}" destId="{F0E4350E-2F4A-4F21-911F-D2F8FCD31D58}" srcOrd="1" destOrd="0" presId="urn:microsoft.com/office/officeart/2005/8/layout/orgChart1"/>
    <dgm:cxn modelId="{50FA9417-97BA-4266-801A-CEAB3E16EE5B}" type="presParOf" srcId="{02B7FE15-2B97-4E36-B598-FE8CDC04DF49}" destId="{AC8932BB-9D60-4F6A-805B-0579C723A2B4}" srcOrd="1" destOrd="0" presId="urn:microsoft.com/office/officeart/2005/8/layout/orgChart1"/>
    <dgm:cxn modelId="{5E549F50-5A8A-49AC-B809-8D93CDFBA6AC}" type="presParOf" srcId="{02B7FE15-2B97-4E36-B598-FE8CDC04DF49}" destId="{02D5E931-97E8-49CB-B401-E9D3720B66DD}" srcOrd="2" destOrd="0" presId="urn:microsoft.com/office/officeart/2005/8/layout/orgChart1"/>
    <dgm:cxn modelId="{84380981-DDA1-464F-BD8C-E8A4B8BAF0CB}" type="presParOf" srcId="{CF78E1BA-F757-4E5A-AE5E-F743251B0582}" destId="{04555D4B-2E5A-4A46-98A8-D65412AE8B6F}" srcOrd="2" destOrd="0" presId="urn:microsoft.com/office/officeart/2005/8/layout/orgChart1"/>
    <dgm:cxn modelId="{0DE52BD9-5543-4320-ADA3-78A92B18C205}" type="presParOf" srcId="{CF78E1BA-F757-4E5A-AE5E-F743251B0582}" destId="{F2B5BB4E-C845-4DB3-84AB-9E6B3687E1C9}" srcOrd="3" destOrd="0" presId="urn:microsoft.com/office/officeart/2005/8/layout/orgChart1"/>
    <dgm:cxn modelId="{18E8E660-DD70-4DB3-96E5-4C9B81D2BBFA}" type="presParOf" srcId="{F2B5BB4E-C845-4DB3-84AB-9E6B3687E1C9}" destId="{ACA91FD1-56BD-4A59-B223-E485DCC68CD1}" srcOrd="0" destOrd="0" presId="urn:microsoft.com/office/officeart/2005/8/layout/orgChart1"/>
    <dgm:cxn modelId="{4376FCD8-C533-4A35-90A5-62F83AA0F2A3}" type="presParOf" srcId="{ACA91FD1-56BD-4A59-B223-E485DCC68CD1}" destId="{D1456DE0-7AD1-4F98-9079-99C553D67B92}" srcOrd="0" destOrd="0" presId="urn:microsoft.com/office/officeart/2005/8/layout/orgChart1"/>
    <dgm:cxn modelId="{51586A85-879F-4339-93DC-2A864155BAA0}" type="presParOf" srcId="{ACA91FD1-56BD-4A59-B223-E485DCC68CD1}" destId="{47D0626D-735A-4FFF-B224-7F9603F766CF}" srcOrd="1" destOrd="0" presId="urn:microsoft.com/office/officeart/2005/8/layout/orgChart1"/>
    <dgm:cxn modelId="{80EC2E2E-B234-4BB7-8060-5B4DAB82584A}" type="presParOf" srcId="{F2B5BB4E-C845-4DB3-84AB-9E6B3687E1C9}" destId="{2ECB1754-7AD2-483A-BEA0-D71BAFCF720F}" srcOrd="1" destOrd="0" presId="urn:microsoft.com/office/officeart/2005/8/layout/orgChart1"/>
    <dgm:cxn modelId="{8336DF2B-096D-4AD8-94C0-8148BA5792AE}" type="presParOf" srcId="{F2B5BB4E-C845-4DB3-84AB-9E6B3687E1C9}" destId="{58560452-C82E-4736-9B3F-5C57B3F878B0}" srcOrd="2" destOrd="0" presId="urn:microsoft.com/office/officeart/2005/8/layout/orgChart1"/>
    <dgm:cxn modelId="{450F97E1-6FA9-477A-A0B7-60D253D7D63A}" type="presParOf" srcId="{CF78E1BA-F757-4E5A-AE5E-F743251B0582}" destId="{CA1D0124-EE43-46E5-8F2F-ECBCB137AB64}" srcOrd="4" destOrd="0" presId="urn:microsoft.com/office/officeart/2005/8/layout/orgChart1"/>
    <dgm:cxn modelId="{47A00033-3DED-4B8E-997D-315F5BDF7325}" type="presParOf" srcId="{CF78E1BA-F757-4E5A-AE5E-F743251B0582}" destId="{9D3A99BB-BE94-4D74-9C00-A8FB4B449BB3}" srcOrd="5" destOrd="0" presId="urn:microsoft.com/office/officeart/2005/8/layout/orgChart1"/>
    <dgm:cxn modelId="{3DEAA2B7-4714-42C8-8E5A-C1E016F97367}" type="presParOf" srcId="{9D3A99BB-BE94-4D74-9C00-A8FB4B449BB3}" destId="{BF54BB8F-4C52-4B02-A824-EFEF683D0674}" srcOrd="0" destOrd="0" presId="urn:microsoft.com/office/officeart/2005/8/layout/orgChart1"/>
    <dgm:cxn modelId="{A3A68D53-CAD4-4EC4-BF22-DC8E3E9DE5D5}" type="presParOf" srcId="{BF54BB8F-4C52-4B02-A824-EFEF683D0674}" destId="{89772FA9-599A-4DD5-BAC2-272C34584FDF}" srcOrd="0" destOrd="0" presId="urn:microsoft.com/office/officeart/2005/8/layout/orgChart1"/>
    <dgm:cxn modelId="{73FA4349-620F-4FE6-8FE5-ADA9782E94D9}" type="presParOf" srcId="{BF54BB8F-4C52-4B02-A824-EFEF683D0674}" destId="{BF629EFA-E404-4509-B985-66BA84FD4023}" srcOrd="1" destOrd="0" presId="urn:microsoft.com/office/officeart/2005/8/layout/orgChart1"/>
    <dgm:cxn modelId="{60BCBF93-44D0-489E-9245-337E90B912D7}" type="presParOf" srcId="{9D3A99BB-BE94-4D74-9C00-A8FB4B449BB3}" destId="{A8534451-DB3E-45B0-B377-C655E2BC5263}" srcOrd="1" destOrd="0" presId="urn:microsoft.com/office/officeart/2005/8/layout/orgChart1"/>
    <dgm:cxn modelId="{18EE9C82-ED27-47B3-8F39-5BCB82DDB6F0}" type="presParOf" srcId="{9D3A99BB-BE94-4D74-9C00-A8FB4B449BB3}" destId="{FEE4C153-3CC5-4E8A-9FA2-9BB2891AF652}" srcOrd="2" destOrd="0" presId="urn:microsoft.com/office/officeart/2005/8/layout/orgChart1"/>
    <dgm:cxn modelId="{537CD889-7C7C-4CB2-9A56-67B8B7EA021A}" type="presParOf" srcId="{CF78E1BA-F757-4E5A-AE5E-F743251B0582}" destId="{CBB6104B-05C3-4839-A93D-6D00990C8FD7}" srcOrd="6" destOrd="0" presId="urn:microsoft.com/office/officeart/2005/8/layout/orgChart1"/>
    <dgm:cxn modelId="{C6B54D53-42BA-4F93-BD05-ECC8887A591A}" type="presParOf" srcId="{CF78E1BA-F757-4E5A-AE5E-F743251B0582}" destId="{95B667F0-9680-440B-AE7C-4A46C80DD34B}" srcOrd="7" destOrd="0" presId="urn:microsoft.com/office/officeart/2005/8/layout/orgChart1"/>
    <dgm:cxn modelId="{5780EB03-38A7-4F64-BB90-E2F30DFC05BD}" type="presParOf" srcId="{95B667F0-9680-440B-AE7C-4A46C80DD34B}" destId="{0CC97B62-3D5E-4390-858A-3CBF4E709966}" srcOrd="0" destOrd="0" presId="urn:microsoft.com/office/officeart/2005/8/layout/orgChart1"/>
    <dgm:cxn modelId="{26565E17-D6BE-4889-B6C8-A9197C7D9B8C}" type="presParOf" srcId="{0CC97B62-3D5E-4390-858A-3CBF4E709966}" destId="{2A6BE594-402B-4B81-AC9D-D27781C000D2}" srcOrd="0" destOrd="0" presId="urn:microsoft.com/office/officeart/2005/8/layout/orgChart1"/>
    <dgm:cxn modelId="{D72E98EC-EA82-4AAC-8FD1-F18A4AB2FDE9}" type="presParOf" srcId="{0CC97B62-3D5E-4390-858A-3CBF4E709966}" destId="{7D4A7D2C-6C9E-464A-9DFB-C57B440C0A66}" srcOrd="1" destOrd="0" presId="urn:microsoft.com/office/officeart/2005/8/layout/orgChart1"/>
    <dgm:cxn modelId="{1A1DB8E6-AF68-4363-B0CE-5B17890785BC}" type="presParOf" srcId="{95B667F0-9680-440B-AE7C-4A46C80DD34B}" destId="{5302B02B-3C4A-400F-958F-0DC1B1F7D133}" srcOrd="1" destOrd="0" presId="urn:microsoft.com/office/officeart/2005/8/layout/orgChart1"/>
    <dgm:cxn modelId="{61D0B334-0A7D-4EFD-903A-CF41D3B07639}" type="presParOf" srcId="{95B667F0-9680-440B-AE7C-4A46C80DD34B}" destId="{8D6C663B-A897-41B2-AEB9-418821002739}" srcOrd="2" destOrd="0" presId="urn:microsoft.com/office/officeart/2005/8/layout/orgChart1"/>
    <dgm:cxn modelId="{DFA464FF-7F66-4195-B0A0-26C08742E5D9}" type="presParOf" srcId="{CF78E1BA-F757-4E5A-AE5E-F743251B0582}" destId="{5BD4D782-68F9-47F3-B9E3-AB763A2000F8}" srcOrd="8" destOrd="0" presId="urn:microsoft.com/office/officeart/2005/8/layout/orgChart1"/>
    <dgm:cxn modelId="{9295F81D-BFAF-43CE-9AEF-68C5DD0F1BDA}" type="presParOf" srcId="{CF78E1BA-F757-4E5A-AE5E-F743251B0582}" destId="{38D92E8A-5AE1-4DB4-87B6-645F7C841F42}" srcOrd="9" destOrd="0" presId="urn:microsoft.com/office/officeart/2005/8/layout/orgChart1"/>
    <dgm:cxn modelId="{783F2097-2A5C-44E8-846D-85FDCD1D1A86}" type="presParOf" srcId="{38D92E8A-5AE1-4DB4-87B6-645F7C841F42}" destId="{D6772E6B-E6DD-493A-9FC8-3A90EA62F44B}" srcOrd="0" destOrd="0" presId="urn:microsoft.com/office/officeart/2005/8/layout/orgChart1"/>
    <dgm:cxn modelId="{32E86D2C-BBC2-422F-8321-7A5AC0376BEB}" type="presParOf" srcId="{D6772E6B-E6DD-493A-9FC8-3A90EA62F44B}" destId="{48C76A29-71E7-4C63-8141-DDAB5F3308DC}" srcOrd="0" destOrd="0" presId="urn:microsoft.com/office/officeart/2005/8/layout/orgChart1"/>
    <dgm:cxn modelId="{86A49B89-9B82-4100-83EF-98CA5E92B71C}" type="presParOf" srcId="{D6772E6B-E6DD-493A-9FC8-3A90EA62F44B}" destId="{EB6F363E-0F73-48B6-B755-8658F345D441}" srcOrd="1" destOrd="0" presId="urn:microsoft.com/office/officeart/2005/8/layout/orgChart1"/>
    <dgm:cxn modelId="{DF6361CA-830C-447A-8B99-B920328EC885}" type="presParOf" srcId="{38D92E8A-5AE1-4DB4-87B6-645F7C841F42}" destId="{4E16B79F-5D36-4519-9AA2-BFC51DAEE590}" srcOrd="1" destOrd="0" presId="urn:microsoft.com/office/officeart/2005/8/layout/orgChart1"/>
    <dgm:cxn modelId="{EDE1C861-C2C5-4F98-8F43-372B703DE50A}" type="presParOf" srcId="{38D92E8A-5AE1-4DB4-87B6-645F7C841F42}" destId="{69426B71-E48C-4457-98DC-31BC872BCD17}" srcOrd="2" destOrd="0" presId="urn:microsoft.com/office/officeart/2005/8/layout/orgChart1"/>
    <dgm:cxn modelId="{F42EE628-45AA-4963-9CF3-F750D7D3E35C}" type="presParOf" srcId="{A880C0BA-0C51-46A1-9A84-4A35065D302A}" destId="{AC192A3C-6FB8-4783-8008-F0D32485A3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condition statements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 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3.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ScaleY="39678" custLinFactNeighborY="4035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D24D433-C61D-4344-86B4-B863995D0A0B}" type="pres">
      <dgm:prSet presAssocID="{72C598DC-11CA-438A-B8B6-E60E37C35F7E}" presName="rootConnector1" presStyleLbl="node1" presStyleIdx="0" presStyleCnt="0"/>
      <dgm:spPr/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3"/>
      <dgm:spPr/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3" custScaleX="128770" custScaleY="39678" custLinFactNeighborX="-42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03BF8589-F795-4BF4-9125-C9AE4C4D4BDF}" type="pres">
      <dgm:prSet presAssocID="{AF662FD4-FA71-4CB5-84FB-820DF3B080A2}" presName="rootConnector" presStyleLbl="node2" presStyleIdx="0" presStyleCnt="3"/>
      <dgm:spPr/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3"/>
      <dgm:spPr/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3" custScaleX="128770" custScaleY="39678" custLinFactNeighborX="-4024" custLinFactNeighborY="-4024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5D28E91C-23F8-43EC-8F2B-EEFBCF75DE03}" type="pres">
      <dgm:prSet presAssocID="{852EB062-95AF-44B1-8093-C35C61E9F4BE}" presName="rootConnector" presStyleLbl="node2" presStyleIdx="1" presStyleCnt="3"/>
      <dgm:spPr/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2" presStyleCnt="3"/>
      <dgm:spPr/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2" presStyleCnt="3" custScaleX="121018" custScaleY="42475" custLinFactNeighborX="62354" custLinFactNeighborY="-3596">
        <dgm:presLayoutVars>
          <dgm:chPref val="3"/>
        </dgm:presLayoutVars>
      </dgm:prSet>
      <dgm:spPr>
        <a:prstGeom prst="flowChartAlternateProcess">
          <a:avLst/>
        </a:prstGeom>
      </dgm:spPr>
    </dgm:pt>
    <dgm:pt modelId="{D1B02055-0608-453D-BDE8-7164E59D5AEB}" type="pres">
      <dgm:prSet presAssocID="{8D27A7C2-788A-41CB-9983-EC5C4181AD4E}" presName="rootConnector" presStyleLbl="node2" presStyleIdx="2" presStyleCnt="3"/>
      <dgm:spPr/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CC947ED1-2C1E-4752-ABF8-683ED056E283}" type="presParOf" srcId="{933E44C4-E2E3-405D-A4D3-247BA52F4D45}" destId="{06D5D201-E8F6-473C-A83D-BE46D458BE8F}" srcOrd="4" destOrd="0" presId="urn:microsoft.com/office/officeart/2005/8/layout/orgChart1"/>
    <dgm:cxn modelId="{530BBF2A-BADB-40A9-8F3C-818FCD6FDF6C}" type="presParOf" srcId="{933E44C4-E2E3-405D-A4D3-247BA52F4D45}" destId="{DD2D3508-4ECB-4AD3-BFAB-465D4E63FB05}" srcOrd="5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800" dirty="0"/>
            <a:t>JavaScript loops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8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8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IN" sz="1800" dirty="0"/>
            <a:t>for</a:t>
          </a:r>
        </a:p>
      </dgm:t>
    </dgm:pt>
    <dgm:pt modelId="{3C7574BD-DFEF-44E8-B378-D391289AB0C5}" type="parTrans" cxnId="{93E30C64-A5D3-40F0-82EA-4FE492CCA767}">
      <dgm:prSet/>
      <dgm:spPr/>
      <dgm:t>
        <a:bodyPr/>
        <a:lstStyle/>
        <a:p>
          <a:endParaRPr lang="en-IN" sz="18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8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800" dirty="0"/>
            <a:t>while</a:t>
          </a:r>
        </a:p>
      </dgm:t>
    </dgm:pt>
    <dgm:pt modelId="{35272958-6A4F-4BD8-88CF-BF3BA51B35FF}" type="parTrans" cxnId="{4DC4BBEF-9F8F-42AB-9084-49BB92DC5F43}">
      <dgm:prSet/>
      <dgm:spPr/>
      <dgm:t>
        <a:bodyPr/>
        <a:lstStyle/>
        <a:p>
          <a:endParaRPr lang="en-IN" sz="180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800"/>
        </a:p>
      </dgm:t>
    </dgm:pt>
    <dgm:pt modelId="{D8C112DC-D5D9-4F93-850E-0CB7D562F558}">
      <dgm:prSet phldrT="[Text]" custT="1"/>
      <dgm:spPr/>
      <dgm:t>
        <a:bodyPr/>
        <a:lstStyle/>
        <a:p>
          <a:r>
            <a:rPr lang="en-IN" sz="1800" dirty="0"/>
            <a:t>do-while</a:t>
          </a:r>
        </a:p>
      </dgm:t>
    </dgm:pt>
    <dgm:pt modelId="{3FA1BEFF-91E7-4C5F-BB5B-1F3EF63EA843}" type="parTrans" cxnId="{C0FF34B4-0CF5-45EE-9178-CFB1A95FEACE}">
      <dgm:prSet/>
      <dgm:spPr/>
      <dgm:t>
        <a:bodyPr/>
        <a:lstStyle/>
        <a:p>
          <a:endParaRPr lang="en-IN" sz="1800"/>
        </a:p>
      </dgm:t>
    </dgm:pt>
    <dgm:pt modelId="{A1F9DA93-F2B9-4B3E-BB36-144A6C1B5896}" type="sibTrans" cxnId="{C0FF34B4-0CF5-45EE-9178-CFB1A95FEACE}">
      <dgm:prSet/>
      <dgm:spPr/>
      <dgm:t>
        <a:bodyPr/>
        <a:lstStyle/>
        <a:p>
          <a:endParaRPr lang="en-IN" sz="1800"/>
        </a:p>
      </dgm:t>
    </dgm:pt>
    <dgm:pt modelId="{8EF17BD3-ABC1-4914-92F7-E71083DC6502}">
      <dgm:prSet custT="1"/>
      <dgm:spPr/>
      <dgm:t>
        <a:bodyPr/>
        <a:lstStyle/>
        <a:p>
          <a:r>
            <a:rPr lang="en-IN" sz="1800" dirty="0"/>
            <a:t>for…of</a:t>
          </a:r>
        </a:p>
      </dgm:t>
    </dgm:pt>
    <dgm:pt modelId="{A71BB647-835D-4389-ACF8-CF71C5AAAC79}" type="parTrans" cxnId="{B63C245F-6424-4353-AF3E-8D2C0FBDF3DB}">
      <dgm:prSet/>
      <dgm:spPr/>
      <dgm:t>
        <a:bodyPr/>
        <a:lstStyle/>
        <a:p>
          <a:endParaRPr lang="en-IN" sz="1800"/>
        </a:p>
      </dgm:t>
    </dgm:pt>
    <dgm:pt modelId="{6BFAE0E8-5A45-4AAE-8798-B1D274E52585}" type="sibTrans" cxnId="{B63C245F-6424-4353-AF3E-8D2C0FBDF3DB}">
      <dgm:prSet/>
      <dgm:spPr/>
      <dgm:t>
        <a:bodyPr/>
        <a:lstStyle/>
        <a:p>
          <a:endParaRPr lang="en-IN" sz="18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800" dirty="0"/>
            <a:t>for…in</a:t>
          </a:r>
        </a:p>
      </dgm:t>
    </dgm:pt>
    <dgm:pt modelId="{0493CE3E-B075-4418-910D-DEBE06869E35}" type="parTrans" cxnId="{70AFB806-4D6E-4188-99AE-BF9570AAA3DE}">
      <dgm:prSet/>
      <dgm:spPr/>
      <dgm:t>
        <a:bodyPr/>
        <a:lstStyle/>
        <a:p>
          <a:endParaRPr lang="en-IN" sz="18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800"/>
        </a:p>
      </dgm:t>
    </dgm:pt>
    <dgm:pt modelId="{6C4EC166-DFE3-42C4-9846-EA18230F487B}" type="pres">
      <dgm:prSet presAssocID="{2AA76CEC-4A49-446A-81B7-FEB22EC277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D4CF42-FC1F-4E4F-A604-B1CA85D35F22}" type="pres">
      <dgm:prSet presAssocID="{E6D89FC3-19A5-4E45-8A94-4D03AE3A5F2C}" presName="hierRoot1" presStyleCnt="0">
        <dgm:presLayoutVars>
          <dgm:hierBranch val="init"/>
        </dgm:presLayoutVars>
      </dgm:prSet>
      <dgm:spPr/>
    </dgm:pt>
    <dgm:pt modelId="{2A0BE97F-876C-44A4-822B-7E7D89942EA3}" type="pres">
      <dgm:prSet presAssocID="{E6D89FC3-19A5-4E45-8A94-4D03AE3A5F2C}" presName="rootComposite1" presStyleCnt="0"/>
      <dgm:spPr/>
    </dgm:pt>
    <dgm:pt modelId="{DC86E450-82B4-4EA9-882F-3B2919C7E90D}" type="pres">
      <dgm:prSet presAssocID="{E6D89FC3-19A5-4E45-8A94-4D03AE3A5F2C}" presName="rootText1" presStyleLbl="node0" presStyleIdx="0" presStyleCnt="1" custScaleX="201107" custLinFactNeighborX="-1141" custLinFactNeighborY="-43247">
        <dgm:presLayoutVars>
          <dgm:chPref val="3"/>
        </dgm:presLayoutVars>
      </dgm:prSet>
      <dgm:spPr>
        <a:prstGeom prst="roundRect">
          <a:avLst/>
        </a:prstGeom>
      </dgm:spPr>
    </dgm:pt>
    <dgm:pt modelId="{1164F5A5-8C08-4D9A-A841-42C465815AE8}" type="pres">
      <dgm:prSet presAssocID="{E6D89FC3-19A5-4E45-8A94-4D03AE3A5F2C}" presName="rootConnector1" presStyleLbl="node1" presStyleIdx="0" presStyleCnt="0"/>
      <dgm:spPr/>
    </dgm:pt>
    <dgm:pt modelId="{87712D3C-38AD-4B35-B4DC-D09E01A1614A}" type="pres">
      <dgm:prSet presAssocID="{E6D89FC3-19A5-4E45-8A94-4D03AE3A5F2C}" presName="hierChild2" presStyleCnt="0"/>
      <dgm:spPr/>
    </dgm:pt>
    <dgm:pt modelId="{F38FFFDE-42B0-4B5C-88D6-D65065EA8E4E}" type="pres">
      <dgm:prSet presAssocID="{3C7574BD-DFEF-44E8-B378-D391289AB0C5}" presName="Name37" presStyleLbl="parChTrans1D2" presStyleIdx="0" presStyleCnt="5"/>
      <dgm:spPr/>
    </dgm:pt>
    <dgm:pt modelId="{25626901-41C9-400F-8EF3-BCB60D5D6BC0}" type="pres">
      <dgm:prSet presAssocID="{C4EEA271-3D87-4C0C-912A-3F99AFAC0669}" presName="hierRoot2" presStyleCnt="0">
        <dgm:presLayoutVars>
          <dgm:hierBranch val="init"/>
        </dgm:presLayoutVars>
      </dgm:prSet>
      <dgm:spPr/>
    </dgm:pt>
    <dgm:pt modelId="{8272234F-95FA-4868-9869-0C6E581FF0B4}" type="pres">
      <dgm:prSet presAssocID="{C4EEA271-3D87-4C0C-912A-3F99AFAC0669}" presName="rootComposite" presStyleCnt="0"/>
      <dgm:spPr/>
    </dgm:pt>
    <dgm:pt modelId="{0730DB09-59C8-4DC1-942A-5DB94712B338}" type="pres">
      <dgm:prSet presAssocID="{C4EEA271-3D87-4C0C-912A-3F99AFAC0669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E9F33938-4172-41E9-811A-847271556DF2}" type="pres">
      <dgm:prSet presAssocID="{C4EEA271-3D87-4C0C-912A-3F99AFAC0669}" presName="rootConnector" presStyleLbl="node2" presStyleIdx="0" presStyleCnt="5"/>
      <dgm:spPr/>
    </dgm:pt>
    <dgm:pt modelId="{2F103CAB-4FDA-4D94-85AF-4FAC2687366F}" type="pres">
      <dgm:prSet presAssocID="{C4EEA271-3D87-4C0C-912A-3F99AFAC0669}" presName="hierChild4" presStyleCnt="0"/>
      <dgm:spPr/>
    </dgm:pt>
    <dgm:pt modelId="{BAD7D48A-6ABC-42C7-9C2E-5D105A37BE73}" type="pres">
      <dgm:prSet presAssocID="{C4EEA271-3D87-4C0C-912A-3F99AFAC0669}" presName="hierChild5" presStyleCnt="0"/>
      <dgm:spPr/>
    </dgm:pt>
    <dgm:pt modelId="{20DAB7C8-238F-4BF4-B234-5ED433D2E151}" type="pres">
      <dgm:prSet presAssocID="{35272958-6A4F-4BD8-88CF-BF3BA51B35FF}" presName="Name37" presStyleLbl="parChTrans1D2" presStyleIdx="1" presStyleCnt="5"/>
      <dgm:spPr/>
    </dgm:pt>
    <dgm:pt modelId="{1F2D62EB-F0CA-4BD6-B4A2-C6C719B8EBDD}" type="pres">
      <dgm:prSet presAssocID="{98638CDC-BE70-483E-A025-26870C3283CD}" presName="hierRoot2" presStyleCnt="0">
        <dgm:presLayoutVars>
          <dgm:hierBranch val="init"/>
        </dgm:presLayoutVars>
      </dgm:prSet>
      <dgm:spPr/>
    </dgm:pt>
    <dgm:pt modelId="{7A0312E5-CF1C-4560-9E38-02018E3D7E90}" type="pres">
      <dgm:prSet presAssocID="{98638CDC-BE70-483E-A025-26870C3283CD}" presName="rootComposite" presStyleCnt="0"/>
      <dgm:spPr/>
    </dgm:pt>
    <dgm:pt modelId="{BC85BA3F-0761-423E-A099-8E82420F8DE8}" type="pres">
      <dgm:prSet presAssocID="{98638CDC-BE70-483E-A025-26870C3283CD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FB17C3F-AAFD-4798-B878-2292EE234D28}" type="pres">
      <dgm:prSet presAssocID="{98638CDC-BE70-483E-A025-26870C3283CD}" presName="rootConnector" presStyleLbl="node2" presStyleIdx="1" presStyleCnt="5"/>
      <dgm:spPr/>
    </dgm:pt>
    <dgm:pt modelId="{D01DDA99-E5F6-4FB3-9DE2-6F17CDDEB77C}" type="pres">
      <dgm:prSet presAssocID="{98638CDC-BE70-483E-A025-26870C3283CD}" presName="hierChild4" presStyleCnt="0"/>
      <dgm:spPr/>
    </dgm:pt>
    <dgm:pt modelId="{FE0B0E2C-060A-4373-8967-2CD69F732145}" type="pres">
      <dgm:prSet presAssocID="{98638CDC-BE70-483E-A025-26870C3283CD}" presName="hierChild5" presStyleCnt="0"/>
      <dgm:spPr/>
    </dgm:pt>
    <dgm:pt modelId="{14E9AE4B-1428-4F4D-A002-FBC75900E0F0}" type="pres">
      <dgm:prSet presAssocID="{3FA1BEFF-91E7-4C5F-BB5B-1F3EF63EA843}" presName="Name37" presStyleLbl="parChTrans1D2" presStyleIdx="2" presStyleCnt="5"/>
      <dgm:spPr/>
    </dgm:pt>
    <dgm:pt modelId="{B2FB483B-E438-40D4-B0D5-9D119AF9262E}" type="pres">
      <dgm:prSet presAssocID="{D8C112DC-D5D9-4F93-850E-0CB7D562F558}" presName="hierRoot2" presStyleCnt="0">
        <dgm:presLayoutVars>
          <dgm:hierBranch val="init"/>
        </dgm:presLayoutVars>
      </dgm:prSet>
      <dgm:spPr/>
    </dgm:pt>
    <dgm:pt modelId="{D1D372E5-6107-4452-B7AE-32F3229F6C1F}" type="pres">
      <dgm:prSet presAssocID="{D8C112DC-D5D9-4F93-850E-0CB7D562F558}" presName="rootComposite" presStyleCnt="0"/>
      <dgm:spPr/>
    </dgm:pt>
    <dgm:pt modelId="{6FEC8DB6-F9B0-4AC1-9376-FF0571C3848B}" type="pres">
      <dgm:prSet presAssocID="{D8C112DC-D5D9-4F93-850E-0CB7D562F55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08E91F3-820C-4E0A-883F-D561EBB716FC}" type="pres">
      <dgm:prSet presAssocID="{D8C112DC-D5D9-4F93-850E-0CB7D562F558}" presName="rootConnector" presStyleLbl="node2" presStyleIdx="2" presStyleCnt="5"/>
      <dgm:spPr/>
    </dgm:pt>
    <dgm:pt modelId="{3C07EF1B-7F38-4477-A0DE-F59EBF944D76}" type="pres">
      <dgm:prSet presAssocID="{D8C112DC-D5D9-4F93-850E-0CB7D562F558}" presName="hierChild4" presStyleCnt="0"/>
      <dgm:spPr/>
    </dgm:pt>
    <dgm:pt modelId="{BFA5F75F-4074-43B1-A7E9-B0C311C73534}" type="pres">
      <dgm:prSet presAssocID="{D8C112DC-D5D9-4F93-850E-0CB7D562F558}" presName="hierChild5" presStyleCnt="0"/>
      <dgm:spPr/>
    </dgm:pt>
    <dgm:pt modelId="{04467866-CF16-4C06-9C33-D7E5DFFE28DB}" type="pres">
      <dgm:prSet presAssocID="{A71BB647-835D-4389-ACF8-CF71C5AAAC79}" presName="Name37" presStyleLbl="parChTrans1D2" presStyleIdx="3" presStyleCnt="5"/>
      <dgm:spPr/>
    </dgm:pt>
    <dgm:pt modelId="{98565301-5031-434C-914D-6326B50747A7}" type="pres">
      <dgm:prSet presAssocID="{8EF17BD3-ABC1-4914-92F7-E71083DC6502}" presName="hierRoot2" presStyleCnt="0">
        <dgm:presLayoutVars>
          <dgm:hierBranch val="init"/>
        </dgm:presLayoutVars>
      </dgm:prSet>
      <dgm:spPr/>
    </dgm:pt>
    <dgm:pt modelId="{6F515F29-9919-4D2E-AEF7-4EF6776D7844}" type="pres">
      <dgm:prSet presAssocID="{8EF17BD3-ABC1-4914-92F7-E71083DC6502}" presName="rootComposite" presStyleCnt="0"/>
      <dgm:spPr/>
    </dgm:pt>
    <dgm:pt modelId="{55F5A946-B009-48AD-AF38-EAF2166777A9}" type="pres">
      <dgm:prSet presAssocID="{8EF17BD3-ABC1-4914-92F7-E71083DC6502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ECAD6F7-16F9-4CC3-A595-2FC3445E54E6}" type="pres">
      <dgm:prSet presAssocID="{8EF17BD3-ABC1-4914-92F7-E71083DC6502}" presName="rootConnector" presStyleLbl="node2" presStyleIdx="3" presStyleCnt="5"/>
      <dgm:spPr/>
    </dgm:pt>
    <dgm:pt modelId="{2209099F-72D0-4BD0-93B4-2B6817DF6782}" type="pres">
      <dgm:prSet presAssocID="{8EF17BD3-ABC1-4914-92F7-E71083DC6502}" presName="hierChild4" presStyleCnt="0"/>
      <dgm:spPr/>
    </dgm:pt>
    <dgm:pt modelId="{235BB5C4-C6C3-41BD-80D4-837F02A4A9DD}" type="pres">
      <dgm:prSet presAssocID="{8EF17BD3-ABC1-4914-92F7-E71083DC6502}" presName="hierChild5" presStyleCnt="0"/>
      <dgm:spPr/>
    </dgm:pt>
    <dgm:pt modelId="{B6567308-30EA-4E99-9E12-475370AC7818}" type="pres">
      <dgm:prSet presAssocID="{0493CE3E-B075-4418-910D-DEBE06869E35}" presName="Name37" presStyleLbl="parChTrans1D2" presStyleIdx="4" presStyleCnt="5"/>
      <dgm:spPr/>
    </dgm:pt>
    <dgm:pt modelId="{273FE2AE-37C8-4961-8EA8-E92260EDC950}" type="pres">
      <dgm:prSet presAssocID="{3DFD13A5-D89C-40C6-BC47-51E02996BD53}" presName="hierRoot2" presStyleCnt="0">
        <dgm:presLayoutVars>
          <dgm:hierBranch val="init"/>
        </dgm:presLayoutVars>
      </dgm:prSet>
      <dgm:spPr/>
    </dgm:pt>
    <dgm:pt modelId="{FA22DD4C-37A6-4CDA-B7AE-9113EA1E1C5D}" type="pres">
      <dgm:prSet presAssocID="{3DFD13A5-D89C-40C6-BC47-51E02996BD53}" presName="rootComposite" presStyleCnt="0"/>
      <dgm:spPr/>
    </dgm:pt>
    <dgm:pt modelId="{ECC52B63-31E0-4006-833C-ABB8D67FA20D}" type="pres">
      <dgm:prSet presAssocID="{3DFD13A5-D89C-40C6-BC47-51E02996BD53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5B874431-CEA8-4CE6-B8E5-E7B6A2E8D1DA}" type="pres">
      <dgm:prSet presAssocID="{3DFD13A5-D89C-40C6-BC47-51E02996BD53}" presName="rootConnector" presStyleLbl="node2" presStyleIdx="4" presStyleCnt="5"/>
      <dgm:spPr/>
    </dgm:pt>
    <dgm:pt modelId="{CBC54F7C-659F-44A6-97DA-F0641BD80AEC}" type="pres">
      <dgm:prSet presAssocID="{3DFD13A5-D89C-40C6-BC47-51E02996BD53}" presName="hierChild4" presStyleCnt="0"/>
      <dgm:spPr/>
    </dgm:pt>
    <dgm:pt modelId="{795B237B-5ED3-40DC-9606-575074320CBF}" type="pres">
      <dgm:prSet presAssocID="{3DFD13A5-D89C-40C6-BC47-51E02996BD53}" presName="hierChild5" presStyleCnt="0"/>
      <dgm:spPr/>
    </dgm:pt>
    <dgm:pt modelId="{B2570863-0C0D-4B1C-A927-FD9FEA739FA4}" type="pres">
      <dgm:prSet presAssocID="{E6D89FC3-19A5-4E45-8A94-4D03AE3A5F2C}" presName="hierChild3" presStyleCnt="0"/>
      <dgm:spPr/>
    </dgm:pt>
  </dgm:ptLst>
  <dgm:cxnLst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2390221B-E25A-4D13-A82D-6412069E5BF7}" type="presOf" srcId="{0493CE3E-B075-4418-910D-DEBE06869E35}" destId="{B6567308-30EA-4E99-9E12-475370AC7818}" srcOrd="0" destOrd="0" presId="urn:microsoft.com/office/officeart/2005/8/layout/orgChart1"/>
    <dgm:cxn modelId="{6592951F-6F56-4935-A369-D9FCDE9263FB}" type="presOf" srcId="{C4EEA271-3D87-4C0C-912A-3F99AFAC0669}" destId="{E9F33938-4172-41E9-811A-847271556DF2}" srcOrd="1" destOrd="0" presId="urn:microsoft.com/office/officeart/2005/8/layout/orgChart1"/>
    <dgm:cxn modelId="{6582BF22-3322-405E-9E62-3CC0ED9241AF}" type="presOf" srcId="{8EF17BD3-ABC1-4914-92F7-E71083DC6502}" destId="{55F5A946-B009-48AD-AF38-EAF2166777A9}" srcOrd="0" destOrd="0" presId="urn:microsoft.com/office/officeart/2005/8/layout/orgChart1"/>
    <dgm:cxn modelId="{175D4D2A-048D-4A4B-AD80-182E24E2A10A}" type="presOf" srcId="{98638CDC-BE70-483E-A025-26870C3283CD}" destId="{5FB17C3F-AAFD-4798-B878-2292EE234D28}" srcOrd="1" destOrd="0" presId="urn:microsoft.com/office/officeart/2005/8/layout/orgChart1"/>
    <dgm:cxn modelId="{10475F37-7F9B-428A-96E7-B73B720E5BBD}" type="presOf" srcId="{98638CDC-BE70-483E-A025-26870C3283CD}" destId="{BC85BA3F-0761-423E-A099-8E82420F8DE8}" srcOrd="0" destOrd="0" presId="urn:microsoft.com/office/officeart/2005/8/layout/orgChart1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B63C245F-6424-4353-AF3E-8D2C0FBDF3DB}" srcId="{E6D89FC3-19A5-4E45-8A94-4D03AE3A5F2C}" destId="{8EF17BD3-ABC1-4914-92F7-E71083DC6502}" srcOrd="3" destOrd="0" parTransId="{A71BB647-835D-4389-ACF8-CF71C5AAAC79}" sibTransId="{6BFAE0E8-5A45-4AAE-8798-B1D274E52585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49000B6B-3002-4C3D-B2BC-0D3CF517AD41}" type="presOf" srcId="{8EF17BD3-ABC1-4914-92F7-E71083DC6502}" destId="{0ECAD6F7-16F9-4CC3-A595-2FC3445E54E6}" srcOrd="1" destOrd="0" presId="urn:microsoft.com/office/officeart/2005/8/layout/orgChart1"/>
    <dgm:cxn modelId="{4926874B-6A5E-43D1-8301-34B51E753A3A}" type="presOf" srcId="{A71BB647-835D-4389-ACF8-CF71C5AAAC79}" destId="{04467866-CF16-4C06-9C33-D7E5DFFE28DB}" srcOrd="0" destOrd="0" presId="urn:microsoft.com/office/officeart/2005/8/layout/orgChart1"/>
    <dgm:cxn modelId="{0A7F2C82-7B3B-4C6E-83F4-37FB94CA1C8C}" type="presOf" srcId="{2AA76CEC-4A49-446A-81B7-FEB22EC2776D}" destId="{6C4EC166-DFE3-42C4-9846-EA18230F487B}" srcOrd="0" destOrd="0" presId="urn:microsoft.com/office/officeart/2005/8/layout/orgChart1"/>
    <dgm:cxn modelId="{DFF8338F-79C0-489A-B397-EF04FDFD1D84}" type="presOf" srcId="{E6D89FC3-19A5-4E45-8A94-4D03AE3A5F2C}" destId="{1164F5A5-8C08-4D9A-A841-42C465815AE8}" srcOrd="1" destOrd="0" presId="urn:microsoft.com/office/officeart/2005/8/layout/orgChart1"/>
    <dgm:cxn modelId="{0DC9ABA1-E671-4268-B882-F5E2A0BB2A1E}" type="presOf" srcId="{35272958-6A4F-4BD8-88CF-BF3BA51B35FF}" destId="{20DAB7C8-238F-4BF4-B234-5ED433D2E151}" srcOrd="0" destOrd="0" presId="urn:microsoft.com/office/officeart/2005/8/layout/orgChart1"/>
    <dgm:cxn modelId="{BC63B6A3-556A-41B0-9380-1F7F8C1F9A17}" type="presOf" srcId="{D8C112DC-D5D9-4F93-850E-0CB7D562F558}" destId="{008E91F3-820C-4E0A-883F-D561EBB716FC}" srcOrd="1" destOrd="0" presId="urn:microsoft.com/office/officeart/2005/8/layout/orgChart1"/>
    <dgm:cxn modelId="{A2BBCEA7-2C23-4F58-9893-2A8B4581FA8C}" type="presOf" srcId="{C4EEA271-3D87-4C0C-912A-3F99AFAC0669}" destId="{0730DB09-59C8-4DC1-942A-5DB94712B338}" srcOrd="0" destOrd="0" presId="urn:microsoft.com/office/officeart/2005/8/layout/orgChart1"/>
    <dgm:cxn modelId="{C0FF34B4-0CF5-45EE-9178-CFB1A95FEACE}" srcId="{E6D89FC3-19A5-4E45-8A94-4D03AE3A5F2C}" destId="{D8C112DC-D5D9-4F93-850E-0CB7D562F558}" srcOrd="2" destOrd="0" parTransId="{3FA1BEFF-91E7-4C5F-BB5B-1F3EF63EA843}" sibTransId="{A1F9DA93-F2B9-4B3E-BB36-144A6C1B5896}"/>
    <dgm:cxn modelId="{8A90FEC1-D760-4E85-843A-990DF81FB972}" type="presOf" srcId="{D8C112DC-D5D9-4F93-850E-0CB7D562F558}" destId="{6FEC8DB6-F9B0-4AC1-9376-FF0571C3848B}" srcOrd="0" destOrd="0" presId="urn:microsoft.com/office/officeart/2005/8/layout/orgChart1"/>
    <dgm:cxn modelId="{3E3F28CA-BA79-4D5C-82E0-F55F722EE35C}" type="presOf" srcId="{3FA1BEFF-91E7-4C5F-BB5B-1F3EF63EA843}" destId="{14E9AE4B-1428-4F4D-A002-FBC75900E0F0}" srcOrd="0" destOrd="0" presId="urn:microsoft.com/office/officeart/2005/8/layout/orgChart1"/>
    <dgm:cxn modelId="{D4AC61CC-D803-471E-9DA9-09B185271364}" type="presOf" srcId="{E6D89FC3-19A5-4E45-8A94-4D03AE3A5F2C}" destId="{DC86E450-82B4-4EA9-882F-3B2919C7E90D}" srcOrd="0" destOrd="0" presId="urn:microsoft.com/office/officeart/2005/8/layout/orgChart1"/>
    <dgm:cxn modelId="{A7BC8AEE-FF87-44C6-A080-FCFB24862F6A}" type="presOf" srcId="{3DFD13A5-D89C-40C6-BC47-51E02996BD53}" destId="{5B874431-CEA8-4CE6-B8E5-E7B6A2E8D1DA}" srcOrd="1" destOrd="0" presId="urn:microsoft.com/office/officeart/2005/8/layout/orgChart1"/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6B351CFB-D81F-4FE1-86AA-B3B54BC44D51}" type="presOf" srcId="{3C7574BD-DFEF-44E8-B378-D391289AB0C5}" destId="{F38FFFDE-42B0-4B5C-88D6-D65065EA8E4E}" srcOrd="0" destOrd="0" presId="urn:microsoft.com/office/officeart/2005/8/layout/orgChart1"/>
    <dgm:cxn modelId="{39ABD8FB-F257-416D-ABE0-760BDA9155D1}" type="presOf" srcId="{3DFD13A5-D89C-40C6-BC47-51E02996BD53}" destId="{ECC52B63-31E0-4006-833C-ABB8D67FA20D}" srcOrd="0" destOrd="0" presId="urn:microsoft.com/office/officeart/2005/8/layout/orgChart1"/>
    <dgm:cxn modelId="{2962F64B-4B78-4025-93DD-71A9301AC7BD}" type="presParOf" srcId="{6C4EC166-DFE3-42C4-9846-EA18230F487B}" destId="{05D4CF42-FC1F-4E4F-A604-B1CA85D35F22}" srcOrd="0" destOrd="0" presId="urn:microsoft.com/office/officeart/2005/8/layout/orgChart1"/>
    <dgm:cxn modelId="{2E0B0E5F-E6FC-4C4D-B4AD-60BDE6D15846}" type="presParOf" srcId="{05D4CF42-FC1F-4E4F-A604-B1CA85D35F22}" destId="{2A0BE97F-876C-44A4-822B-7E7D89942EA3}" srcOrd="0" destOrd="0" presId="urn:microsoft.com/office/officeart/2005/8/layout/orgChart1"/>
    <dgm:cxn modelId="{33CBB1D4-B4C2-4462-8BB4-975E089F4B6D}" type="presParOf" srcId="{2A0BE97F-876C-44A4-822B-7E7D89942EA3}" destId="{DC86E450-82B4-4EA9-882F-3B2919C7E90D}" srcOrd="0" destOrd="0" presId="urn:microsoft.com/office/officeart/2005/8/layout/orgChart1"/>
    <dgm:cxn modelId="{D38E8F37-0B2A-43CD-92B2-320EC1C36199}" type="presParOf" srcId="{2A0BE97F-876C-44A4-822B-7E7D89942EA3}" destId="{1164F5A5-8C08-4D9A-A841-42C465815AE8}" srcOrd="1" destOrd="0" presId="urn:microsoft.com/office/officeart/2005/8/layout/orgChart1"/>
    <dgm:cxn modelId="{DD8AA1A9-32FF-411A-83C7-F27E76D29248}" type="presParOf" srcId="{05D4CF42-FC1F-4E4F-A604-B1CA85D35F22}" destId="{87712D3C-38AD-4B35-B4DC-D09E01A1614A}" srcOrd="1" destOrd="0" presId="urn:microsoft.com/office/officeart/2005/8/layout/orgChart1"/>
    <dgm:cxn modelId="{31D0E2AF-F6E4-425D-BDFF-14D092ED59F2}" type="presParOf" srcId="{87712D3C-38AD-4B35-B4DC-D09E01A1614A}" destId="{F38FFFDE-42B0-4B5C-88D6-D65065EA8E4E}" srcOrd="0" destOrd="0" presId="urn:microsoft.com/office/officeart/2005/8/layout/orgChart1"/>
    <dgm:cxn modelId="{2A79435B-1DAB-47B3-A3F1-93AD2B5C73B2}" type="presParOf" srcId="{87712D3C-38AD-4B35-B4DC-D09E01A1614A}" destId="{25626901-41C9-400F-8EF3-BCB60D5D6BC0}" srcOrd="1" destOrd="0" presId="urn:microsoft.com/office/officeart/2005/8/layout/orgChart1"/>
    <dgm:cxn modelId="{6EC7C43F-C360-49CF-B06E-03B155A59584}" type="presParOf" srcId="{25626901-41C9-400F-8EF3-BCB60D5D6BC0}" destId="{8272234F-95FA-4868-9869-0C6E581FF0B4}" srcOrd="0" destOrd="0" presId="urn:microsoft.com/office/officeart/2005/8/layout/orgChart1"/>
    <dgm:cxn modelId="{6259C10C-C5FC-421A-8CBE-682EC05F5395}" type="presParOf" srcId="{8272234F-95FA-4868-9869-0C6E581FF0B4}" destId="{0730DB09-59C8-4DC1-942A-5DB94712B338}" srcOrd="0" destOrd="0" presId="urn:microsoft.com/office/officeart/2005/8/layout/orgChart1"/>
    <dgm:cxn modelId="{1DD47858-4663-48FC-8D07-E37BC167DB04}" type="presParOf" srcId="{8272234F-95FA-4868-9869-0C6E581FF0B4}" destId="{E9F33938-4172-41E9-811A-847271556DF2}" srcOrd="1" destOrd="0" presId="urn:microsoft.com/office/officeart/2005/8/layout/orgChart1"/>
    <dgm:cxn modelId="{C5B308B6-9117-4532-8682-61AEE3AC935A}" type="presParOf" srcId="{25626901-41C9-400F-8EF3-BCB60D5D6BC0}" destId="{2F103CAB-4FDA-4D94-85AF-4FAC2687366F}" srcOrd="1" destOrd="0" presId="urn:microsoft.com/office/officeart/2005/8/layout/orgChart1"/>
    <dgm:cxn modelId="{C991E3B9-4B32-4DA2-B8CC-82286E355408}" type="presParOf" srcId="{25626901-41C9-400F-8EF3-BCB60D5D6BC0}" destId="{BAD7D48A-6ABC-42C7-9C2E-5D105A37BE73}" srcOrd="2" destOrd="0" presId="urn:microsoft.com/office/officeart/2005/8/layout/orgChart1"/>
    <dgm:cxn modelId="{DCC1784F-4A5E-4B62-A451-2467EC2298C6}" type="presParOf" srcId="{87712D3C-38AD-4B35-B4DC-D09E01A1614A}" destId="{20DAB7C8-238F-4BF4-B234-5ED433D2E151}" srcOrd="2" destOrd="0" presId="urn:microsoft.com/office/officeart/2005/8/layout/orgChart1"/>
    <dgm:cxn modelId="{97741259-C3DA-46A6-86D2-18E8BD63A710}" type="presParOf" srcId="{87712D3C-38AD-4B35-B4DC-D09E01A1614A}" destId="{1F2D62EB-F0CA-4BD6-B4A2-C6C719B8EBDD}" srcOrd="3" destOrd="0" presId="urn:microsoft.com/office/officeart/2005/8/layout/orgChart1"/>
    <dgm:cxn modelId="{225D5414-BBBF-4B57-BBDE-FB270EEF66CE}" type="presParOf" srcId="{1F2D62EB-F0CA-4BD6-B4A2-C6C719B8EBDD}" destId="{7A0312E5-CF1C-4560-9E38-02018E3D7E90}" srcOrd="0" destOrd="0" presId="urn:microsoft.com/office/officeart/2005/8/layout/orgChart1"/>
    <dgm:cxn modelId="{B83E59D9-BCA3-4FD1-BB7F-D52D03DC15BF}" type="presParOf" srcId="{7A0312E5-CF1C-4560-9E38-02018E3D7E90}" destId="{BC85BA3F-0761-423E-A099-8E82420F8DE8}" srcOrd="0" destOrd="0" presId="urn:microsoft.com/office/officeart/2005/8/layout/orgChart1"/>
    <dgm:cxn modelId="{0C9340FB-DDFA-42A6-A48F-4C3A86C295A3}" type="presParOf" srcId="{7A0312E5-CF1C-4560-9E38-02018E3D7E90}" destId="{5FB17C3F-AAFD-4798-B878-2292EE234D28}" srcOrd="1" destOrd="0" presId="urn:microsoft.com/office/officeart/2005/8/layout/orgChart1"/>
    <dgm:cxn modelId="{8F17EFA6-76FE-400E-A85A-24015EC0DCF0}" type="presParOf" srcId="{1F2D62EB-F0CA-4BD6-B4A2-C6C719B8EBDD}" destId="{D01DDA99-E5F6-4FB3-9DE2-6F17CDDEB77C}" srcOrd="1" destOrd="0" presId="urn:microsoft.com/office/officeart/2005/8/layout/orgChart1"/>
    <dgm:cxn modelId="{BD61F61C-F892-4227-9A7D-78F91D2C8AA0}" type="presParOf" srcId="{1F2D62EB-F0CA-4BD6-B4A2-C6C719B8EBDD}" destId="{FE0B0E2C-060A-4373-8967-2CD69F732145}" srcOrd="2" destOrd="0" presId="urn:microsoft.com/office/officeart/2005/8/layout/orgChart1"/>
    <dgm:cxn modelId="{6995D2BD-C5FF-41BE-B2BB-B1EB4D1D6B72}" type="presParOf" srcId="{87712D3C-38AD-4B35-B4DC-D09E01A1614A}" destId="{14E9AE4B-1428-4F4D-A002-FBC75900E0F0}" srcOrd="4" destOrd="0" presId="urn:microsoft.com/office/officeart/2005/8/layout/orgChart1"/>
    <dgm:cxn modelId="{E781FF5C-F7E9-4556-8540-2807E3A31534}" type="presParOf" srcId="{87712D3C-38AD-4B35-B4DC-D09E01A1614A}" destId="{B2FB483B-E438-40D4-B0D5-9D119AF9262E}" srcOrd="5" destOrd="0" presId="urn:microsoft.com/office/officeart/2005/8/layout/orgChart1"/>
    <dgm:cxn modelId="{2F2702EE-27C4-4D11-A634-F32EFDB338BD}" type="presParOf" srcId="{B2FB483B-E438-40D4-B0D5-9D119AF9262E}" destId="{D1D372E5-6107-4452-B7AE-32F3229F6C1F}" srcOrd="0" destOrd="0" presId="urn:microsoft.com/office/officeart/2005/8/layout/orgChart1"/>
    <dgm:cxn modelId="{B2027D1A-770B-4EFF-8AE6-5233A840294E}" type="presParOf" srcId="{D1D372E5-6107-4452-B7AE-32F3229F6C1F}" destId="{6FEC8DB6-F9B0-4AC1-9376-FF0571C3848B}" srcOrd="0" destOrd="0" presId="urn:microsoft.com/office/officeart/2005/8/layout/orgChart1"/>
    <dgm:cxn modelId="{2A2ACAAD-D701-4DFC-8628-3214E72F793F}" type="presParOf" srcId="{D1D372E5-6107-4452-B7AE-32F3229F6C1F}" destId="{008E91F3-820C-4E0A-883F-D561EBB716FC}" srcOrd="1" destOrd="0" presId="urn:microsoft.com/office/officeart/2005/8/layout/orgChart1"/>
    <dgm:cxn modelId="{9B5284F1-790F-43A0-9341-1505D7544022}" type="presParOf" srcId="{B2FB483B-E438-40D4-B0D5-9D119AF9262E}" destId="{3C07EF1B-7F38-4477-A0DE-F59EBF944D76}" srcOrd="1" destOrd="0" presId="urn:microsoft.com/office/officeart/2005/8/layout/orgChart1"/>
    <dgm:cxn modelId="{4D9DAF49-5AB3-4FF7-A887-9448A32E83EB}" type="presParOf" srcId="{B2FB483B-E438-40D4-B0D5-9D119AF9262E}" destId="{BFA5F75F-4074-43B1-A7E9-B0C311C73534}" srcOrd="2" destOrd="0" presId="urn:microsoft.com/office/officeart/2005/8/layout/orgChart1"/>
    <dgm:cxn modelId="{01784FB8-689A-4C9B-93DA-5D270CCB60B8}" type="presParOf" srcId="{87712D3C-38AD-4B35-B4DC-D09E01A1614A}" destId="{04467866-CF16-4C06-9C33-D7E5DFFE28DB}" srcOrd="6" destOrd="0" presId="urn:microsoft.com/office/officeart/2005/8/layout/orgChart1"/>
    <dgm:cxn modelId="{6B0E572C-AE21-47DD-8741-789AA0A2F200}" type="presParOf" srcId="{87712D3C-38AD-4B35-B4DC-D09E01A1614A}" destId="{98565301-5031-434C-914D-6326B50747A7}" srcOrd="7" destOrd="0" presId="urn:microsoft.com/office/officeart/2005/8/layout/orgChart1"/>
    <dgm:cxn modelId="{D14FE7F9-B612-4733-BE65-9145CAD6903B}" type="presParOf" srcId="{98565301-5031-434C-914D-6326B50747A7}" destId="{6F515F29-9919-4D2E-AEF7-4EF6776D7844}" srcOrd="0" destOrd="0" presId="urn:microsoft.com/office/officeart/2005/8/layout/orgChart1"/>
    <dgm:cxn modelId="{B3B61D9A-42BD-4E56-91C7-97EE371C96FD}" type="presParOf" srcId="{6F515F29-9919-4D2E-AEF7-4EF6776D7844}" destId="{55F5A946-B009-48AD-AF38-EAF2166777A9}" srcOrd="0" destOrd="0" presId="urn:microsoft.com/office/officeart/2005/8/layout/orgChart1"/>
    <dgm:cxn modelId="{4A5BBDB7-4D97-4182-B907-1D004DCA943D}" type="presParOf" srcId="{6F515F29-9919-4D2E-AEF7-4EF6776D7844}" destId="{0ECAD6F7-16F9-4CC3-A595-2FC3445E54E6}" srcOrd="1" destOrd="0" presId="urn:microsoft.com/office/officeart/2005/8/layout/orgChart1"/>
    <dgm:cxn modelId="{2E6F0C4E-790A-4937-B44A-2D067DE30109}" type="presParOf" srcId="{98565301-5031-434C-914D-6326B50747A7}" destId="{2209099F-72D0-4BD0-93B4-2B6817DF6782}" srcOrd="1" destOrd="0" presId="urn:microsoft.com/office/officeart/2005/8/layout/orgChart1"/>
    <dgm:cxn modelId="{EEFB1EB2-6616-437F-A932-31D72A05AC44}" type="presParOf" srcId="{98565301-5031-434C-914D-6326B50747A7}" destId="{235BB5C4-C6C3-41BD-80D4-837F02A4A9DD}" srcOrd="2" destOrd="0" presId="urn:microsoft.com/office/officeart/2005/8/layout/orgChart1"/>
    <dgm:cxn modelId="{4FE87C62-A24D-4C4A-803E-CB1E25DE2DAF}" type="presParOf" srcId="{87712D3C-38AD-4B35-B4DC-D09E01A1614A}" destId="{B6567308-30EA-4E99-9E12-475370AC7818}" srcOrd="8" destOrd="0" presId="urn:microsoft.com/office/officeart/2005/8/layout/orgChart1"/>
    <dgm:cxn modelId="{A4DD1E53-E97C-44BC-9450-50584FC82BD6}" type="presParOf" srcId="{87712D3C-38AD-4B35-B4DC-D09E01A1614A}" destId="{273FE2AE-37C8-4961-8EA8-E92260EDC950}" srcOrd="9" destOrd="0" presId="urn:microsoft.com/office/officeart/2005/8/layout/orgChart1"/>
    <dgm:cxn modelId="{B3C8893B-E72A-4C3B-BCCD-640609A9B6F2}" type="presParOf" srcId="{273FE2AE-37C8-4961-8EA8-E92260EDC950}" destId="{FA22DD4C-37A6-4CDA-B7AE-9113EA1E1C5D}" srcOrd="0" destOrd="0" presId="urn:microsoft.com/office/officeart/2005/8/layout/orgChart1"/>
    <dgm:cxn modelId="{A8654F17-A79A-4EA7-8676-5B6B49F7F01E}" type="presParOf" srcId="{FA22DD4C-37A6-4CDA-B7AE-9113EA1E1C5D}" destId="{ECC52B63-31E0-4006-833C-ABB8D67FA20D}" srcOrd="0" destOrd="0" presId="urn:microsoft.com/office/officeart/2005/8/layout/orgChart1"/>
    <dgm:cxn modelId="{A3D8EC98-A161-4951-8184-0A55C6D98E3B}" type="presParOf" srcId="{FA22DD4C-37A6-4CDA-B7AE-9113EA1E1C5D}" destId="{5B874431-CEA8-4CE6-B8E5-E7B6A2E8D1DA}" srcOrd="1" destOrd="0" presId="urn:microsoft.com/office/officeart/2005/8/layout/orgChart1"/>
    <dgm:cxn modelId="{D3E5B349-046B-452F-A0A5-EAA25983CF07}" type="presParOf" srcId="{273FE2AE-37C8-4961-8EA8-E92260EDC950}" destId="{CBC54F7C-659F-44A6-97DA-F0641BD80AEC}" srcOrd="1" destOrd="0" presId="urn:microsoft.com/office/officeart/2005/8/layout/orgChart1"/>
    <dgm:cxn modelId="{04B5617A-FC11-4FF9-8209-88FFC2DA1B30}" type="presParOf" srcId="{273FE2AE-37C8-4961-8EA8-E92260EDC950}" destId="{795B237B-5ED3-40DC-9606-575074320CBF}" srcOrd="2" destOrd="0" presId="urn:microsoft.com/office/officeart/2005/8/layout/orgChart1"/>
    <dgm:cxn modelId="{3AC9BCAE-108D-404F-B95D-2D3E5D118787}" type="presParOf" srcId="{05D4CF42-FC1F-4E4F-A604-B1CA85D35F22}" destId="{B2570863-0C0D-4B1C-A927-FD9FEA739F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635388" y="1606"/>
          <a:ext cx="3231847" cy="4011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kern="1200" dirty="0">
              <a:solidFill>
                <a:schemeClr val="tx1"/>
              </a:solidFill>
            </a:rPr>
            <a:t>Fundamentals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647137" y="13355"/>
        <a:ext cx="3208349" cy="377646"/>
      </dsp:txXfrm>
    </dsp:sp>
    <dsp:sp modelId="{752CC50F-2FFD-4F40-B030-584273F97925}">
      <dsp:nvSpPr>
        <dsp:cNvPr id="0" name=""/>
        <dsp:cNvSpPr/>
      </dsp:nvSpPr>
      <dsp:spPr>
        <a:xfrm>
          <a:off x="958573" y="402750"/>
          <a:ext cx="323184" cy="300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858"/>
              </a:lnTo>
              <a:lnTo>
                <a:pt x="323184" y="30085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1281758" y="503037"/>
          <a:ext cx="2592467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1. Basics &amp; Fundamentals</a:t>
          </a:r>
          <a:endParaRPr lang="en-IN" sz="1600" kern="1200" dirty="0"/>
        </a:p>
      </dsp:txBody>
      <dsp:txXfrm>
        <a:off x="1293507" y="514786"/>
        <a:ext cx="2568969" cy="377646"/>
      </dsp:txXfrm>
    </dsp:sp>
    <dsp:sp modelId="{E8A5BC7A-510C-4E88-B8F8-B76EC94ECD3F}">
      <dsp:nvSpPr>
        <dsp:cNvPr id="0" name=""/>
        <dsp:cNvSpPr/>
      </dsp:nvSpPr>
      <dsp:spPr>
        <a:xfrm>
          <a:off x="958573" y="402750"/>
          <a:ext cx="323184" cy="802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2289"/>
              </a:lnTo>
              <a:lnTo>
                <a:pt x="323184" y="80228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D70EC-8187-4BA5-A67C-668E691618EF}">
      <dsp:nvSpPr>
        <dsp:cNvPr id="0" name=""/>
        <dsp:cNvSpPr/>
      </dsp:nvSpPr>
      <dsp:spPr>
        <a:xfrm>
          <a:off x="1281758" y="1004468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2. Variables &amp; Datatypes</a:t>
          </a:r>
          <a:endParaRPr lang="en-IN" sz="1600" kern="1200"/>
        </a:p>
      </dsp:txBody>
      <dsp:txXfrm>
        <a:off x="1293507" y="1016217"/>
        <a:ext cx="2598275" cy="377646"/>
      </dsp:txXfrm>
    </dsp:sp>
    <dsp:sp modelId="{226B5392-B2DA-4F8C-8568-4CDA56A513C5}">
      <dsp:nvSpPr>
        <dsp:cNvPr id="0" name=""/>
        <dsp:cNvSpPr/>
      </dsp:nvSpPr>
      <dsp:spPr>
        <a:xfrm>
          <a:off x="958573" y="402750"/>
          <a:ext cx="323184" cy="1303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720"/>
              </a:lnTo>
              <a:lnTo>
                <a:pt x="323184" y="1303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16FB9-9AD2-4F70-986B-DA0DC6A229C6}">
      <dsp:nvSpPr>
        <dsp:cNvPr id="0" name=""/>
        <dsp:cNvSpPr/>
      </dsp:nvSpPr>
      <dsp:spPr>
        <a:xfrm>
          <a:off x="1281758" y="1505899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3. Operators &amp; Conditions</a:t>
          </a:r>
          <a:endParaRPr lang="en-IN" sz="1600" kern="1200" dirty="0"/>
        </a:p>
      </dsp:txBody>
      <dsp:txXfrm>
        <a:off x="1293507" y="1517648"/>
        <a:ext cx="2598275" cy="377646"/>
      </dsp:txXfrm>
    </dsp:sp>
    <dsp:sp modelId="{97AD2762-90E4-4B93-BF40-D88754F2DCDE}">
      <dsp:nvSpPr>
        <dsp:cNvPr id="0" name=""/>
        <dsp:cNvSpPr/>
      </dsp:nvSpPr>
      <dsp:spPr>
        <a:xfrm>
          <a:off x="958573" y="402750"/>
          <a:ext cx="323184" cy="1805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151"/>
              </a:lnTo>
              <a:lnTo>
                <a:pt x="323184" y="180515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6F1070-6CC1-479C-AE58-05C2DA4C8A06}">
      <dsp:nvSpPr>
        <dsp:cNvPr id="0" name=""/>
        <dsp:cNvSpPr/>
      </dsp:nvSpPr>
      <dsp:spPr>
        <a:xfrm>
          <a:off x="1281758" y="2007330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4. Arrays</a:t>
          </a:r>
          <a:endParaRPr lang="en-IN" sz="1600" kern="1200"/>
        </a:p>
      </dsp:txBody>
      <dsp:txXfrm>
        <a:off x="1293507" y="2019079"/>
        <a:ext cx="2598275" cy="377646"/>
      </dsp:txXfrm>
    </dsp:sp>
    <dsp:sp modelId="{A604E778-6924-4B91-9F3C-97ECEE5676F4}">
      <dsp:nvSpPr>
        <dsp:cNvPr id="0" name=""/>
        <dsp:cNvSpPr/>
      </dsp:nvSpPr>
      <dsp:spPr>
        <a:xfrm>
          <a:off x="958573" y="402750"/>
          <a:ext cx="323184" cy="230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582"/>
              </a:lnTo>
              <a:lnTo>
                <a:pt x="323184" y="23065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472EC-30E3-405F-900D-5683CE102150}">
      <dsp:nvSpPr>
        <dsp:cNvPr id="0" name=""/>
        <dsp:cNvSpPr/>
      </dsp:nvSpPr>
      <dsp:spPr>
        <a:xfrm>
          <a:off x="1281758" y="2508761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5. Loops</a:t>
          </a:r>
          <a:endParaRPr lang="en-IN" sz="1600" kern="1200"/>
        </a:p>
      </dsp:txBody>
      <dsp:txXfrm>
        <a:off x="1293507" y="2520510"/>
        <a:ext cx="2598275" cy="377646"/>
      </dsp:txXfrm>
    </dsp:sp>
    <dsp:sp modelId="{FCE81405-F466-466C-87A8-390CD59893A3}">
      <dsp:nvSpPr>
        <dsp:cNvPr id="0" name=""/>
        <dsp:cNvSpPr/>
      </dsp:nvSpPr>
      <dsp:spPr>
        <a:xfrm>
          <a:off x="958573" y="402750"/>
          <a:ext cx="323184" cy="28080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8013"/>
              </a:lnTo>
              <a:lnTo>
                <a:pt x="323184" y="280801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560A4-2972-4DE1-808B-0FEA8B0A911E}">
      <dsp:nvSpPr>
        <dsp:cNvPr id="0" name=""/>
        <dsp:cNvSpPr/>
      </dsp:nvSpPr>
      <dsp:spPr>
        <a:xfrm>
          <a:off x="1281758" y="3010192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6. Functions</a:t>
          </a:r>
          <a:endParaRPr lang="en-IN" sz="1600" kern="1200"/>
        </a:p>
      </dsp:txBody>
      <dsp:txXfrm>
        <a:off x="1293507" y="3021941"/>
        <a:ext cx="2598275" cy="377646"/>
      </dsp:txXfrm>
    </dsp:sp>
    <dsp:sp modelId="{DEFA25C6-44B7-4853-97CD-4776740ED421}">
      <dsp:nvSpPr>
        <dsp:cNvPr id="0" name=""/>
        <dsp:cNvSpPr/>
      </dsp:nvSpPr>
      <dsp:spPr>
        <a:xfrm>
          <a:off x="958573" y="402750"/>
          <a:ext cx="323184" cy="3309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9444"/>
              </a:lnTo>
              <a:lnTo>
                <a:pt x="323184" y="33094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3C9A5-7493-40AF-962B-704444E07640}">
      <dsp:nvSpPr>
        <dsp:cNvPr id="0" name=""/>
        <dsp:cNvSpPr/>
      </dsp:nvSpPr>
      <dsp:spPr>
        <a:xfrm>
          <a:off x="1281758" y="3511623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7. Strings</a:t>
          </a:r>
          <a:endParaRPr lang="en-IN" sz="1600" kern="1200"/>
        </a:p>
      </dsp:txBody>
      <dsp:txXfrm>
        <a:off x="1293507" y="3523372"/>
        <a:ext cx="2598275" cy="377646"/>
      </dsp:txXfrm>
    </dsp:sp>
    <dsp:sp modelId="{D12B3D9C-8FA3-4AA0-AA5B-268B81834F87}">
      <dsp:nvSpPr>
        <dsp:cNvPr id="0" name=""/>
        <dsp:cNvSpPr/>
      </dsp:nvSpPr>
      <dsp:spPr>
        <a:xfrm>
          <a:off x="958573" y="402750"/>
          <a:ext cx="323184" cy="38108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10875"/>
              </a:lnTo>
              <a:lnTo>
                <a:pt x="323184" y="381087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2BDC2-D607-4231-91A3-B197C7F3030E}">
      <dsp:nvSpPr>
        <dsp:cNvPr id="0" name=""/>
        <dsp:cNvSpPr/>
      </dsp:nvSpPr>
      <dsp:spPr>
        <a:xfrm>
          <a:off x="1281758" y="4013054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8. DOM</a:t>
          </a:r>
          <a:endParaRPr lang="en-IN" sz="1600" kern="1200"/>
        </a:p>
      </dsp:txBody>
      <dsp:txXfrm>
        <a:off x="1293507" y="4024803"/>
        <a:ext cx="2598275" cy="377646"/>
      </dsp:txXfrm>
    </dsp:sp>
    <dsp:sp modelId="{0A97494D-CA4E-44CD-9601-33380C44E076}">
      <dsp:nvSpPr>
        <dsp:cNvPr id="0" name=""/>
        <dsp:cNvSpPr/>
      </dsp:nvSpPr>
      <dsp:spPr>
        <a:xfrm>
          <a:off x="958573" y="402750"/>
          <a:ext cx="323184" cy="4312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12306"/>
              </a:lnTo>
              <a:lnTo>
                <a:pt x="323184" y="431230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62F00-6CAF-417F-96A0-350F47E69C82}">
      <dsp:nvSpPr>
        <dsp:cNvPr id="0" name=""/>
        <dsp:cNvSpPr/>
      </dsp:nvSpPr>
      <dsp:spPr>
        <a:xfrm>
          <a:off x="1281758" y="4514485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9. Error Handling</a:t>
          </a:r>
          <a:endParaRPr lang="en-IN" sz="1600" kern="1200"/>
        </a:p>
      </dsp:txBody>
      <dsp:txXfrm>
        <a:off x="1293507" y="4526234"/>
        <a:ext cx="2598275" cy="377646"/>
      </dsp:txXfrm>
    </dsp:sp>
    <dsp:sp modelId="{61ED0F51-0AE3-45DA-97CE-10A29C259EAD}">
      <dsp:nvSpPr>
        <dsp:cNvPr id="0" name=""/>
        <dsp:cNvSpPr/>
      </dsp:nvSpPr>
      <dsp:spPr>
        <a:xfrm>
          <a:off x="958573" y="402750"/>
          <a:ext cx="323184" cy="4813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3737"/>
              </a:lnTo>
              <a:lnTo>
                <a:pt x="323184" y="481373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002B73-ECB6-4338-9DC2-B205CC1005CB}">
      <dsp:nvSpPr>
        <dsp:cNvPr id="0" name=""/>
        <dsp:cNvSpPr/>
      </dsp:nvSpPr>
      <dsp:spPr>
        <a:xfrm>
          <a:off x="1281758" y="5015916"/>
          <a:ext cx="2621773" cy="401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10. Objects</a:t>
          </a:r>
          <a:endParaRPr lang="en-IN" sz="1600" kern="1200"/>
        </a:p>
      </dsp:txBody>
      <dsp:txXfrm>
        <a:off x="1293507" y="5027665"/>
        <a:ext cx="2598275" cy="3776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92474-6084-4D12-9B51-FBCC4DA15278}">
      <dsp:nvSpPr>
        <dsp:cNvPr id="0" name=""/>
        <dsp:cNvSpPr/>
      </dsp:nvSpPr>
      <dsp:spPr>
        <a:xfrm>
          <a:off x="1511908" y="2619328"/>
          <a:ext cx="2296999" cy="2059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2059913"/>
              </a:lnTo>
              <a:lnTo>
                <a:pt x="2296999" y="2059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3274" y="3572151"/>
        <a:ext cx="154268" cy="154268"/>
      </dsp:txXfrm>
    </dsp:sp>
    <dsp:sp modelId="{B23C1C6F-D175-476E-B4EE-28B1F86A6440}">
      <dsp:nvSpPr>
        <dsp:cNvPr id="0" name=""/>
        <dsp:cNvSpPr/>
      </dsp:nvSpPr>
      <dsp:spPr>
        <a:xfrm>
          <a:off x="1511908" y="2619328"/>
          <a:ext cx="2296999" cy="1349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1349081"/>
              </a:lnTo>
              <a:lnTo>
                <a:pt x="2296999" y="13490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3811" y="3227272"/>
        <a:ext cx="133193" cy="133193"/>
      </dsp:txXfrm>
    </dsp:sp>
    <dsp:sp modelId="{2570E19E-DA5D-401B-9DE7-702819F8C182}">
      <dsp:nvSpPr>
        <dsp:cNvPr id="0" name=""/>
        <dsp:cNvSpPr/>
      </dsp:nvSpPr>
      <dsp:spPr>
        <a:xfrm>
          <a:off x="1511908" y="2619328"/>
          <a:ext cx="2296999" cy="63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638249"/>
              </a:lnTo>
              <a:lnTo>
                <a:pt x="2296999" y="63824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0807" y="2878852"/>
        <a:ext cx="119201" cy="119201"/>
      </dsp:txXfrm>
    </dsp:sp>
    <dsp:sp modelId="{4D02CD99-53A7-4BBE-958B-696FB6944053}">
      <dsp:nvSpPr>
        <dsp:cNvPr id="0" name=""/>
        <dsp:cNvSpPr/>
      </dsp:nvSpPr>
      <dsp:spPr>
        <a:xfrm>
          <a:off x="1511908" y="2573608"/>
          <a:ext cx="22969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48499" y="45720"/>
              </a:lnTo>
              <a:lnTo>
                <a:pt x="1148499" y="49320"/>
              </a:lnTo>
              <a:lnTo>
                <a:pt x="2296999" y="493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2983" y="2561903"/>
        <a:ext cx="114850" cy="114850"/>
      </dsp:txXfrm>
    </dsp:sp>
    <dsp:sp modelId="{361842B1-7520-4BFA-A397-004115EE5505}">
      <dsp:nvSpPr>
        <dsp:cNvPr id="0" name=""/>
        <dsp:cNvSpPr/>
      </dsp:nvSpPr>
      <dsp:spPr>
        <a:xfrm>
          <a:off x="1511908" y="1835914"/>
          <a:ext cx="2296999" cy="783414"/>
        </a:xfrm>
        <a:custGeom>
          <a:avLst/>
          <a:gdLst/>
          <a:ahLst/>
          <a:cxnLst/>
          <a:rect l="0" t="0" r="0" b="0"/>
          <a:pathLst>
            <a:path>
              <a:moveTo>
                <a:pt x="0" y="783414"/>
              </a:moveTo>
              <a:lnTo>
                <a:pt x="1148499" y="783414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599735" y="2166948"/>
        <a:ext cx="121346" cy="121346"/>
      </dsp:txXfrm>
    </dsp:sp>
    <dsp:sp modelId="{7CC7842B-0AB4-4BE4-AED6-057278EA163D}">
      <dsp:nvSpPr>
        <dsp:cNvPr id="0" name=""/>
        <dsp:cNvSpPr/>
      </dsp:nvSpPr>
      <dsp:spPr>
        <a:xfrm>
          <a:off x="1511908" y="1125082"/>
          <a:ext cx="2296999" cy="1494246"/>
        </a:xfrm>
        <a:custGeom>
          <a:avLst/>
          <a:gdLst/>
          <a:ahLst/>
          <a:cxnLst/>
          <a:rect l="0" t="0" r="0" b="0"/>
          <a:pathLst>
            <a:path>
              <a:moveTo>
                <a:pt x="0" y="1494246"/>
              </a:moveTo>
              <a:lnTo>
                <a:pt x="1148499" y="1494246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1901" y="1803698"/>
        <a:ext cx="137012" cy="137012"/>
      </dsp:txXfrm>
    </dsp:sp>
    <dsp:sp modelId="{CB5DAE1B-D9AD-4C7A-8055-D9709BEF6D59}">
      <dsp:nvSpPr>
        <dsp:cNvPr id="0" name=""/>
        <dsp:cNvSpPr/>
      </dsp:nvSpPr>
      <dsp:spPr>
        <a:xfrm>
          <a:off x="1511908" y="414250"/>
          <a:ext cx="2296999" cy="2205078"/>
        </a:xfrm>
        <a:custGeom>
          <a:avLst/>
          <a:gdLst/>
          <a:ahLst/>
          <a:cxnLst/>
          <a:rect l="0" t="0" r="0" b="0"/>
          <a:pathLst>
            <a:path>
              <a:moveTo>
                <a:pt x="0" y="2205078"/>
              </a:moveTo>
              <a:lnTo>
                <a:pt x="1148499" y="2205078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0805" y="1437186"/>
        <a:ext cx="159205" cy="159205"/>
      </dsp:txXfrm>
    </dsp:sp>
    <dsp:sp modelId="{637DBD5D-5FC3-4CF8-ADA5-51EBDAEE07B8}">
      <dsp:nvSpPr>
        <dsp:cNvPr id="0" name=""/>
        <dsp:cNvSpPr/>
      </dsp:nvSpPr>
      <dsp:spPr>
        <a:xfrm>
          <a:off x="0" y="2012966"/>
          <a:ext cx="1811092" cy="12127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Functions</a:t>
          </a:r>
          <a:endParaRPr lang="en-IN" sz="1800" kern="1200" dirty="0"/>
        </a:p>
      </dsp:txBody>
      <dsp:txXfrm>
        <a:off x="59199" y="2072165"/>
        <a:ext cx="1692694" cy="1094325"/>
      </dsp:txXfrm>
    </dsp:sp>
    <dsp:sp modelId="{DA878A0C-1FB2-4469-B37A-4E24C2249351}">
      <dsp:nvSpPr>
        <dsp:cNvPr id="0" name=""/>
        <dsp:cNvSpPr/>
      </dsp:nvSpPr>
      <dsp:spPr>
        <a:xfrm>
          <a:off x="3808908" y="17980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Named Function</a:t>
          </a:r>
          <a:endParaRPr lang="en-IN" sz="1800" kern="1200" dirty="0"/>
        </a:p>
      </dsp:txBody>
      <dsp:txXfrm>
        <a:off x="3831797" y="202693"/>
        <a:ext cx="2668027" cy="423113"/>
      </dsp:txXfrm>
    </dsp:sp>
    <dsp:sp modelId="{8018B482-2EE0-4DC2-A04D-A9E518A44C85}">
      <dsp:nvSpPr>
        <dsp:cNvPr id="0" name=""/>
        <dsp:cNvSpPr/>
      </dsp:nvSpPr>
      <dsp:spPr>
        <a:xfrm>
          <a:off x="3808908" y="89063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Anonymous Function</a:t>
          </a:r>
          <a:endParaRPr lang="en-IN" sz="1800" kern="1200" dirty="0"/>
        </a:p>
      </dsp:txBody>
      <dsp:txXfrm>
        <a:off x="3831797" y="913525"/>
        <a:ext cx="2668027" cy="423113"/>
      </dsp:txXfrm>
    </dsp:sp>
    <dsp:sp modelId="{3590F7F1-98DC-4533-9178-7ABB45012DA1}">
      <dsp:nvSpPr>
        <dsp:cNvPr id="0" name=""/>
        <dsp:cNvSpPr/>
      </dsp:nvSpPr>
      <dsp:spPr>
        <a:xfrm>
          <a:off x="3808908" y="1601468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 Expression</a:t>
          </a:r>
          <a:endParaRPr lang="en-IN" sz="1800" kern="1200" dirty="0"/>
        </a:p>
      </dsp:txBody>
      <dsp:txXfrm>
        <a:off x="3831797" y="1624357"/>
        <a:ext cx="2668027" cy="423113"/>
      </dsp:txXfrm>
    </dsp:sp>
    <dsp:sp modelId="{34F92390-DE78-4941-B670-86C23C6E6EF7}">
      <dsp:nvSpPr>
        <dsp:cNvPr id="0" name=""/>
        <dsp:cNvSpPr/>
      </dsp:nvSpPr>
      <dsp:spPr>
        <a:xfrm>
          <a:off x="3808908" y="238848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Arrow Function</a:t>
          </a:r>
          <a:endParaRPr lang="en-IN" sz="1800" kern="1200" dirty="0"/>
        </a:p>
      </dsp:txBody>
      <dsp:txXfrm>
        <a:off x="3831797" y="2411371"/>
        <a:ext cx="2668027" cy="423113"/>
      </dsp:txXfrm>
    </dsp:sp>
    <dsp:sp modelId="{77225221-7555-405F-B1BB-9F7867EDAEC9}">
      <dsp:nvSpPr>
        <dsp:cNvPr id="0" name=""/>
        <dsp:cNvSpPr/>
      </dsp:nvSpPr>
      <dsp:spPr>
        <a:xfrm>
          <a:off x="3808908" y="302313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IIFE</a:t>
          </a:r>
          <a:endParaRPr lang="en-IN" sz="1800" kern="1200"/>
        </a:p>
      </dsp:txBody>
      <dsp:txXfrm>
        <a:off x="3831797" y="3046021"/>
        <a:ext cx="2668027" cy="423113"/>
      </dsp:txXfrm>
    </dsp:sp>
    <dsp:sp modelId="{16DE956C-26F8-429E-ACAB-CA24EDD1C3ED}">
      <dsp:nvSpPr>
        <dsp:cNvPr id="0" name=""/>
        <dsp:cNvSpPr/>
      </dsp:nvSpPr>
      <dsp:spPr>
        <a:xfrm>
          <a:off x="3808908" y="373396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Callback</a:t>
          </a:r>
          <a:r>
            <a:rPr lang="en-IN" sz="1800" b="0" i="0" kern="1200" dirty="0"/>
            <a:t> Function</a:t>
          </a:r>
          <a:endParaRPr lang="en-IN" sz="1800" kern="1200" dirty="0"/>
        </a:p>
      </dsp:txBody>
      <dsp:txXfrm>
        <a:off x="3831797" y="3756853"/>
        <a:ext cx="2668027" cy="423113"/>
      </dsp:txXfrm>
    </dsp:sp>
    <dsp:sp modelId="{6C865D66-C8FB-4C2F-B4E8-3AEF71711B94}">
      <dsp:nvSpPr>
        <dsp:cNvPr id="0" name=""/>
        <dsp:cNvSpPr/>
      </dsp:nvSpPr>
      <dsp:spPr>
        <a:xfrm>
          <a:off x="3808908" y="444479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Higher-Order Function</a:t>
          </a:r>
          <a:endParaRPr lang="en-IN" sz="1800" kern="1200" dirty="0"/>
        </a:p>
      </dsp:txBody>
      <dsp:txXfrm>
        <a:off x="3831797" y="4467685"/>
        <a:ext cx="2668027" cy="4231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46974-50EE-42A0-9C61-99F5C256C2FE}">
      <dsp:nvSpPr>
        <dsp:cNvPr id="0" name=""/>
        <dsp:cNvSpPr/>
      </dsp:nvSpPr>
      <dsp:spPr>
        <a:xfrm>
          <a:off x="9565400" y="1101415"/>
          <a:ext cx="229467" cy="414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5746"/>
              </a:lnTo>
              <a:lnTo>
                <a:pt x="229467" y="41457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A4C7-5D43-4918-B1C0-32E73C85F306}">
      <dsp:nvSpPr>
        <dsp:cNvPr id="0" name=""/>
        <dsp:cNvSpPr/>
      </dsp:nvSpPr>
      <dsp:spPr>
        <a:xfrm>
          <a:off x="9565400" y="1101415"/>
          <a:ext cx="229467" cy="351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1757"/>
              </a:lnTo>
              <a:lnTo>
                <a:pt x="229467" y="35117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45A87-53C7-405E-B453-7A05FF5C269F}">
      <dsp:nvSpPr>
        <dsp:cNvPr id="0" name=""/>
        <dsp:cNvSpPr/>
      </dsp:nvSpPr>
      <dsp:spPr>
        <a:xfrm>
          <a:off x="9565400" y="1101415"/>
          <a:ext cx="229467" cy="287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767"/>
              </a:lnTo>
              <a:lnTo>
                <a:pt x="229467" y="28777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FB02A-5A34-41F9-B505-A1C62058932C}">
      <dsp:nvSpPr>
        <dsp:cNvPr id="0" name=""/>
        <dsp:cNvSpPr/>
      </dsp:nvSpPr>
      <dsp:spPr>
        <a:xfrm>
          <a:off x="9565400" y="1101415"/>
          <a:ext cx="229467" cy="2243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3778"/>
              </a:lnTo>
              <a:lnTo>
                <a:pt x="229467" y="22437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8374B-6B04-4E2C-BDFA-27478DBFFA4C}">
      <dsp:nvSpPr>
        <dsp:cNvPr id="0" name=""/>
        <dsp:cNvSpPr/>
      </dsp:nvSpPr>
      <dsp:spPr>
        <a:xfrm>
          <a:off x="9565400" y="1101415"/>
          <a:ext cx="229467" cy="1609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9788"/>
              </a:lnTo>
              <a:lnTo>
                <a:pt x="229467" y="16097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C0A4C-553F-4334-BFC1-3872EC2C58DC}">
      <dsp:nvSpPr>
        <dsp:cNvPr id="0" name=""/>
        <dsp:cNvSpPr/>
      </dsp:nvSpPr>
      <dsp:spPr>
        <a:xfrm>
          <a:off x="9565400" y="1101415"/>
          <a:ext cx="229467" cy="975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799"/>
              </a:lnTo>
              <a:lnTo>
                <a:pt x="229467" y="9757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1DE2-1C06-464E-862B-7373A45B085A}">
      <dsp:nvSpPr>
        <dsp:cNvPr id="0" name=""/>
        <dsp:cNvSpPr/>
      </dsp:nvSpPr>
      <dsp:spPr>
        <a:xfrm>
          <a:off x="9565400" y="1101415"/>
          <a:ext cx="229467" cy="341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809"/>
              </a:lnTo>
              <a:lnTo>
                <a:pt x="229467" y="3418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EC4C2-5C95-4945-AC8E-570D07C7EEAD}">
      <dsp:nvSpPr>
        <dsp:cNvPr id="0" name=""/>
        <dsp:cNvSpPr/>
      </dsp:nvSpPr>
      <dsp:spPr>
        <a:xfrm>
          <a:off x="5521169" y="446471"/>
          <a:ext cx="4709548" cy="208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713"/>
              </a:lnTo>
              <a:lnTo>
                <a:pt x="4709548" y="114713"/>
              </a:lnTo>
              <a:lnTo>
                <a:pt x="4709548" y="20847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EB4EA-50DB-4890-A733-8AFA5159DE9A}">
      <dsp:nvSpPr>
        <dsp:cNvPr id="0" name=""/>
        <dsp:cNvSpPr/>
      </dsp:nvSpPr>
      <dsp:spPr>
        <a:xfrm>
          <a:off x="7414838" y="1102344"/>
          <a:ext cx="253681" cy="986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6099"/>
              </a:lnTo>
              <a:lnTo>
                <a:pt x="253681" y="9860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6A151-C7D3-4BA5-8616-3FB1131ED37F}">
      <dsp:nvSpPr>
        <dsp:cNvPr id="0" name=""/>
        <dsp:cNvSpPr/>
      </dsp:nvSpPr>
      <dsp:spPr>
        <a:xfrm>
          <a:off x="7414838" y="1102344"/>
          <a:ext cx="240207" cy="383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175"/>
              </a:lnTo>
              <a:lnTo>
                <a:pt x="240207" y="38317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387F2-B085-4B5A-BB64-236B09D05C30}">
      <dsp:nvSpPr>
        <dsp:cNvPr id="0" name=""/>
        <dsp:cNvSpPr/>
      </dsp:nvSpPr>
      <dsp:spPr>
        <a:xfrm>
          <a:off x="5521169" y="446471"/>
          <a:ext cx="2558987" cy="20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42"/>
              </a:lnTo>
              <a:lnTo>
                <a:pt x="2558987" y="115642"/>
              </a:lnTo>
              <a:lnTo>
                <a:pt x="2558987" y="20940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ADCAF-4CDA-4705-9234-1174DE5CF33B}">
      <dsp:nvSpPr>
        <dsp:cNvPr id="0" name=""/>
        <dsp:cNvSpPr/>
      </dsp:nvSpPr>
      <dsp:spPr>
        <a:xfrm>
          <a:off x="4865808" y="1109791"/>
          <a:ext cx="239537" cy="1654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060"/>
              </a:lnTo>
              <a:lnTo>
                <a:pt x="239537" y="16540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4485-A30C-4A99-A29C-13F687099BA9}">
      <dsp:nvSpPr>
        <dsp:cNvPr id="0" name=""/>
        <dsp:cNvSpPr/>
      </dsp:nvSpPr>
      <dsp:spPr>
        <a:xfrm>
          <a:off x="4865808" y="1109791"/>
          <a:ext cx="239537" cy="102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0071"/>
              </a:lnTo>
              <a:lnTo>
                <a:pt x="239537" y="102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E1ADC-D145-4FE5-AEF3-A95BCE2478CB}">
      <dsp:nvSpPr>
        <dsp:cNvPr id="0" name=""/>
        <dsp:cNvSpPr/>
      </dsp:nvSpPr>
      <dsp:spPr>
        <a:xfrm>
          <a:off x="4865808" y="1109791"/>
          <a:ext cx="239537" cy="386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081"/>
              </a:lnTo>
              <a:lnTo>
                <a:pt x="239537" y="3860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B0557-2961-4858-8E5B-475777D22274}">
      <dsp:nvSpPr>
        <dsp:cNvPr id="0" name=""/>
        <dsp:cNvSpPr/>
      </dsp:nvSpPr>
      <dsp:spPr>
        <a:xfrm>
          <a:off x="5475449" y="446471"/>
          <a:ext cx="91440" cy="216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3089"/>
              </a:lnTo>
              <a:lnTo>
                <a:pt x="55676" y="123089"/>
              </a:lnTo>
              <a:lnTo>
                <a:pt x="55676" y="216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BB887-53FB-412D-86DA-ECD77710780B}">
      <dsp:nvSpPr>
        <dsp:cNvPr id="0" name=""/>
        <dsp:cNvSpPr/>
      </dsp:nvSpPr>
      <dsp:spPr>
        <a:xfrm>
          <a:off x="2502429" y="1108269"/>
          <a:ext cx="255333" cy="1048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230"/>
              </a:lnTo>
              <a:lnTo>
                <a:pt x="255333" y="10482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C3955-3BD6-4245-94E3-DCD33B6E331D}">
      <dsp:nvSpPr>
        <dsp:cNvPr id="0" name=""/>
        <dsp:cNvSpPr/>
      </dsp:nvSpPr>
      <dsp:spPr>
        <a:xfrm>
          <a:off x="2502429" y="1108269"/>
          <a:ext cx="255333" cy="414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240"/>
              </a:lnTo>
              <a:lnTo>
                <a:pt x="255333" y="4142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A5EE0-4373-415B-856B-911AB1D35CDD}">
      <dsp:nvSpPr>
        <dsp:cNvPr id="0" name=""/>
        <dsp:cNvSpPr/>
      </dsp:nvSpPr>
      <dsp:spPr>
        <a:xfrm>
          <a:off x="3167746" y="446471"/>
          <a:ext cx="2353422" cy="215326"/>
        </a:xfrm>
        <a:custGeom>
          <a:avLst/>
          <a:gdLst/>
          <a:ahLst/>
          <a:cxnLst/>
          <a:rect l="0" t="0" r="0" b="0"/>
          <a:pathLst>
            <a:path>
              <a:moveTo>
                <a:pt x="2353422" y="0"/>
              </a:moveTo>
              <a:lnTo>
                <a:pt x="2353422" y="121567"/>
              </a:lnTo>
              <a:lnTo>
                <a:pt x="0" y="121567"/>
              </a:lnTo>
              <a:lnTo>
                <a:pt x="0" y="21532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7C5AF-0517-4A85-BEE9-A83E7ADD029D}">
      <dsp:nvSpPr>
        <dsp:cNvPr id="0" name=""/>
        <dsp:cNvSpPr/>
      </dsp:nvSpPr>
      <dsp:spPr>
        <a:xfrm>
          <a:off x="283635" y="1101661"/>
          <a:ext cx="128178" cy="2227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7660"/>
              </a:lnTo>
              <a:lnTo>
                <a:pt x="128178" y="2227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A57B-D8C6-47BF-B414-EAA5A38FC0BB}">
      <dsp:nvSpPr>
        <dsp:cNvPr id="0" name=""/>
        <dsp:cNvSpPr/>
      </dsp:nvSpPr>
      <dsp:spPr>
        <a:xfrm>
          <a:off x="283635" y="1101661"/>
          <a:ext cx="128178" cy="1593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71"/>
              </a:lnTo>
              <a:lnTo>
                <a:pt x="128178" y="15936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CEFBB-A297-4A9A-AD86-E01DFA3361E3}">
      <dsp:nvSpPr>
        <dsp:cNvPr id="0" name=""/>
        <dsp:cNvSpPr/>
      </dsp:nvSpPr>
      <dsp:spPr>
        <a:xfrm>
          <a:off x="283635" y="1101661"/>
          <a:ext cx="128178" cy="95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681"/>
              </a:lnTo>
              <a:lnTo>
                <a:pt x="128178" y="9596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50F5-B0D2-4A63-8F11-AC0EB35E413C}">
      <dsp:nvSpPr>
        <dsp:cNvPr id="0" name=""/>
        <dsp:cNvSpPr/>
      </dsp:nvSpPr>
      <dsp:spPr>
        <a:xfrm>
          <a:off x="283635" y="1101661"/>
          <a:ext cx="128178" cy="391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734"/>
              </a:lnTo>
              <a:lnTo>
                <a:pt x="128178" y="3917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2214E-689D-49ED-A91E-658E6FAF6721}">
      <dsp:nvSpPr>
        <dsp:cNvPr id="0" name=""/>
        <dsp:cNvSpPr/>
      </dsp:nvSpPr>
      <dsp:spPr>
        <a:xfrm>
          <a:off x="948952" y="446471"/>
          <a:ext cx="4572216" cy="208718"/>
        </a:xfrm>
        <a:custGeom>
          <a:avLst/>
          <a:gdLst/>
          <a:ahLst/>
          <a:cxnLst/>
          <a:rect l="0" t="0" r="0" b="0"/>
          <a:pathLst>
            <a:path>
              <a:moveTo>
                <a:pt x="4572216" y="0"/>
              </a:moveTo>
              <a:lnTo>
                <a:pt x="4572216" y="114959"/>
              </a:lnTo>
              <a:lnTo>
                <a:pt x="0" y="114959"/>
              </a:lnTo>
              <a:lnTo>
                <a:pt x="0" y="2087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818CE-D1B4-48F0-87BC-EEF2C96DF2A5}">
      <dsp:nvSpPr>
        <dsp:cNvPr id="0" name=""/>
        <dsp:cNvSpPr/>
      </dsp:nvSpPr>
      <dsp:spPr>
        <a:xfrm>
          <a:off x="3417422" y="0"/>
          <a:ext cx="4207493" cy="44647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Arrays methods</a:t>
          </a:r>
          <a:endParaRPr lang="en-IN" sz="1800" kern="1200" dirty="0"/>
        </a:p>
      </dsp:txBody>
      <dsp:txXfrm>
        <a:off x="3439216" y="21794"/>
        <a:ext cx="4163905" cy="402883"/>
      </dsp:txXfrm>
    </dsp:sp>
    <dsp:sp modelId="{C389DD93-68FB-4B40-94FE-B32A7EB6200C}">
      <dsp:nvSpPr>
        <dsp:cNvPr id="0" name=""/>
        <dsp:cNvSpPr/>
      </dsp:nvSpPr>
      <dsp:spPr>
        <a:xfrm>
          <a:off x="117306" y="655189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Get</a:t>
          </a:r>
          <a:endParaRPr lang="en-IN" sz="1800" kern="1200" dirty="0"/>
        </a:p>
      </dsp:txBody>
      <dsp:txXfrm>
        <a:off x="139100" y="676983"/>
        <a:ext cx="1619705" cy="402883"/>
      </dsp:txXfrm>
    </dsp:sp>
    <dsp:sp modelId="{27E09599-ECB4-4D79-82EC-7C00068C77A1}">
      <dsp:nvSpPr>
        <dsp:cNvPr id="0" name=""/>
        <dsp:cNvSpPr/>
      </dsp:nvSpPr>
      <dsp:spPr>
        <a:xfrm>
          <a:off x="411814" y="1270159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indexOf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433608" y="1291953"/>
        <a:ext cx="1323168" cy="402883"/>
      </dsp:txXfrm>
    </dsp:sp>
    <dsp:sp modelId="{0CDFBC02-1B3F-4F54-A810-FBED22430D57}">
      <dsp:nvSpPr>
        <dsp:cNvPr id="0" name=""/>
        <dsp:cNvSpPr/>
      </dsp:nvSpPr>
      <dsp:spPr>
        <a:xfrm>
          <a:off x="411814" y="1838107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find()</a:t>
          </a:r>
          <a:endParaRPr lang="en-IN" sz="1800" kern="1200" dirty="0"/>
        </a:p>
      </dsp:txBody>
      <dsp:txXfrm>
        <a:off x="433608" y="1859901"/>
        <a:ext cx="1323168" cy="402883"/>
      </dsp:txXfrm>
    </dsp:sp>
    <dsp:sp modelId="{49CF721C-9354-4747-AA69-0DBCBF1D5516}">
      <dsp:nvSpPr>
        <dsp:cNvPr id="0" name=""/>
        <dsp:cNvSpPr/>
      </dsp:nvSpPr>
      <dsp:spPr>
        <a:xfrm>
          <a:off x="411814" y="247209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433608" y="2493890"/>
        <a:ext cx="1323168" cy="402883"/>
      </dsp:txXfrm>
    </dsp:sp>
    <dsp:sp modelId="{73BD2D37-DE34-44C2-BDE0-EA663C832D4D}">
      <dsp:nvSpPr>
        <dsp:cNvPr id="0" name=""/>
        <dsp:cNvSpPr/>
      </dsp:nvSpPr>
      <dsp:spPr>
        <a:xfrm>
          <a:off x="411814" y="310608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Slice()</a:t>
          </a:r>
          <a:endParaRPr lang="en-IN" sz="1800" kern="1200" dirty="0"/>
        </a:p>
      </dsp:txBody>
      <dsp:txXfrm>
        <a:off x="433608" y="3127880"/>
        <a:ext cx="1323168" cy="402883"/>
      </dsp:txXfrm>
    </dsp:sp>
    <dsp:sp modelId="{68708279-B6C3-4AE6-AC7D-57ED2BD8954F}">
      <dsp:nvSpPr>
        <dsp:cNvPr id="0" name=""/>
        <dsp:cNvSpPr/>
      </dsp:nvSpPr>
      <dsp:spPr>
        <a:xfrm>
          <a:off x="2336099" y="661797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Add</a:t>
          </a:r>
          <a:endParaRPr lang="en-IN" sz="1800" kern="1200" dirty="0"/>
        </a:p>
      </dsp:txBody>
      <dsp:txXfrm>
        <a:off x="2357893" y="683591"/>
        <a:ext cx="1619705" cy="402883"/>
      </dsp:txXfrm>
    </dsp:sp>
    <dsp:sp modelId="{0D983406-2403-42BD-81CB-6A075F86FDF9}">
      <dsp:nvSpPr>
        <dsp:cNvPr id="0" name=""/>
        <dsp:cNvSpPr/>
      </dsp:nvSpPr>
      <dsp:spPr>
        <a:xfrm>
          <a:off x="2757763" y="1299274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push()</a:t>
          </a:r>
          <a:endParaRPr lang="en-IN" sz="1800" kern="1200" dirty="0"/>
        </a:p>
      </dsp:txBody>
      <dsp:txXfrm>
        <a:off x="2779557" y="1321068"/>
        <a:ext cx="1223908" cy="402883"/>
      </dsp:txXfrm>
    </dsp:sp>
    <dsp:sp modelId="{1A31EF6D-BC04-478D-BE3C-9CAE4FB2D9BC}">
      <dsp:nvSpPr>
        <dsp:cNvPr id="0" name=""/>
        <dsp:cNvSpPr/>
      </dsp:nvSpPr>
      <dsp:spPr>
        <a:xfrm>
          <a:off x="2757763" y="1933263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concat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779557" y="1955057"/>
        <a:ext cx="1223908" cy="402883"/>
      </dsp:txXfrm>
    </dsp:sp>
    <dsp:sp modelId="{193C8A81-4D98-40D1-BA74-8EFF2A071041}">
      <dsp:nvSpPr>
        <dsp:cNvPr id="0" name=""/>
        <dsp:cNvSpPr/>
      </dsp:nvSpPr>
      <dsp:spPr>
        <a:xfrm>
          <a:off x="4699478" y="663320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Remove</a:t>
          </a:r>
          <a:endParaRPr lang="en-IN" sz="1800" kern="1200" dirty="0"/>
        </a:p>
      </dsp:txBody>
      <dsp:txXfrm>
        <a:off x="4721272" y="685114"/>
        <a:ext cx="1619705" cy="402883"/>
      </dsp:txXfrm>
    </dsp:sp>
    <dsp:sp modelId="{388B2EA5-2CDC-4E89-B8C1-922680C62C46}">
      <dsp:nvSpPr>
        <dsp:cNvPr id="0" name=""/>
        <dsp:cNvSpPr/>
      </dsp:nvSpPr>
      <dsp:spPr>
        <a:xfrm>
          <a:off x="5105345" y="12726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pop()</a:t>
          </a:r>
          <a:endParaRPr lang="en-IN" sz="1800" kern="1200" dirty="0"/>
        </a:p>
      </dsp:txBody>
      <dsp:txXfrm>
        <a:off x="5127139" y="1294431"/>
        <a:ext cx="1223908" cy="402883"/>
      </dsp:txXfrm>
    </dsp:sp>
    <dsp:sp modelId="{FC2E23EB-D912-4BA7-BE18-83B5FAB4BF30}">
      <dsp:nvSpPr>
        <dsp:cNvPr id="0" name=""/>
        <dsp:cNvSpPr/>
      </dsp:nvSpPr>
      <dsp:spPr>
        <a:xfrm>
          <a:off x="5105345" y="190662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shift()</a:t>
          </a:r>
          <a:endParaRPr lang="en-IN" sz="1800" kern="1200" dirty="0"/>
        </a:p>
      </dsp:txBody>
      <dsp:txXfrm>
        <a:off x="5127139" y="1928421"/>
        <a:ext cx="1223908" cy="402883"/>
      </dsp:txXfrm>
    </dsp:sp>
    <dsp:sp modelId="{9DFA006F-3215-487A-9D8E-B72AA16D8DE0}">
      <dsp:nvSpPr>
        <dsp:cNvPr id="0" name=""/>
        <dsp:cNvSpPr/>
      </dsp:nvSpPr>
      <dsp:spPr>
        <a:xfrm>
          <a:off x="5105345" y="254061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splice()</a:t>
          </a:r>
          <a:endParaRPr lang="en-IN" sz="1800" kern="1200" dirty="0"/>
        </a:p>
      </dsp:txBody>
      <dsp:txXfrm>
        <a:off x="5127139" y="2562410"/>
        <a:ext cx="1223908" cy="402883"/>
      </dsp:txXfrm>
    </dsp:sp>
    <dsp:sp modelId="{6DBEAC53-4374-4BEF-90C0-BD8EA926C72A}">
      <dsp:nvSpPr>
        <dsp:cNvPr id="0" name=""/>
        <dsp:cNvSpPr/>
      </dsp:nvSpPr>
      <dsp:spPr>
        <a:xfrm>
          <a:off x="7248509" y="655873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Modify</a:t>
          </a:r>
          <a:endParaRPr lang="en-IN" sz="1800" kern="1200" dirty="0"/>
        </a:p>
      </dsp:txBody>
      <dsp:txXfrm>
        <a:off x="7270303" y="677667"/>
        <a:ext cx="1619705" cy="402883"/>
      </dsp:txXfrm>
    </dsp:sp>
    <dsp:sp modelId="{21EBAB59-61CB-49CF-9C05-5455C0597578}">
      <dsp:nvSpPr>
        <dsp:cNvPr id="0" name=""/>
        <dsp:cNvSpPr/>
      </dsp:nvSpPr>
      <dsp:spPr>
        <a:xfrm>
          <a:off x="7655046" y="1262284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map()</a:t>
          </a:r>
          <a:endParaRPr lang="en-IN" sz="1800" kern="1200" dirty="0"/>
        </a:p>
      </dsp:txBody>
      <dsp:txXfrm>
        <a:off x="7676840" y="1284078"/>
        <a:ext cx="1195790" cy="402883"/>
      </dsp:txXfrm>
    </dsp:sp>
    <dsp:sp modelId="{01552958-4705-4A8E-AF3B-989E47907168}">
      <dsp:nvSpPr>
        <dsp:cNvPr id="0" name=""/>
        <dsp:cNvSpPr/>
      </dsp:nvSpPr>
      <dsp:spPr>
        <a:xfrm>
          <a:off x="7668520" y="1865208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7690314" y="1887002"/>
        <a:ext cx="1195790" cy="402883"/>
      </dsp:txXfrm>
    </dsp:sp>
    <dsp:sp modelId="{DC844560-572E-483F-B9F0-B0490153546E}">
      <dsp:nvSpPr>
        <dsp:cNvPr id="0" name=""/>
        <dsp:cNvSpPr/>
      </dsp:nvSpPr>
      <dsp:spPr>
        <a:xfrm>
          <a:off x="9399071" y="654944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</a:t>
          </a:r>
          <a:endParaRPr lang="en-IN" sz="1800" kern="1200" dirty="0"/>
        </a:p>
      </dsp:txBody>
      <dsp:txXfrm>
        <a:off x="9420865" y="676738"/>
        <a:ext cx="1619705" cy="402883"/>
      </dsp:txXfrm>
    </dsp:sp>
    <dsp:sp modelId="{A41391C4-0CC6-48B5-A27C-77E6B37F0A4B}">
      <dsp:nvSpPr>
        <dsp:cNvPr id="0" name=""/>
        <dsp:cNvSpPr/>
      </dsp:nvSpPr>
      <dsp:spPr>
        <a:xfrm>
          <a:off x="9794868" y="121998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join()</a:t>
          </a:r>
          <a:endParaRPr lang="en-IN" sz="1800" kern="1200" dirty="0"/>
        </a:p>
      </dsp:txBody>
      <dsp:txXfrm>
        <a:off x="9816662" y="1241783"/>
        <a:ext cx="1223908" cy="402883"/>
      </dsp:txXfrm>
    </dsp:sp>
    <dsp:sp modelId="{9F3EAFE2-7BC5-49E5-A4EE-DDDD02E106BA}">
      <dsp:nvSpPr>
        <dsp:cNvPr id="0" name=""/>
        <dsp:cNvSpPr/>
      </dsp:nvSpPr>
      <dsp:spPr>
        <a:xfrm>
          <a:off x="9794868" y="185397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length</a:t>
          </a:r>
          <a:endParaRPr lang="en-IN" sz="1800" kern="1200" dirty="0"/>
        </a:p>
      </dsp:txBody>
      <dsp:txXfrm>
        <a:off x="9816662" y="1875773"/>
        <a:ext cx="1223908" cy="402883"/>
      </dsp:txXfrm>
    </dsp:sp>
    <dsp:sp modelId="{819A9BB9-DE58-4A06-971F-A5389C5BBC75}">
      <dsp:nvSpPr>
        <dsp:cNvPr id="0" name=""/>
        <dsp:cNvSpPr/>
      </dsp:nvSpPr>
      <dsp:spPr>
        <a:xfrm>
          <a:off x="9794868" y="248796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sort()</a:t>
          </a:r>
          <a:endParaRPr lang="en-IN" sz="1800" kern="1200" dirty="0"/>
        </a:p>
      </dsp:txBody>
      <dsp:txXfrm>
        <a:off x="9816662" y="2509762"/>
        <a:ext cx="1223908" cy="402883"/>
      </dsp:txXfrm>
    </dsp:sp>
    <dsp:sp modelId="{1B83CE8B-C52D-40D4-9B50-E7E1AA0B0B8A}">
      <dsp:nvSpPr>
        <dsp:cNvPr id="0" name=""/>
        <dsp:cNvSpPr/>
      </dsp:nvSpPr>
      <dsp:spPr>
        <a:xfrm>
          <a:off x="9794868" y="312195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reverse()</a:t>
          </a:r>
          <a:endParaRPr lang="en-IN" sz="1800" kern="1200" dirty="0"/>
        </a:p>
      </dsp:txBody>
      <dsp:txXfrm>
        <a:off x="9816662" y="3143752"/>
        <a:ext cx="1223908" cy="402883"/>
      </dsp:txXfrm>
    </dsp:sp>
    <dsp:sp modelId="{55CFBE1B-79E7-48A1-B10B-94ADB0C3BCDC}">
      <dsp:nvSpPr>
        <dsp:cNvPr id="0" name=""/>
        <dsp:cNvSpPr/>
      </dsp:nvSpPr>
      <dsp:spPr>
        <a:xfrm>
          <a:off x="9794868" y="375594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reduce()</a:t>
          </a:r>
          <a:endParaRPr lang="en-IN" sz="1800" kern="1200" dirty="0"/>
        </a:p>
      </dsp:txBody>
      <dsp:txXfrm>
        <a:off x="9816662" y="3777741"/>
        <a:ext cx="1223908" cy="402883"/>
      </dsp:txXfrm>
    </dsp:sp>
    <dsp:sp modelId="{84361334-1E40-4DD5-B3DD-5427B53C5E36}">
      <dsp:nvSpPr>
        <dsp:cNvPr id="0" name=""/>
        <dsp:cNvSpPr/>
      </dsp:nvSpPr>
      <dsp:spPr>
        <a:xfrm>
          <a:off x="9794868" y="43899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some()</a:t>
          </a:r>
          <a:endParaRPr lang="en-IN" sz="1800" kern="1200" dirty="0"/>
        </a:p>
      </dsp:txBody>
      <dsp:txXfrm>
        <a:off x="9816662" y="4411731"/>
        <a:ext cx="1223908" cy="402883"/>
      </dsp:txXfrm>
    </dsp:sp>
    <dsp:sp modelId="{4FF0754E-90A7-41AA-9296-2119F04A17BF}">
      <dsp:nvSpPr>
        <dsp:cNvPr id="0" name=""/>
        <dsp:cNvSpPr/>
      </dsp:nvSpPr>
      <dsp:spPr>
        <a:xfrm>
          <a:off x="9794868" y="502392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every()</a:t>
          </a:r>
          <a:endParaRPr lang="en-IN" sz="1800" kern="1200" dirty="0"/>
        </a:p>
      </dsp:txBody>
      <dsp:txXfrm>
        <a:off x="9816662" y="5045720"/>
        <a:ext cx="1223908" cy="4028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8ACC-B12F-4026-93D7-A133D17E602C}">
      <dsp:nvSpPr>
        <dsp:cNvPr id="0" name=""/>
        <dsp:cNvSpPr/>
      </dsp:nvSpPr>
      <dsp:spPr>
        <a:xfrm>
          <a:off x="403867" y="1637084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431646" y="1664863"/>
        <a:ext cx="1841315" cy="892878"/>
      </dsp:txXfrm>
    </dsp:sp>
    <dsp:sp modelId="{A777825A-C574-4C37-B1D5-E417AC512871}">
      <dsp:nvSpPr>
        <dsp:cNvPr id="0" name=""/>
        <dsp:cNvSpPr/>
      </dsp:nvSpPr>
      <dsp:spPr>
        <a:xfrm rot="17692822">
          <a:off x="1778398" y="1273061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1248190"/>
        <a:ext cx="90171" cy="90171"/>
      </dsp:txXfrm>
    </dsp:sp>
    <dsp:sp modelId="{74AF17F8-11C5-4C4D-9889-4D709BEFA36E}">
      <dsp:nvSpPr>
        <dsp:cNvPr id="0" name=""/>
        <dsp:cNvSpPr/>
      </dsp:nvSpPr>
      <dsp:spPr>
        <a:xfrm>
          <a:off x="3059490" y="1030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String/ number/ </a:t>
          </a:r>
          <a:r>
            <a:rPr lang="en-IN" sz="1800" b="0" i="0" kern="1200" dirty="0" err="1"/>
            <a:t>boolean</a:t>
          </a:r>
          <a:r>
            <a:rPr lang="en-IN" sz="1800" b="0" i="0" kern="1200" dirty="0"/>
            <a:t>/ null/ undefined</a:t>
          </a:r>
          <a:endParaRPr lang="en-IN" sz="1800" kern="1200" dirty="0"/>
        </a:p>
      </dsp:txBody>
      <dsp:txXfrm>
        <a:off x="3087269" y="28809"/>
        <a:ext cx="1841315" cy="892878"/>
      </dsp:txXfrm>
    </dsp:sp>
    <dsp:sp modelId="{FA016B54-12CF-40F2-ACCB-DCF3A2D8940B}">
      <dsp:nvSpPr>
        <dsp:cNvPr id="0" name=""/>
        <dsp:cNvSpPr/>
      </dsp:nvSpPr>
      <dsp:spPr>
        <a:xfrm rot="19390530">
          <a:off x="2206178" y="1807026"/>
          <a:ext cx="94787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4787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56418" y="1803544"/>
        <a:ext cx="47393" cy="47393"/>
      </dsp:txXfrm>
    </dsp:sp>
    <dsp:sp modelId="{3744B4FA-EDFC-41A1-A9AF-233C48BE97B5}">
      <dsp:nvSpPr>
        <dsp:cNvPr id="0" name=""/>
        <dsp:cNvSpPr/>
      </dsp:nvSpPr>
      <dsp:spPr>
        <a:xfrm>
          <a:off x="3059490" y="1068961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Array</a:t>
          </a:r>
          <a:endParaRPr lang="en-IN" sz="1800" kern="1200" dirty="0"/>
        </a:p>
      </dsp:txBody>
      <dsp:txXfrm>
        <a:off x="3087269" y="1096740"/>
        <a:ext cx="1841315" cy="892878"/>
      </dsp:txXfrm>
    </dsp:sp>
    <dsp:sp modelId="{61910056-D8A4-47E6-A9B6-D2C93D7424FF}">
      <dsp:nvSpPr>
        <dsp:cNvPr id="0" name=""/>
        <dsp:cNvSpPr/>
      </dsp:nvSpPr>
      <dsp:spPr>
        <a:xfrm rot="2074011">
          <a:off x="2221109" y="2347013"/>
          <a:ext cx="90215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215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49632" y="2344674"/>
        <a:ext cx="45107" cy="45107"/>
      </dsp:txXfrm>
    </dsp:sp>
    <dsp:sp modelId="{1FEA855C-C1DE-4708-9040-6BA8817FF69B}">
      <dsp:nvSpPr>
        <dsp:cNvPr id="0" name=""/>
        <dsp:cNvSpPr/>
      </dsp:nvSpPr>
      <dsp:spPr>
        <a:xfrm>
          <a:off x="3043632" y="2148936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071411" y="2176715"/>
        <a:ext cx="1841315" cy="892878"/>
      </dsp:txXfrm>
    </dsp:sp>
    <dsp:sp modelId="{4A4155C0-70DD-4661-BCC8-0BF954A053BD}">
      <dsp:nvSpPr>
        <dsp:cNvPr id="0" name=""/>
        <dsp:cNvSpPr/>
      </dsp:nvSpPr>
      <dsp:spPr>
        <a:xfrm rot="3907178">
          <a:off x="1778398" y="2909114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2884243"/>
        <a:ext cx="90171" cy="90171"/>
      </dsp:txXfrm>
    </dsp:sp>
    <dsp:sp modelId="{2E95151C-B502-4C41-A713-E881D229C78E}">
      <dsp:nvSpPr>
        <dsp:cNvPr id="0" name=""/>
        <dsp:cNvSpPr/>
      </dsp:nvSpPr>
      <dsp:spPr>
        <a:xfrm>
          <a:off x="3059490" y="3273137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3087269" y="3300916"/>
        <a:ext cx="1841315" cy="8928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55D4B-2E5A-4A46-98A8-D65412AE8B6F}">
      <dsp:nvSpPr>
        <dsp:cNvPr id="0" name=""/>
        <dsp:cNvSpPr/>
      </dsp:nvSpPr>
      <dsp:spPr>
        <a:xfrm>
          <a:off x="5608154" y="557596"/>
          <a:ext cx="2595907" cy="377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611"/>
              </a:lnTo>
              <a:lnTo>
                <a:pt x="2595907" y="177611"/>
              </a:lnTo>
              <a:lnTo>
                <a:pt x="2595907" y="37744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2546943" y="557596"/>
          <a:ext cx="3061210" cy="372847"/>
        </a:xfrm>
        <a:custGeom>
          <a:avLst/>
          <a:gdLst/>
          <a:ahLst/>
          <a:cxnLst/>
          <a:rect l="0" t="0" r="0" b="0"/>
          <a:pathLst>
            <a:path>
              <a:moveTo>
                <a:pt x="3061210" y="0"/>
              </a:moveTo>
              <a:lnTo>
                <a:pt x="3061210" y="173015"/>
              </a:lnTo>
              <a:lnTo>
                <a:pt x="0" y="173015"/>
              </a:lnTo>
              <a:lnTo>
                <a:pt x="0" y="37284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4360243" y="0"/>
          <a:ext cx="2495820" cy="55759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Hoisting</a:t>
          </a:r>
        </a:p>
      </dsp:txBody>
      <dsp:txXfrm>
        <a:off x="4387462" y="27219"/>
        <a:ext cx="2441382" cy="503158"/>
      </dsp:txXfrm>
    </dsp:sp>
    <dsp:sp modelId="{CA85ED4C-532E-4DEC-AB49-EC0B4622C620}">
      <dsp:nvSpPr>
        <dsp:cNvPr id="0" name=""/>
        <dsp:cNvSpPr/>
      </dsp:nvSpPr>
      <dsp:spPr>
        <a:xfrm>
          <a:off x="1273008" y="930444"/>
          <a:ext cx="2547871" cy="6026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Function hoisting</a:t>
          </a:r>
          <a:endParaRPr lang="en-IN" sz="1800" kern="1200" dirty="0"/>
        </a:p>
      </dsp:txBody>
      <dsp:txXfrm>
        <a:off x="1302428" y="959864"/>
        <a:ext cx="2489031" cy="543851"/>
      </dsp:txXfrm>
    </dsp:sp>
    <dsp:sp modelId="{D1456DE0-7AD1-4F98-9079-99C553D67B92}">
      <dsp:nvSpPr>
        <dsp:cNvPr id="0" name=""/>
        <dsp:cNvSpPr/>
      </dsp:nvSpPr>
      <dsp:spPr>
        <a:xfrm>
          <a:off x="6930125" y="935040"/>
          <a:ext cx="2547871" cy="6026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Variable Hoisting</a:t>
          </a:r>
          <a:endParaRPr lang="en-IN" sz="1800" kern="1200" dirty="0"/>
        </a:p>
      </dsp:txBody>
      <dsp:txXfrm>
        <a:off x="6959545" y="964460"/>
        <a:ext cx="2489031" cy="54385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101C-E40F-416B-BE08-CE09BEB812F7}">
      <dsp:nvSpPr>
        <dsp:cNvPr id="0" name=""/>
        <dsp:cNvSpPr/>
      </dsp:nvSpPr>
      <dsp:spPr>
        <a:xfrm>
          <a:off x="1586052" y="2288180"/>
          <a:ext cx="507031" cy="1457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515" y="0"/>
              </a:lnTo>
              <a:lnTo>
                <a:pt x="253515" y="1457323"/>
              </a:lnTo>
              <a:lnTo>
                <a:pt x="507031" y="14573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00993" y="2978267"/>
        <a:ext cx="77150" cy="77150"/>
      </dsp:txXfrm>
    </dsp:sp>
    <dsp:sp modelId="{C346E769-68C7-4F6D-9B46-9A8A0A180E58}">
      <dsp:nvSpPr>
        <dsp:cNvPr id="0" name=""/>
        <dsp:cNvSpPr/>
      </dsp:nvSpPr>
      <dsp:spPr>
        <a:xfrm>
          <a:off x="1586052" y="2288180"/>
          <a:ext cx="504970" cy="717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485" y="0"/>
              </a:lnTo>
              <a:lnTo>
                <a:pt x="252485" y="717771"/>
              </a:lnTo>
              <a:lnTo>
                <a:pt x="504970" y="7177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598" y="2625126"/>
        <a:ext cx="43880" cy="43880"/>
      </dsp:txXfrm>
    </dsp:sp>
    <dsp:sp modelId="{1A4A4B51-F962-4272-8CAC-B20EC58104F3}">
      <dsp:nvSpPr>
        <dsp:cNvPr id="0" name=""/>
        <dsp:cNvSpPr/>
      </dsp:nvSpPr>
      <dsp:spPr>
        <a:xfrm>
          <a:off x="1586052" y="2221312"/>
          <a:ext cx="504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6868"/>
              </a:moveTo>
              <a:lnTo>
                <a:pt x="252485" y="66868"/>
              </a:lnTo>
              <a:lnTo>
                <a:pt x="252485" y="45720"/>
              </a:lnTo>
              <a:lnTo>
                <a:pt x="50497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25902" y="2254397"/>
        <a:ext cx="25270" cy="25270"/>
      </dsp:txXfrm>
    </dsp:sp>
    <dsp:sp modelId="{D21607C4-3B7A-4DE4-8B5E-84614A63E215}">
      <dsp:nvSpPr>
        <dsp:cNvPr id="0" name=""/>
        <dsp:cNvSpPr/>
      </dsp:nvSpPr>
      <dsp:spPr>
        <a:xfrm>
          <a:off x="1586052" y="1528743"/>
          <a:ext cx="507031" cy="759437"/>
        </a:xfrm>
        <a:custGeom>
          <a:avLst/>
          <a:gdLst/>
          <a:ahLst/>
          <a:cxnLst/>
          <a:rect l="0" t="0" r="0" b="0"/>
          <a:pathLst>
            <a:path>
              <a:moveTo>
                <a:pt x="0" y="759437"/>
              </a:moveTo>
              <a:lnTo>
                <a:pt x="253515" y="759437"/>
              </a:lnTo>
              <a:lnTo>
                <a:pt x="253515" y="0"/>
              </a:lnTo>
              <a:lnTo>
                <a:pt x="50703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740" y="1885633"/>
        <a:ext cx="45657" cy="45657"/>
      </dsp:txXfrm>
    </dsp:sp>
    <dsp:sp modelId="{EA45F4CD-CC90-417E-9FB0-15C4BD4D3F8B}">
      <dsp:nvSpPr>
        <dsp:cNvPr id="0" name=""/>
        <dsp:cNvSpPr/>
      </dsp:nvSpPr>
      <dsp:spPr>
        <a:xfrm>
          <a:off x="1586052" y="789192"/>
          <a:ext cx="504970" cy="1498988"/>
        </a:xfrm>
        <a:custGeom>
          <a:avLst/>
          <a:gdLst/>
          <a:ahLst/>
          <a:cxnLst/>
          <a:rect l="0" t="0" r="0" b="0"/>
          <a:pathLst>
            <a:path>
              <a:moveTo>
                <a:pt x="0" y="1498988"/>
              </a:moveTo>
              <a:lnTo>
                <a:pt x="252485" y="1498988"/>
              </a:lnTo>
              <a:lnTo>
                <a:pt x="252485" y="0"/>
              </a:lnTo>
              <a:lnTo>
                <a:pt x="50497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798994" y="1499142"/>
        <a:ext cx="79087" cy="79087"/>
      </dsp:txXfrm>
    </dsp:sp>
    <dsp:sp modelId="{3B93F02A-B45C-477D-83A7-403F7366C79A}">
      <dsp:nvSpPr>
        <dsp:cNvPr id="0" name=""/>
        <dsp:cNvSpPr/>
      </dsp:nvSpPr>
      <dsp:spPr>
        <a:xfrm>
          <a:off x="-74003" y="1496184"/>
          <a:ext cx="1736120" cy="158399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 of Asynchronous Operations</a:t>
          </a:r>
        </a:p>
      </dsp:txBody>
      <dsp:txXfrm>
        <a:off x="3320" y="1573507"/>
        <a:ext cx="1581474" cy="1429345"/>
      </dsp:txXfrm>
    </dsp:sp>
    <dsp:sp modelId="{0A9FA974-94DE-468C-BFD1-EC004E2CB79A}">
      <dsp:nvSpPr>
        <dsp:cNvPr id="0" name=""/>
        <dsp:cNvSpPr/>
      </dsp:nvSpPr>
      <dsp:spPr>
        <a:xfrm>
          <a:off x="2091023" y="51595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Fetching Data from API</a:t>
          </a:r>
          <a:endParaRPr lang="en-IN" sz="1600" kern="1200" dirty="0"/>
        </a:p>
      </dsp:txBody>
      <dsp:txXfrm>
        <a:off x="2117699" y="542629"/>
        <a:ext cx="2471502" cy="493125"/>
      </dsp:txXfrm>
    </dsp:sp>
    <dsp:sp modelId="{8F43953D-B915-49FF-93DB-A7251CE13CB3}">
      <dsp:nvSpPr>
        <dsp:cNvPr id="0" name=""/>
        <dsp:cNvSpPr/>
      </dsp:nvSpPr>
      <dsp:spPr>
        <a:xfrm>
          <a:off x="2093084" y="125550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Downloading Files</a:t>
          </a:r>
          <a:endParaRPr lang="en-IN" sz="1600" kern="1200" dirty="0"/>
        </a:p>
      </dsp:txBody>
      <dsp:txXfrm>
        <a:off x="2119760" y="1282181"/>
        <a:ext cx="2471502" cy="493125"/>
      </dsp:txXfrm>
    </dsp:sp>
    <dsp:sp modelId="{E2187389-56AC-426A-8E8A-A29C1C8018A5}">
      <dsp:nvSpPr>
        <dsp:cNvPr id="0" name=""/>
        <dsp:cNvSpPr/>
      </dsp:nvSpPr>
      <dsp:spPr>
        <a:xfrm>
          <a:off x="2091023" y="199379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Uploading Files</a:t>
          </a:r>
        </a:p>
      </dsp:txBody>
      <dsp:txXfrm>
        <a:off x="2117699" y="2020469"/>
        <a:ext cx="2471502" cy="493125"/>
      </dsp:txXfrm>
    </dsp:sp>
    <dsp:sp modelId="{DA358CE7-B212-4B65-A113-E7274938D296}">
      <dsp:nvSpPr>
        <dsp:cNvPr id="0" name=""/>
        <dsp:cNvSpPr/>
      </dsp:nvSpPr>
      <dsp:spPr>
        <a:xfrm>
          <a:off x="2091023" y="2732714"/>
          <a:ext cx="2524854" cy="54647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Animations and Transitions</a:t>
          </a:r>
          <a:endParaRPr lang="en-IN" sz="1600" kern="1200" dirty="0"/>
        </a:p>
      </dsp:txBody>
      <dsp:txXfrm>
        <a:off x="2117700" y="2759391"/>
        <a:ext cx="2471500" cy="493123"/>
      </dsp:txXfrm>
    </dsp:sp>
    <dsp:sp modelId="{7C275F53-A860-46C3-9920-B327785BEC7F}">
      <dsp:nvSpPr>
        <dsp:cNvPr id="0" name=""/>
        <dsp:cNvSpPr/>
      </dsp:nvSpPr>
      <dsp:spPr>
        <a:xfrm>
          <a:off x="2093084" y="347226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Time taking operations…</a:t>
          </a:r>
          <a:endParaRPr lang="en-IN" sz="1600" kern="1200" dirty="0"/>
        </a:p>
      </dsp:txBody>
      <dsp:txXfrm>
        <a:off x="2119760" y="3498941"/>
        <a:ext cx="2471502" cy="4931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C951-A8A8-439E-90FD-D74CFDFBBE5C}">
      <dsp:nvSpPr>
        <dsp:cNvPr id="0" name=""/>
        <dsp:cNvSpPr/>
      </dsp:nvSpPr>
      <dsp:spPr>
        <a:xfrm>
          <a:off x="3299073" y="1185839"/>
          <a:ext cx="363316" cy="3385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5631"/>
              </a:lnTo>
              <a:lnTo>
                <a:pt x="363316" y="338563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806F6-356E-436D-BC84-A737125C05F1}">
      <dsp:nvSpPr>
        <dsp:cNvPr id="0" name=""/>
        <dsp:cNvSpPr/>
      </dsp:nvSpPr>
      <dsp:spPr>
        <a:xfrm>
          <a:off x="3299073" y="1185839"/>
          <a:ext cx="363316" cy="2653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470"/>
              </a:lnTo>
              <a:lnTo>
                <a:pt x="363316" y="26534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DF02B-F5A8-4902-8E50-6EA41B300CAC}">
      <dsp:nvSpPr>
        <dsp:cNvPr id="0" name=""/>
        <dsp:cNvSpPr/>
      </dsp:nvSpPr>
      <dsp:spPr>
        <a:xfrm>
          <a:off x="3299073" y="1185839"/>
          <a:ext cx="363316" cy="1921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1309"/>
              </a:lnTo>
              <a:lnTo>
                <a:pt x="363316" y="19213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13E61-E8F1-42B7-BD04-50B1261D1FE3}">
      <dsp:nvSpPr>
        <dsp:cNvPr id="0" name=""/>
        <dsp:cNvSpPr/>
      </dsp:nvSpPr>
      <dsp:spPr>
        <a:xfrm>
          <a:off x="3299073" y="1185839"/>
          <a:ext cx="363316" cy="118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9148"/>
              </a:lnTo>
              <a:lnTo>
                <a:pt x="363316" y="118914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1BF2A-A0C9-4C7A-A030-6FA4DD920EC5}">
      <dsp:nvSpPr>
        <dsp:cNvPr id="0" name=""/>
        <dsp:cNvSpPr/>
      </dsp:nvSpPr>
      <dsp:spPr>
        <a:xfrm>
          <a:off x="3299073" y="1185839"/>
          <a:ext cx="363316" cy="4569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987"/>
              </a:lnTo>
              <a:lnTo>
                <a:pt x="363316" y="4569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B63CB-48B1-41B4-A9B7-9DE201F47169}">
      <dsp:nvSpPr>
        <dsp:cNvPr id="0" name=""/>
        <dsp:cNvSpPr/>
      </dsp:nvSpPr>
      <dsp:spPr>
        <a:xfrm>
          <a:off x="2948585" y="515606"/>
          <a:ext cx="1319333" cy="23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39"/>
              </a:lnTo>
              <a:lnTo>
                <a:pt x="1319333" y="128139"/>
              </a:lnTo>
              <a:lnTo>
                <a:pt x="1319333" y="2364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82243-4694-46B6-AE67-1B091F52EFB1}">
      <dsp:nvSpPr>
        <dsp:cNvPr id="0" name=""/>
        <dsp:cNvSpPr/>
      </dsp:nvSpPr>
      <dsp:spPr>
        <a:xfrm>
          <a:off x="660406" y="1168468"/>
          <a:ext cx="363316" cy="340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02"/>
              </a:lnTo>
              <a:lnTo>
                <a:pt x="363316" y="34030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452A2-AA6A-432C-9FDF-8845A9A2F59F}">
      <dsp:nvSpPr>
        <dsp:cNvPr id="0" name=""/>
        <dsp:cNvSpPr/>
      </dsp:nvSpPr>
      <dsp:spPr>
        <a:xfrm>
          <a:off x="660406" y="1168468"/>
          <a:ext cx="363316" cy="2670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0841"/>
              </a:lnTo>
              <a:lnTo>
                <a:pt x="363316" y="26708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A67BF-439A-48A4-AAE0-459AEC56556E}">
      <dsp:nvSpPr>
        <dsp:cNvPr id="0" name=""/>
        <dsp:cNvSpPr/>
      </dsp:nvSpPr>
      <dsp:spPr>
        <a:xfrm>
          <a:off x="660406" y="1168468"/>
          <a:ext cx="363316" cy="1938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680"/>
              </a:lnTo>
              <a:lnTo>
                <a:pt x="363316" y="193868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E3D10-4574-407F-A277-7F9D605F5D00}">
      <dsp:nvSpPr>
        <dsp:cNvPr id="0" name=""/>
        <dsp:cNvSpPr/>
      </dsp:nvSpPr>
      <dsp:spPr>
        <a:xfrm>
          <a:off x="660406" y="1168468"/>
          <a:ext cx="363316" cy="1206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6519"/>
              </a:lnTo>
              <a:lnTo>
                <a:pt x="363316" y="120651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C6F8B-1320-4B53-8984-F8167EC19333}">
      <dsp:nvSpPr>
        <dsp:cNvPr id="0" name=""/>
        <dsp:cNvSpPr/>
      </dsp:nvSpPr>
      <dsp:spPr>
        <a:xfrm>
          <a:off x="660406" y="1168468"/>
          <a:ext cx="363316" cy="47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357"/>
              </a:lnTo>
              <a:lnTo>
                <a:pt x="363316" y="4743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1629251" y="515606"/>
          <a:ext cx="1319333" cy="219046"/>
        </a:xfrm>
        <a:custGeom>
          <a:avLst/>
          <a:gdLst/>
          <a:ahLst/>
          <a:cxnLst/>
          <a:rect l="0" t="0" r="0" b="0"/>
          <a:pathLst>
            <a:path>
              <a:moveTo>
                <a:pt x="1319333" y="0"/>
              </a:moveTo>
              <a:lnTo>
                <a:pt x="1319333" y="110768"/>
              </a:lnTo>
              <a:lnTo>
                <a:pt x="0" y="110768"/>
              </a:lnTo>
              <a:lnTo>
                <a:pt x="0" y="219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1758147" y="0"/>
          <a:ext cx="2380874" cy="51560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Data Types</a:t>
          </a:r>
          <a:endParaRPr lang="en-IN" sz="1800" kern="1200" dirty="0"/>
        </a:p>
      </dsp:txBody>
      <dsp:txXfrm>
        <a:off x="1783316" y="25169"/>
        <a:ext cx="2330536" cy="465268"/>
      </dsp:txXfrm>
    </dsp:sp>
    <dsp:sp modelId="{D0985D24-1B28-4826-AAA0-2969CB729AD5}">
      <dsp:nvSpPr>
        <dsp:cNvPr id="0" name=""/>
        <dsp:cNvSpPr/>
      </dsp:nvSpPr>
      <dsp:spPr>
        <a:xfrm>
          <a:off x="418194" y="734652"/>
          <a:ext cx="2422112" cy="43381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Primitive</a:t>
          </a:r>
          <a:endParaRPr lang="en-IN" sz="1800" kern="1200" dirty="0"/>
        </a:p>
      </dsp:txBody>
      <dsp:txXfrm>
        <a:off x="439371" y="755829"/>
        <a:ext cx="2379758" cy="391461"/>
      </dsp:txXfrm>
    </dsp:sp>
    <dsp:sp modelId="{484DD327-DA70-4701-9628-A67B2CB9BB01}">
      <dsp:nvSpPr>
        <dsp:cNvPr id="0" name=""/>
        <dsp:cNvSpPr/>
      </dsp:nvSpPr>
      <dsp:spPr>
        <a:xfrm>
          <a:off x="1023723" y="1385023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Numbers</a:t>
          </a:r>
          <a:endParaRPr lang="en-IN" sz="1800" kern="1200" dirty="0"/>
        </a:p>
      </dsp:txBody>
      <dsp:txXfrm>
        <a:off x="1048892" y="1410192"/>
        <a:ext cx="980874" cy="465268"/>
      </dsp:txXfrm>
    </dsp:sp>
    <dsp:sp modelId="{71D1D47C-1855-4724-AAFD-F20630282380}">
      <dsp:nvSpPr>
        <dsp:cNvPr id="0" name=""/>
        <dsp:cNvSpPr/>
      </dsp:nvSpPr>
      <dsp:spPr>
        <a:xfrm>
          <a:off x="1023723" y="2117184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Strings</a:t>
          </a:r>
          <a:endParaRPr lang="en-IN" sz="1800" kern="1200"/>
        </a:p>
      </dsp:txBody>
      <dsp:txXfrm>
        <a:off x="1048892" y="2142353"/>
        <a:ext cx="980874" cy="465268"/>
      </dsp:txXfrm>
    </dsp:sp>
    <dsp:sp modelId="{3A4CCD1A-C84E-4C8E-B008-511963DF5AEC}">
      <dsp:nvSpPr>
        <dsp:cNvPr id="0" name=""/>
        <dsp:cNvSpPr/>
      </dsp:nvSpPr>
      <dsp:spPr>
        <a:xfrm>
          <a:off x="1023723" y="2849345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Booleans</a:t>
          </a:r>
          <a:endParaRPr lang="en-IN" sz="1800" kern="1200" dirty="0"/>
        </a:p>
      </dsp:txBody>
      <dsp:txXfrm>
        <a:off x="1048892" y="2874514"/>
        <a:ext cx="980874" cy="465268"/>
      </dsp:txXfrm>
    </dsp:sp>
    <dsp:sp modelId="{E3B90CB9-158B-4361-978A-BD4BFE9FEF80}">
      <dsp:nvSpPr>
        <dsp:cNvPr id="0" name=""/>
        <dsp:cNvSpPr/>
      </dsp:nvSpPr>
      <dsp:spPr>
        <a:xfrm>
          <a:off x="1023723" y="3581506"/>
          <a:ext cx="1181615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Undefined</a:t>
          </a:r>
          <a:endParaRPr lang="en-IN" sz="1800" kern="1200" dirty="0"/>
        </a:p>
      </dsp:txBody>
      <dsp:txXfrm>
        <a:off x="1048893" y="3606676"/>
        <a:ext cx="1131275" cy="465266"/>
      </dsp:txXfrm>
    </dsp:sp>
    <dsp:sp modelId="{CD7EEBE6-17F3-4547-B1A8-BA86DF1A25D7}">
      <dsp:nvSpPr>
        <dsp:cNvPr id="0" name=""/>
        <dsp:cNvSpPr/>
      </dsp:nvSpPr>
      <dsp:spPr>
        <a:xfrm>
          <a:off x="1023723" y="4313667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Null</a:t>
          </a:r>
          <a:endParaRPr lang="en-IN" sz="1800" kern="1200"/>
        </a:p>
      </dsp:txBody>
      <dsp:txXfrm>
        <a:off x="1048893" y="4338837"/>
        <a:ext cx="980872" cy="465266"/>
      </dsp:txXfrm>
    </dsp:sp>
    <dsp:sp modelId="{681794B9-24A3-46AE-86E9-403A5B3788AF}">
      <dsp:nvSpPr>
        <dsp:cNvPr id="0" name=""/>
        <dsp:cNvSpPr/>
      </dsp:nvSpPr>
      <dsp:spPr>
        <a:xfrm>
          <a:off x="3056862" y="752023"/>
          <a:ext cx="2422112" cy="43381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softEdge rad="0"/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Non-Primitive</a:t>
          </a:r>
        </a:p>
      </dsp:txBody>
      <dsp:txXfrm>
        <a:off x="3078039" y="773200"/>
        <a:ext cx="2379758" cy="391461"/>
      </dsp:txXfrm>
    </dsp:sp>
    <dsp:sp modelId="{4ABA851A-5A28-4D6B-B4CE-C821F865BF4E}">
      <dsp:nvSpPr>
        <dsp:cNvPr id="0" name=""/>
        <dsp:cNvSpPr/>
      </dsp:nvSpPr>
      <dsp:spPr>
        <a:xfrm>
          <a:off x="3662390" y="1385023"/>
          <a:ext cx="1031212" cy="5156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</a:t>
          </a:r>
          <a:endParaRPr lang="en-IN" sz="1800" kern="1200" dirty="0"/>
        </a:p>
      </dsp:txBody>
      <dsp:txXfrm>
        <a:off x="3662390" y="1385023"/>
        <a:ext cx="1031212" cy="515606"/>
      </dsp:txXfrm>
    </dsp:sp>
    <dsp:sp modelId="{9561BC0D-9EA7-44BB-8252-A3CF45AB00D2}">
      <dsp:nvSpPr>
        <dsp:cNvPr id="0" name=""/>
        <dsp:cNvSpPr/>
      </dsp:nvSpPr>
      <dsp:spPr>
        <a:xfrm>
          <a:off x="3662390" y="2117184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Array</a:t>
          </a:r>
          <a:endParaRPr lang="en-IN" sz="1800" kern="1200"/>
        </a:p>
      </dsp:txBody>
      <dsp:txXfrm>
        <a:off x="3687559" y="2142353"/>
        <a:ext cx="980874" cy="465268"/>
      </dsp:txXfrm>
    </dsp:sp>
    <dsp:sp modelId="{3225DCE1-316F-44CB-833C-5A9726ADABA6}">
      <dsp:nvSpPr>
        <dsp:cNvPr id="0" name=""/>
        <dsp:cNvSpPr/>
      </dsp:nvSpPr>
      <dsp:spPr>
        <a:xfrm>
          <a:off x="3662390" y="2849345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687559" y="2874514"/>
        <a:ext cx="980874" cy="465268"/>
      </dsp:txXfrm>
    </dsp:sp>
    <dsp:sp modelId="{E1D8BBC4-C5C0-4041-BA54-33DF26FE3A69}">
      <dsp:nvSpPr>
        <dsp:cNvPr id="0" name=""/>
        <dsp:cNvSpPr/>
      </dsp:nvSpPr>
      <dsp:spPr>
        <a:xfrm>
          <a:off x="3662390" y="3581506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Date</a:t>
          </a:r>
          <a:endParaRPr lang="en-IN" sz="1800" kern="1200"/>
        </a:p>
      </dsp:txBody>
      <dsp:txXfrm>
        <a:off x="3687560" y="3606676"/>
        <a:ext cx="980872" cy="465266"/>
      </dsp:txXfrm>
    </dsp:sp>
    <dsp:sp modelId="{29FFCE81-22AA-4EE3-BEBE-CD0C436B0DD3}">
      <dsp:nvSpPr>
        <dsp:cNvPr id="0" name=""/>
        <dsp:cNvSpPr/>
      </dsp:nvSpPr>
      <dsp:spPr>
        <a:xfrm>
          <a:off x="3662390" y="4313667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RegExp</a:t>
          </a:r>
          <a:endParaRPr lang="en-IN" sz="1800" kern="1200"/>
        </a:p>
      </dsp:txBody>
      <dsp:txXfrm>
        <a:off x="3687560" y="4338837"/>
        <a:ext cx="980872" cy="4652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C951-A8A8-439E-90FD-D74CFDFBBE5C}">
      <dsp:nvSpPr>
        <dsp:cNvPr id="0" name=""/>
        <dsp:cNvSpPr/>
      </dsp:nvSpPr>
      <dsp:spPr>
        <a:xfrm>
          <a:off x="6043332" y="1185323"/>
          <a:ext cx="363469" cy="3387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7051"/>
              </a:lnTo>
              <a:lnTo>
                <a:pt x="363469" y="338705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806F6-356E-436D-BC84-A737125C05F1}">
      <dsp:nvSpPr>
        <dsp:cNvPr id="0" name=""/>
        <dsp:cNvSpPr/>
      </dsp:nvSpPr>
      <dsp:spPr>
        <a:xfrm>
          <a:off x="6043332" y="1185323"/>
          <a:ext cx="363469" cy="2654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4583"/>
              </a:lnTo>
              <a:lnTo>
                <a:pt x="363469" y="265458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DF02B-F5A8-4902-8E50-6EA41B300CAC}">
      <dsp:nvSpPr>
        <dsp:cNvPr id="0" name=""/>
        <dsp:cNvSpPr/>
      </dsp:nvSpPr>
      <dsp:spPr>
        <a:xfrm>
          <a:off x="6043332" y="1185323"/>
          <a:ext cx="363469" cy="1922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2115"/>
              </a:lnTo>
              <a:lnTo>
                <a:pt x="363469" y="192211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13E61-E8F1-42B7-BD04-50B1261D1FE3}">
      <dsp:nvSpPr>
        <dsp:cNvPr id="0" name=""/>
        <dsp:cNvSpPr/>
      </dsp:nvSpPr>
      <dsp:spPr>
        <a:xfrm>
          <a:off x="6043332" y="1185323"/>
          <a:ext cx="363469" cy="11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9647"/>
              </a:lnTo>
              <a:lnTo>
                <a:pt x="363469" y="118964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1BF2A-A0C9-4C7A-A030-6FA4DD920EC5}">
      <dsp:nvSpPr>
        <dsp:cNvPr id="0" name=""/>
        <dsp:cNvSpPr/>
      </dsp:nvSpPr>
      <dsp:spPr>
        <a:xfrm>
          <a:off x="6043332" y="1185323"/>
          <a:ext cx="363469" cy="457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7178"/>
              </a:lnTo>
              <a:lnTo>
                <a:pt x="363469" y="4571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B63CB-48B1-41B4-A9B7-9DE201F47169}">
      <dsp:nvSpPr>
        <dsp:cNvPr id="0" name=""/>
        <dsp:cNvSpPr/>
      </dsp:nvSpPr>
      <dsp:spPr>
        <a:xfrm>
          <a:off x="4424732" y="515822"/>
          <a:ext cx="2587851" cy="235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80"/>
              </a:lnTo>
              <a:lnTo>
                <a:pt x="2587851" y="127180"/>
              </a:lnTo>
              <a:lnTo>
                <a:pt x="2587851" y="23550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82243-4694-46B6-AE67-1B091F52EFB1}">
      <dsp:nvSpPr>
        <dsp:cNvPr id="0" name=""/>
        <dsp:cNvSpPr/>
      </dsp:nvSpPr>
      <dsp:spPr>
        <a:xfrm>
          <a:off x="987176" y="1180139"/>
          <a:ext cx="363469" cy="33693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328"/>
              </a:lnTo>
              <a:lnTo>
                <a:pt x="363469" y="336932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452A2-AA6A-432C-9FDF-8845A9A2F59F}">
      <dsp:nvSpPr>
        <dsp:cNvPr id="0" name=""/>
        <dsp:cNvSpPr/>
      </dsp:nvSpPr>
      <dsp:spPr>
        <a:xfrm>
          <a:off x="987176" y="1180139"/>
          <a:ext cx="363469" cy="2671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961"/>
              </a:lnTo>
              <a:lnTo>
                <a:pt x="363469" y="267196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A67BF-439A-48A4-AAE0-459AEC56556E}">
      <dsp:nvSpPr>
        <dsp:cNvPr id="0" name=""/>
        <dsp:cNvSpPr/>
      </dsp:nvSpPr>
      <dsp:spPr>
        <a:xfrm>
          <a:off x="987176" y="1180139"/>
          <a:ext cx="363469" cy="19394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9493"/>
              </a:lnTo>
              <a:lnTo>
                <a:pt x="363469" y="193949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E3D10-4574-407F-A277-7F9D605F5D00}">
      <dsp:nvSpPr>
        <dsp:cNvPr id="0" name=""/>
        <dsp:cNvSpPr/>
      </dsp:nvSpPr>
      <dsp:spPr>
        <a:xfrm>
          <a:off x="987176" y="1180139"/>
          <a:ext cx="363469" cy="1207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7025"/>
              </a:lnTo>
              <a:lnTo>
                <a:pt x="363469" y="120702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C6F8B-1320-4B53-8984-F8167EC19333}">
      <dsp:nvSpPr>
        <dsp:cNvPr id="0" name=""/>
        <dsp:cNvSpPr/>
      </dsp:nvSpPr>
      <dsp:spPr>
        <a:xfrm>
          <a:off x="987176" y="1180139"/>
          <a:ext cx="363469" cy="474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556"/>
              </a:lnTo>
              <a:lnTo>
                <a:pt x="363469" y="4745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1956428" y="515822"/>
          <a:ext cx="2468304" cy="230319"/>
        </a:xfrm>
        <a:custGeom>
          <a:avLst/>
          <a:gdLst/>
          <a:ahLst/>
          <a:cxnLst/>
          <a:rect l="0" t="0" r="0" b="0"/>
          <a:pathLst>
            <a:path>
              <a:moveTo>
                <a:pt x="2468304" y="0"/>
              </a:moveTo>
              <a:lnTo>
                <a:pt x="2468304" y="121996"/>
              </a:lnTo>
              <a:lnTo>
                <a:pt x="0" y="121996"/>
              </a:lnTo>
              <a:lnTo>
                <a:pt x="0" y="23031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3233795" y="0"/>
          <a:ext cx="2381873" cy="51582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Data Types</a:t>
          </a:r>
          <a:endParaRPr lang="en-IN" sz="1800" kern="1200" dirty="0"/>
        </a:p>
      </dsp:txBody>
      <dsp:txXfrm>
        <a:off x="3258975" y="25180"/>
        <a:ext cx="2331513" cy="465462"/>
      </dsp:txXfrm>
    </dsp:sp>
    <dsp:sp modelId="{D0985D24-1B28-4826-AAA0-2969CB729AD5}">
      <dsp:nvSpPr>
        <dsp:cNvPr id="0" name=""/>
        <dsp:cNvSpPr/>
      </dsp:nvSpPr>
      <dsp:spPr>
        <a:xfrm>
          <a:off x="744863" y="746141"/>
          <a:ext cx="2423128" cy="43399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Primitive</a:t>
          </a:r>
          <a:endParaRPr lang="en-IN" sz="1800" kern="1200" dirty="0"/>
        </a:p>
      </dsp:txBody>
      <dsp:txXfrm>
        <a:off x="766049" y="767327"/>
        <a:ext cx="2380756" cy="391625"/>
      </dsp:txXfrm>
    </dsp:sp>
    <dsp:sp modelId="{484DD327-DA70-4701-9628-A67B2CB9BB01}">
      <dsp:nvSpPr>
        <dsp:cNvPr id="0" name=""/>
        <dsp:cNvSpPr/>
      </dsp:nvSpPr>
      <dsp:spPr>
        <a:xfrm>
          <a:off x="1350645" y="1396784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Numbers</a:t>
          </a:r>
          <a:endParaRPr lang="en-IN" sz="1800" kern="1200" dirty="0"/>
        </a:p>
      </dsp:txBody>
      <dsp:txXfrm>
        <a:off x="1375825" y="1421964"/>
        <a:ext cx="1755071" cy="465462"/>
      </dsp:txXfrm>
    </dsp:sp>
    <dsp:sp modelId="{71D1D47C-1855-4724-AAFD-F20630282380}">
      <dsp:nvSpPr>
        <dsp:cNvPr id="0" name=""/>
        <dsp:cNvSpPr/>
      </dsp:nvSpPr>
      <dsp:spPr>
        <a:xfrm>
          <a:off x="1350645" y="2129253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Strings</a:t>
          </a:r>
          <a:endParaRPr lang="en-IN" sz="1800" kern="1200"/>
        </a:p>
      </dsp:txBody>
      <dsp:txXfrm>
        <a:off x="1375825" y="2154433"/>
        <a:ext cx="1755071" cy="465462"/>
      </dsp:txXfrm>
    </dsp:sp>
    <dsp:sp modelId="{3A4CCD1A-C84E-4C8E-B008-511963DF5AEC}">
      <dsp:nvSpPr>
        <dsp:cNvPr id="0" name=""/>
        <dsp:cNvSpPr/>
      </dsp:nvSpPr>
      <dsp:spPr>
        <a:xfrm>
          <a:off x="1350645" y="2861721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Booleans</a:t>
          </a:r>
          <a:endParaRPr lang="en-IN" sz="1800" kern="1200" dirty="0"/>
        </a:p>
      </dsp:txBody>
      <dsp:txXfrm>
        <a:off x="1375825" y="2886901"/>
        <a:ext cx="1755071" cy="465462"/>
      </dsp:txXfrm>
    </dsp:sp>
    <dsp:sp modelId="{E3B90CB9-158B-4361-978A-BD4BFE9FEF80}">
      <dsp:nvSpPr>
        <dsp:cNvPr id="0" name=""/>
        <dsp:cNvSpPr/>
      </dsp:nvSpPr>
      <dsp:spPr>
        <a:xfrm>
          <a:off x="1350645" y="3594189"/>
          <a:ext cx="1809784" cy="5158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Undefined</a:t>
          </a:r>
          <a:endParaRPr lang="en-IN" sz="1800" kern="1200" dirty="0"/>
        </a:p>
      </dsp:txBody>
      <dsp:txXfrm>
        <a:off x="1375825" y="3619369"/>
        <a:ext cx="1759424" cy="465462"/>
      </dsp:txXfrm>
    </dsp:sp>
    <dsp:sp modelId="{CD7EEBE6-17F3-4547-B1A8-BA86DF1A25D7}">
      <dsp:nvSpPr>
        <dsp:cNvPr id="0" name=""/>
        <dsp:cNvSpPr/>
      </dsp:nvSpPr>
      <dsp:spPr>
        <a:xfrm>
          <a:off x="1350645" y="4291556"/>
          <a:ext cx="1805431" cy="5158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Null</a:t>
          </a:r>
          <a:endParaRPr lang="en-IN" sz="1800" kern="1200"/>
        </a:p>
      </dsp:txBody>
      <dsp:txXfrm>
        <a:off x="1375825" y="4316736"/>
        <a:ext cx="1755071" cy="465462"/>
      </dsp:txXfrm>
    </dsp:sp>
    <dsp:sp modelId="{681794B9-24A3-46AE-86E9-403A5B3788AF}">
      <dsp:nvSpPr>
        <dsp:cNvPr id="0" name=""/>
        <dsp:cNvSpPr/>
      </dsp:nvSpPr>
      <dsp:spPr>
        <a:xfrm>
          <a:off x="5801019" y="751325"/>
          <a:ext cx="2423128" cy="43399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softEdge rad="0"/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Non-Primitive</a:t>
          </a:r>
        </a:p>
      </dsp:txBody>
      <dsp:txXfrm>
        <a:off x="5822205" y="772511"/>
        <a:ext cx="2380756" cy="391625"/>
      </dsp:txXfrm>
    </dsp:sp>
    <dsp:sp modelId="{4ABA851A-5A28-4D6B-B4CE-C821F865BF4E}">
      <dsp:nvSpPr>
        <dsp:cNvPr id="0" name=""/>
        <dsp:cNvSpPr/>
      </dsp:nvSpPr>
      <dsp:spPr>
        <a:xfrm>
          <a:off x="6406801" y="1384590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</a:t>
          </a:r>
          <a:endParaRPr lang="en-IN" sz="1800" kern="1200" dirty="0"/>
        </a:p>
      </dsp:txBody>
      <dsp:txXfrm>
        <a:off x="6431981" y="1409770"/>
        <a:ext cx="1755071" cy="465462"/>
      </dsp:txXfrm>
    </dsp:sp>
    <dsp:sp modelId="{9561BC0D-9EA7-44BB-8252-A3CF45AB00D2}">
      <dsp:nvSpPr>
        <dsp:cNvPr id="0" name=""/>
        <dsp:cNvSpPr/>
      </dsp:nvSpPr>
      <dsp:spPr>
        <a:xfrm>
          <a:off x="6406801" y="2117059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Array</a:t>
          </a:r>
          <a:endParaRPr lang="en-IN" sz="1800" kern="1200"/>
        </a:p>
      </dsp:txBody>
      <dsp:txXfrm>
        <a:off x="6431981" y="2142239"/>
        <a:ext cx="1755071" cy="465462"/>
      </dsp:txXfrm>
    </dsp:sp>
    <dsp:sp modelId="{3225DCE1-316F-44CB-833C-5A9726ADABA6}">
      <dsp:nvSpPr>
        <dsp:cNvPr id="0" name=""/>
        <dsp:cNvSpPr/>
      </dsp:nvSpPr>
      <dsp:spPr>
        <a:xfrm>
          <a:off x="6406801" y="2849527"/>
          <a:ext cx="1805431" cy="515822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6431981" y="2874707"/>
        <a:ext cx="1755071" cy="465462"/>
      </dsp:txXfrm>
    </dsp:sp>
    <dsp:sp modelId="{E1D8BBC4-C5C0-4041-BA54-33DF26FE3A69}">
      <dsp:nvSpPr>
        <dsp:cNvPr id="0" name=""/>
        <dsp:cNvSpPr/>
      </dsp:nvSpPr>
      <dsp:spPr>
        <a:xfrm>
          <a:off x="6406801" y="3581995"/>
          <a:ext cx="1805431" cy="5158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Date</a:t>
          </a:r>
          <a:endParaRPr lang="en-IN" sz="1800" kern="1200"/>
        </a:p>
      </dsp:txBody>
      <dsp:txXfrm>
        <a:off x="6431981" y="3607175"/>
        <a:ext cx="1755071" cy="465462"/>
      </dsp:txXfrm>
    </dsp:sp>
    <dsp:sp modelId="{29FFCE81-22AA-4EE3-BEBE-CD0C436B0DD3}">
      <dsp:nvSpPr>
        <dsp:cNvPr id="0" name=""/>
        <dsp:cNvSpPr/>
      </dsp:nvSpPr>
      <dsp:spPr>
        <a:xfrm>
          <a:off x="6406801" y="4314463"/>
          <a:ext cx="1805431" cy="5158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RegExp</a:t>
          </a:r>
          <a:endParaRPr lang="en-IN" sz="1800" kern="1200"/>
        </a:p>
      </dsp:txBody>
      <dsp:txXfrm>
        <a:off x="6431981" y="4339643"/>
        <a:ext cx="1755071" cy="46546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4D782-68F9-47F3-B9E3-AB763A2000F8}">
      <dsp:nvSpPr>
        <dsp:cNvPr id="0" name=""/>
        <dsp:cNvSpPr/>
      </dsp:nvSpPr>
      <dsp:spPr>
        <a:xfrm>
          <a:off x="5882803" y="573332"/>
          <a:ext cx="4735613" cy="412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789"/>
              </a:lnTo>
              <a:lnTo>
                <a:pt x="4735613" y="206789"/>
              </a:lnTo>
              <a:lnTo>
                <a:pt x="4735613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B6104B-05C3-4839-A93D-6D00990C8FD7}">
      <dsp:nvSpPr>
        <dsp:cNvPr id="0" name=""/>
        <dsp:cNvSpPr/>
      </dsp:nvSpPr>
      <dsp:spPr>
        <a:xfrm>
          <a:off x="5882803" y="573332"/>
          <a:ext cx="2367806" cy="412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789"/>
              </a:lnTo>
              <a:lnTo>
                <a:pt x="2367806" y="206789"/>
              </a:lnTo>
              <a:lnTo>
                <a:pt x="2367806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D0124-EE43-46E5-8F2F-ECBCB137AB64}">
      <dsp:nvSpPr>
        <dsp:cNvPr id="0" name=""/>
        <dsp:cNvSpPr/>
      </dsp:nvSpPr>
      <dsp:spPr>
        <a:xfrm>
          <a:off x="5837083" y="573332"/>
          <a:ext cx="91440" cy="4122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55D4B-2E5A-4A46-98A8-D65412AE8B6F}">
      <dsp:nvSpPr>
        <dsp:cNvPr id="0" name=""/>
        <dsp:cNvSpPr/>
      </dsp:nvSpPr>
      <dsp:spPr>
        <a:xfrm>
          <a:off x="3514996" y="573332"/>
          <a:ext cx="2367806" cy="412260"/>
        </a:xfrm>
        <a:custGeom>
          <a:avLst/>
          <a:gdLst/>
          <a:ahLst/>
          <a:cxnLst/>
          <a:rect l="0" t="0" r="0" b="0"/>
          <a:pathLst>
            <a:path>
              <a:moveTo>
                <a:pt x="2367806" y="0"/>
              </a:moveTo>
              <a:lnTo>
                <a:pt x="2367806" y="206789"/>
              </a:lnTo>
              <a:lnTo>
                <a:pt x="0" y="206789"/>
              </a:lnTo>
              <a:lnTo>
                <a:pt x="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1147189" y="573332"/>
          <a:ext cx="4735613" cy="412260"/>
        </a:xfrm>
        <a:custGeom>
          <a:avLst/>
          <a:gdLst/>
          <a:ahLst/>
          <a:cxnLst/>
          <a:rect l="0" t="0" r="0" b="0"/>
          <a:pathLst>
            <a:path>
              <a:moveTo>
                <a:pt x="4735613" y="0"/>
              </a:moveTo>
              <a:lnTo>
                <a:pt x="4735613" y="206789"/>
              </a:lnTo>
              <a:lnTo>
                <a:pt x="0" y="206789"/>
              </a:lnTo>
              <a:lnTo>
                <a:pt x="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4599676" y="0"/>
          <a:ext cx="2566252" cy="57333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Type of Operators</a:t>
          </a:r>
        </a:p>
      </dsp:txBody>
      <dsp:txXfrm>
        <a:off x="4627663" y="27987"/>
        <a:ext cx="2510278" cy="517358"/>
      </dsp:txXfrm>
    </dsp:sp>
    <dsp:sp modelId="{CA85ED4C-532E-4DEC-AB49-EC0B4622C620}">
      <dsp:nvSpPr>
        <dsp:cNvPr id="0" name=""/>
        <dsp:cNvSpPr/>
      </dsp:nvSpPr>
      <dsp:spPr>
        <a:xfrm>
          <a:off x="168757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Arithmetic Operators</a:t>
          </a:r>
          <a:endParaRPr lang="en-IN" sz="1800" kern="1200" dirty="0"/>
        </a:p>
      </dsp:txBody>
      <dsp:txXfrm>
        <a:off x="199008" y="1015843"/>
        <a:ext cx="1896363" cy="559198"/>
      </dsp:txXfrm>
    </dsp:sp>
    <dsp:sp modelId="{D1456DE0-7AD1-4F98-9079-99C553D67B92}">
      <dsp:nvSpPr>
        <dsp:cNvPr id="0" name=""/>
        <dsp:cNvSpPr/>
      </dsp:nvSpPr>
      <dsp:spPr>
        <a:xfrm>
          <a:off x="2536563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Assignment Operators</a:t>
          </a:r>
          <a:endParaRPr lang="en-IN" sz="1800" kern="1200" dirty="0"/>
        </a:p>
      </dsp:txBody>
      <dsp:txXfrm>
        <a:off x="2566814" y="1015843"/>
        <a:ext cx="1896363" cy="559198"/>
      </dsp:txXfrm>
    </dsp:sp>
    <dsp:sp modelId="{89772FA9-599A-4DD5-BAC2-272C34584FDF}">
      <dsp:nvSpPr>
        <dsp:cNvPr id="0" name=""/>
        <dsp:cNvSpPr/>
      </dsp:nvSpPr>
      <dsp:spPr>
        <a:xfrm>
          <a:off x="4904370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Comparison Operators</a:t>
          </a:r>
          <a:endParaRPr lang="en-IN" sz="1800" kern="1200" dirty="0"/>
        </a:p>
      </dsp:txBody>
      <dsp:txXfrm>
        <a:off x="4934621" y="1015843"/>
        <a:ext cx="1896363" cy="559198"/>
      </dsp:txXfrm>
    </dsp:sp>
    <dsp:sp modelId="{2A6BE594-402B-4B81-AC9D-D27781C000D2}">
      <dsp:nvSpPr>
        <dsp:cNvPr id="0" name=""/>
        <dsp:cNvSpPr/>
      </dsp:nvSpPr>
      <dsp:spPr>
        <a:xfrm>
          <a:off x="7272177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Logical Operators</a:t>
          </a:r>
          <a:endParaRPr lang="en-IN" sz="1800" kern="1200" dirty="0"/>
        </a:p>
      </dsp:txBody>
      <dsp:txXfrm>
        <a:off x="7302428" y="1015843"/>
        <a:ext cx="1896363" cy="559198"/>
      </dsp:txXfrm>
    </dsp:sp>
    <dsp:sp modelId="{48C76A29-71E7-4C63-8141-DDAB5F3308DC}">
      <dsp:nvSpPr>
        <dsp:cNvPr id="0" name=""/>
        <dsp:cNvSpPr/>
      </dsp:nvSpPr>
      <dsp:spPr>
        <a:xfrm>
          <a:off x="9639983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 Operators</a:t>
          </a:r>
          <a:endParaRPr lang="en-IN" sz="1800" kern="1200" dirty="0"/>
        </a:p>
      </dsp:txBody>
      <dsp:txXfrm>
        <a:off x="9670234" y="1015843"/>
        <a:ext cx="1896363" cy="55919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4FBDE-6DAC-4B9B-94BE-5E6F93B9EA3A}">
      <dsp:nvSpPr>
        <dsp:cNvPr id="0" name=""/>
        <dsp:cNvSpPr/>
      </dsp:nvSpPr>
      <dsp:spPr>
        <a:xfrm>
          <a:off x="5636477" y="600579"/>
          <a:ext cx="3673200" cy="504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305"/>
              </a:lnTo>
              <a:lnTo>
                <a:pt x="3673200" y="252305"/>
              </a:lnTo>
              <a:lnTo>
                <a:pt x="3673200" y="504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5590757" y="600579"/>
          <a:ext cx="91440" cy="5045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305"/>
              </a:lnTo>
              <a:lnTo>
                <a:pt x="45744" y="252305"/>
              </a:lnTo>
              <a:lnTo>
                <a:pt x="45744" y="504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2172770" y="600579"/>
          <a:ext cx="3463706" cy="504562"/>
        </a:xfrm>
        <a:custGeom>
          <a:avLst/>
          <a:gdLst/>
          <a:ahLst/>
          <a:cxnLst/>
          <a:rect l="0" t="0" r="0" b="0"/>
          <a:pathLst>
            <a:path>
              <a:moveTo>
                <a:pt x="3463706" y="0"/>
              </a:moveTo>
              <a:lnTo>
                <a:pt x="3463706" y="252305"/>
              </a:lnTo>
              <a:lnTo>
                <a:pt x="0" y="252305"/>
              </a:lnTo>
              <a:lnTo>
                <a:pt x="0" y="5045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3096427" y="760"/>
          <a:ext cx="5080098" cy="599819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Operators based on number of operands</a:t>
          </a:r>
          <a:endParaRPr lang="en-IN" sz="1800" kern="1200" dirty="0"/>
        </a:p>
      </dsp:txBody>
      <dsp:txXfrm>
        <a:off x="3125707" y="30040"/>
        <a:ext cx="5021538" cy="541259"/>
      </dsp:txXfrm>
    </dsp:sp>
    <dsp:sp modelId="{D0985D24-1B28-4826-AAA0-2969CB729AD5}">
      <dsp:nvSpPr>
        <dsp:cNvPr id="0" name=""/>
        <dsp:cNvSpPr/>
      </dsp:nvSpPr>
      <dsp:spPr>
        <a:xfrm>
          <a:off x="1113963" y="1105141"/>
          <a:ext cx="2117614" cy="46009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Unary Operator</a:t>
          </a:r>
          <a:endParaRPr lang="en-IN" sz="1800" kern="1200" dirty="0"/>
        </a:p>
      </dsp:txBody>
      <dsp:txXfrm>
        <a:off x="1136422" y="1127600"/>
        <a:ext cx="2072696" cy="415174"/>
      </dsp:txXfrm>
    </dsp:sp>
    <dsp:sp modelId="{40A921FF-1FE0-4713-9334-9EA24433F999}">
      <dsp:nvSpPr>
        <dsp:cNvPr id="0" name=""/>
        <dsp:cNvSpPr/>
      </dsp:nvSpPr>
      <dsp:spPr>
        <a:xfrm>
          <a:off x="4577693" y="1105141"/>
          <a:ext cx="2117614" cy="46009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Binary Operator</a:t>
          </a:r>
          <a:endParaRPr lang="en-IN" sz="1800" kern="1200" dirty="0"/>
        </a:p>
      </dsp:txBody>
      <dsp:txXfrm>
        <a:off x="4600152" y="1127600"/>
        <a:ext cx="2072696" cy="415174"/>
      </dsp:txXfrm>
    </dsp:sp>
    <dsp:sp modelId="{8CAEBC3D-5665-4FE2-90FE-E0C9284B4611}">
      <dsp:nvSpPr>
        <dsp:cNvPr id="0" name=""/>
        <dsp:cNvSpPr/>
      </dsp:nvSpPr>
      <dsp:spPr>
        <a:xfrm>
          <a:off x="8250870" y="1105141"/>
          <a:ext cx="2117614" cy="46009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Ternary Operator</a:t>
          </a:r>
          <a:endParaRPr lang="en-IN" sz="1800" kern="1200" dirty="0"/>
        </a:p>
      </dsp:txBody>
      <dsp:txXfrm>
        <a:off x="8273329" y="1127600"/>
        <a:ext cx="2072696" cy="41517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5D201-E8F6-473C-A83D-BE46D458BE8F}">
      <dsp:nvSpPr>
        <dsp:cNvPr id="0" name=""/>
        <dsp:cNvSpPr/>
      </dsp:nvSpPr>
      <dsp:spPr>
        <a:xfrm>
          <a:off x="5311680" y="704285"/>
          <a:ext cx="3783518" cy="43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817"/>
              </a:lnTo>
              <a:lnTo>
                <a:pt x="3783518" y="168817"/>
              </a:lnTo>
              <a:lnTo>
                <a:pt x="3783518" y="4339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2985A-2B98-498B-A902-32A404481411}">
      <dsp:nvSpPr>
        <dsp:cNvPr id="0" name=""/>
        <dsp:cNvSpPr/>
      </dsp:nvSpPr>
      <dsp:spPr>
        <a:xfrm>
          <a:off x="5262222" y="704285"/>
          <a:ext cx="91440" cy="428592"/>
        </a:xfrm>
        <a:custGeom>
          <a:avLst/>
          <a:gdLst/>
          <a:ahLst/>
          <a:cxnLst/>
          <a:rect l="0" t="0" r="0" b="0"/>
          <a:pathLst>
            <a:path>
              <a:moveTo>
                <a:pt x="49457" y="0"/>
              </a:moveTo>
              <a:lnTo>
                <a:pt x="49457" y="163413"/>
              </a:lnTo>
              <a:lnTo>
                <a:pt x="45720" y="163413"/>
              </a:lnTo>
              <a:lnTo>
                <a:pt x="4572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AC527-DE4C-4829-9E68-252499F14E37}">
      <dsp:nvSpPr>
        <dsp:cNvPr id="0" name=""/>
        <dsp:cNvSpPr/>
      </dsp:nvSpPr>
      <dsp:spPr>
        <a:xfrm>
          <a:off x="1626050" y="704285"/>
          <a:ext cx="3685629" cy="428592"/>
        </a:xfrm>
        <a:custGeom>
          <a:avLst/>
          <a:gdLst/>
          <a:ahLst/>
          <a:cxnLst/>
          <a:rect l="0" t="0" r="0" b="0"/>
          <a:pathLst>
            <a:path>
              <a:moveTo>
                <a:pt x="3685629" y="0"/>
              </a:moveTo>
              <a:lnTo>
                <a:pt x="3685629" y="163413"/>
              </a:lnTo>
              <a:lnTo>
                <a:pt x="0" y="163413"/>
              </a:lnTo>
              <a:lnTo>
                <a:pt x="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396216" y="203248"/>
          <a:ext cx="5830927" cy="50103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condition statements</a:t>
          </a:r>
          <a:endParaRPr lang="en-IN" sz="1800" kern="1200" dirty="0"/>
        </a:p>
      </dsp:txBody>
      <dsp:txXfrm>
        <a:off x="2420674" y="227706"/>
        <a:ext cx="5782011" cy="452120"/>
      </dsp:txXfrm>
    </dsp:sp>
    <dsp:sp modelId="{6FFC54F3-9402-463F-97DF-67251DD0B1F5}">
      <dsp:nvSpPr>
        <dsp:cNvPr id="0" name=""/>
        <dsp:cNvSpPr/>
      </dsp:nvSpPr>
      <dsp:spPr>
        <a:xfrm>
          <a:off x="0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If/ else statements</a:t>
          </a:r>
        </a:p>
      </dsp:txBody>
      <dsp:txXfrm>
        <a:off x="24458" y="1157335"/>
        <a:ext cx="3203185" cy="452120"/>
      </dsp:txXfrm>
    </dsp:sp>
    <dsp:sp modelId="{A0255DBA-CF83-4ADA-9DA8-8FBB20E8ECC3}">
      <dsp:nvSpPr>
        <dsp:cNvPr id="0" name=""/>
        <dsp:cNvSpPr/>
      </dsp:nvSpPr>
      <dsp:spPr>
        <a:xfrm>
          <a:off x="3681891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IN" sz="1800" b="0" i="0" kern="1200" dirty="0"/>
            <a:t>Ternary operator</a:t>
          </a:r>
          <a:endParaRPr lang="en-IN" sz="1800" kern="1200" dirty="0"/>
        </a:p>
      </dsp:txBody>
      <dsp:txXfrm>
        <a:off x="3706349" y="1157335"/>
        <a:ext cx="3203185" cy="452120"/>
      </dsp:txXfrm>
    </dsp:sp>
    <dsp:sp modelId="{7E4B8C54-7DA3-4C70-9CDB-87AC91AD885B}">
      <dsp:nvSpPr>
        <dsp:cNvPr id="0" name=""/>
        <dsp:cNvSpPr/>
      </dsp:nvSpPr>
      <dsp:spPr>
        <a:xfrm>
          <a:off x="7567036" y="1138281"/>
          <a:ext cx="3056324" cy="53635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Switch statement</a:t>
          </a:r>
          <a:endParaRPr lang="en-IN" sz="1800" kern="1200" dirty="0"/>
        </a:p>
      </dsp:txBody>
      <dsp:txXfrm>
        <a:off x="7593218" y="1164463"/>
        <a:ext cx="3003960" cy="483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482009" y="1190"/>
          <a:ext cx="3562173" cy="4421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	</a:t>
          </a:r>
          <a:r>
            <a:rPr lang="en-US" sz="1600" kern="1200" dirty="0">
              <a:solidFill>
                <a:schemeClr val="tx1"/>
              </a:solidFill>
            </a:rPr>
            <a:t>Advanced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94959" y="14140"/>
        <a:ext cx="3536273" cy="416245"/>
      </dsp:txXfrm>
    </dsp:sp>
    <dsp:sp modelId="{752CC50F-2FFD-4F40-B030-584273F97925}">
      <dsp:nvSpPr>
        <dsp:cNvPr id="0" name=""/>
        <dsp:cNvSpPr/>
      </dsp:nvSpPr>
      <dsp:spPr>
        <a:xfrm>
          <a:off x="838227" y="443336"/>
          <a:ext cx="356217" cy="331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1609"/>
              </a:lnTo>
              <a:lnTo>
                <a:pt x="356217" y="3316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1194444" y="553872"/>
          <a:ext cx="2857443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11. Events</a:t>
          </a:r>
          <a:endParaRPr lang="en-IN" sz="1600" kern="1200" dirty="0"/>
        </a:p>
      </dsp:txBody>
      <dsp:txXfrm>
        <a:off x="1207394" y="566822"/>
        <a:ext cx="2831543" cy="416245"/>
      </dsp:txXfrm>
    </dsp:sp>
    <dsp:sp modelId="{3B07A29C-D6A3-4EDA-B3DE-AE236CD64155}">
      <dsp:nvSpPr>
        <dsp:cNvPr id="0" name=""/>
        <dsp:cNvSpPr/>
      </dsp:nvSpPr>
      <dsp:spPr>
        <a:xfrm>
          <a:off x="838227" y="443336"/>
          <a:ext cx="356217" cy="884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4291"/>
              </a:lnTo>
              <a:lnTo>
                <a:pt x="356217" y="8842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49BB1-478B-4174-A764-EE0602B1880C}">
      <dsp:nvSpPr>
        <dsp:cNvPr id="0" name=""/>
        <dsp:cNvSpPr/>
      </dsp:nvSpPr>
      <dsp:spPr>
        <a:xfrm>
          <a:off x="1194444" y="1106555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12. Closures</a:t>
          </a:r>
          <a:endParaRPr lang="en-IN" sz="1600" kern="1200"/>
        </a:p>
      </dsp:txBody>
      <dsp:txXfrm>
        <a:off x="1207394" y="1119505"/>
        <a:ext cx="2836565" cy="416245"/>
      </dsp:txXfrm>
    </dsp:sp>
    <dsp:sp modelId="{D4E7A8BD-A56D-42B1-81D4-1688363FF486}">
      <dsp:nvSpPr>
        <dsp:cNvPr id="0" name=""/>
        <dsp:cNvSpPr/>
      </dsp:nvSpPr>
      <dsp:spPr>
        <a:xfrm>
          <a:off x="838227" y="443336"/>
          <a:ext cx="356217" cy="1436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6973"/>
              </a:lnTo>
              <a:lnTo>
                <a:pt x="356217" y="14369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FAFE5-F82C-4531-A8FF-E770EF641241}">
      <dsp:nvSpPr>
        <dsp:cNvPr id="0" name=""/>
        <dsp:cNvSpPr/>
      </dsp:nvSpPr>
      <dsp:spPr>
        <a:xfrm>
          <a:off x="1194444" y="1659237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13. Asynchronous - Basics</a:t>
          </a:r>
          <a:endParaRPr lang="en-IN" sz="1600" kern="1200" dirty="0"/>
        </a:p>
      </dsp:txBody>
      <dsp:txXfrm>
        <a:off x="1207394" y="1672187"/>
        <a:ext cx="2836565" cy="416245"/>
      </dsp:txXfrm>
    </dsp:sp>
    <dsp:sp modelId="{284DFCDD-B179-46D2-8FFE-FAE5C641CDCD}">
      <dsp:nvSpPr>
        <dsp:cNvPr id="0" name=""/>
        <dsp:cNvSpPr/>
      </dsp:nvSpPr>
      <dsp:spPr>
        <a:xfrm>
          <a:off x="838227" y="443336"/>
          <a:ext cx="356217" cy="1989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655"/>
              </a:lnTo>
              <a:lnTo>
                <a:pt x="356217" y="198965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74967-BDEA-4B0A-B957-1FF4B928BDA2}">
      <dsp:nvSpPr>
        <dsp:cNvPr id="0" name=""/>
        <dsp:cNvSpPr/>
      </dsp:nvSpPr>
      <dsp:spPr>
        <a:xfrm>
          <a:off x="1194444" y="2211919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14. Asynchronous - Promises</a:t>
          </a:r>
          <a:endParaRPr lang="en-IN" sz="1600" kern="1200" dirty="0"/>
        </a:p>
      </dsp:txBody>
      <dsp:txXfrm>
        <a:off x="1207394" y="2224869"/>
        <a:ext cx="2836565" cy="416245"/>
      </dsp:txXfrm>
    </dsp:sp>
    <dsp:sp modelId="{FAA980AD-481C-4706-9F6C-65F28CB04AF2}">
      <dsp:nvSpPr>
        <dsp:cNvPr id="0" name=""/>
        <dsp:cNvSpPr/>
      </dsp:nvSpPr>
      <dsp:spPr>
        <a:xfrm>
          <a:off x="838227" y="443336"/>
          <a:ext cx="356217" cy="2542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2338"/>
              </a:lnTo>
              <a:lnTo>
                <a:pt x="356217" y="2542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E91B63-E834-4F45-B78C-267333FF28EA}">
      <dsp:nvSpPr>
        <dsp:cNvPr id="0" name=""/>
        <dsp:cNvSpPr/>
      </dsp:nvSpPr>
      <dsp:spPr>
        <a:xfrm>
          <a:off x="1194444" y="2764601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15. Asynchronous - Async Await</a:t>
          </a:r>
          <a:endParaRPr lang="en-US" sz="1600" kern="1200" dirty="0"/>
        </a:p>
      </dsp:txBody>
      <dsp:txXfrm>
        <a:off x="1207394" y="2777551"/>
        <a:ext cx="2836565" cy="416245"/>
      </dsp:txXfrm>
    </dsp:sp>
    <dsp:sp modelId="{92B58269-5995-4030-A92C-D405D6D6CB4E}">
      <dsp:nvSpPr>
        <dsp:cNvPr id="0" name=""/>
        <dsp:cNvSpPr/>
      </dsp:nvSpPr>
      <dsp:spPr>
        <a:xfrm>
          <a:off x="838227" y="443336"/>
          <a:ext cx="356217" cy="3095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020"/>
              </a:lnTo>
              <a:lnTo>
                <a:pt x="356217" y="30950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2A605-901A-4F12-B121-4F60173A3738}">
      <dsp:nvSpPr>
        <dsp:cNvPr id="0" name=""/>
        <dsp:cNvSpPr/>
      </dsp:nvSpPr>
      <dsp:spPr>
        <a:xfrm>
          <a:off x="1194444" y="3317283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16. Browser APIs &amp; Web Storage</a:t>
          </a:r>
          <a:endParaRPr lang="en-IN" sz="1600" kern="1200" dirty="0"/>
        </a:p>
      </dsp:txBody>
      <dsp:txXfrm>
        <a:off x="1207394" y="3330233"/>
        <a:ext cx="2836565" cy="416245"/>
      </dsp:txXfrm>
    </dsp:sp>
    <dsp:sp modelId="{7CBC0585-8AB0-4A22-BEF6-2BC920DBC26F}">
      <dsp:nvSpPr>
        <dsp:cNvPr id="0" name=""/>
        <dsp:cNvSpPr/>
      </dsp:nvSpPr>
      <dsp:spPr>
        <a:xfrm>
          <a:off x="838227" y="443336"/>
          <a:ext cx="356217" cy="3647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7702"/>
              </a:lnTo>
              <a:lnTo>
                <a:pt x="356217" y="36477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1056E-E733-4EF4-9219-99E49E99A5A1}">
      <dsp:nvSpPr>
        <dsp:cNvPr id="0" name=""/>
        <dsp:cNvSpPr/>
      </dsp:nvSpPr>
      <dsp:spPr>
        <a:xfrm>
          <a:off x="1194444" y="3869966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/>
            <a:t>17. Classes &amp; Constructors</a:t>
          </a:r>
          <a:endParaRPr lang="en-US" sz="1600" kern="1200" dirty="0"/>
        </a:p>
      </dsp:txBody>
      <dsp:txXfrm>
        <a:off x="1207394" y="3882916"/>
        <a:ext cx="2836565" cy="416245"/>
      </dsp:txXfrm>
    </dsp:sp>
    <dsp:sp modelId="{7EF24BEF-254A-4446-84F1-2ED8FA6C05CB}">
      <dsp:nvSpPr>
        <dsp:cNvPr id="0" name=""/>
        <dsp:cNvSpPr/>
      </dsp:nvSpPr>
      <dsp:spPr>
        <a:xfrm>
          <a:off x="838227" y="443336"/>
          <a:ext cx="356217" cy="4200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384"/>
              </a:lnTo>
              <a:lnTo>
                <a:pt x="356217" y="420038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C3FDAF-FDCF-4CFF-9560-BBCDBC5DCB15}">
      <dsp:nvSpPr>
        <dsp:cNvPr id="0" name=""/>
        <dsp:cNvSpPr/>
      </dsp:nvSpPr>
      <dsp:spPr>
        <a:xfrm>
          <a:off x="1194444" y="4422648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18. ECMAScript &amp; Modules</a:t>
          </a:r>
          <a:endParaRPr lang="en-IN" sz="1600" kern="1200" dirty="0"/>
        </a:p>
      </dsp:txBody>
      <dsp:txXfrm>
        <a:off x="1207394" y="4435598"/>
        <a:ext cx="2836565" cy="416245"/>
      </dsp:txXfrm>
    </dsp:sp>
    <dsp:sp modelId="{FC18D037-0F6C-4A10-A417-558A90A6BDE6}">
      <dsp:nvSpPr>
        <dsp:cNvPr id="0" name=""/>
        <dsp:cNvSpPr/>
      </dsp:nvSpPr>
      <dsp:spPr>
        <a:xfrm>
          <a:off x="838227" y="443336"/>
          <a:ext cx="356217" cy="4753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53067"/>
              </a:lnTo>
              <a:lnTo>
                <a:pt x="356217" y="475306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43D7F-029C-413C-8207-C8654FF61B58}">
      <dsp:nvSpPr>
        <dsp:cNvPr id="0" name=""/>
        <dsp:cNvSpPr/>
      </dsp:nvSpPr>
      <dsp:spPr>
        <a:xfrm>
          <a:off x="1194444" y="4975330"/>
          <a:ext cx="2862465" cy="4421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/>
            <a:t>19. Security &amp; Performance</a:t>
          </a:r>
          <a:endParaRPr lang="en-IN" sz="1600" kern="1200"/>
        </a:p>
      </dsp:txBody>
      <dsp:txXfrm>
        <a:off x="1207394" y="4988280"/>
        <a:ext cx="2836565" cy="41624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C7465-9FC1-47D7-A3DA-AD3F2EF3D8C7}">
      <dsp:nvSpPr>
        <dsp:cNvPr id="0" name=""/>
        <dsp:cNvSpPr/>
      </dsp:nvSpPr>
      <dsp:spPr>
        <a:xfrm>
          <a:off x="1643657" y="1948176"/>
          <a:ext cx="709431" cy="1431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4715" y="0"/>
              </a:lnTo>
              <a:lnTo>
                <a:pt x="354715" y="1431684"/>
              </a:lnTo>
              <a:lnTo>
                <a:pt x="709431" y="143168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98F55-7C21-4180-850C-67A02380816B}">
      <dsp:nvSpPr>
        <dsp:cNvPr id="0" name=""/>
        <dsp:cNvSpPr/>
      </dsp:nvSpPr>
      <dsp:spPr>
        <a:xfrm>
          <a:off x="1643657" y="1893672"/>
          <a:ext cx="7107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4504"/>
              </a:moveTo>
              <a:lnTo>
                <a:pt x="356038" y="54504"/>
              </a:lnTo>
              <a:lnTo>
                <a:pt x="356038" y="45720"/>
              </a:lnTo>
              <a:lnTo>
                <a:pt x="7107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FEAC4C-D535-4EBF-910F-C6F2D451B411}">
      <dsp:nvSpPr>
        <dsp:cNvPr id="0" name=""/>
        <dsp:cNvSpPr/>
      </dsp:nvSpPr>
      <dsp:spPr>
        <a:xfrm>
          <a:off x="1643657" y="557257"/>
          <a:ext cx="695243" cy="1390919"/>
        </a:xfrm>
        <a:custGeom>
          <a:avLst/>
          <a:gdLst/>
          <a:ahLst/>
          <a:cxnLst/>
          <a:rect l="0" t="0" r="0" b="0"/>
          <a:pathLst>
            <a:path>
              <a:moveTo>
                <a:pt x="0" y="1390919"/>
              </a:moveTo>
              <a:lnTo>
                <a:pt x="340527" y="1390919"/>
              </a:lnTo>
              <a:lnTo>
                <a:pt x="340527" y="0"/>
              </a:lnTo>
              <a:lnTo>
                <a:pt x="69524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56C0A-D8CA-435D-8248-BF04E06BB918}">
      <dsp:nvSpPr>
        <dsp:cNvPr id="0" name=""/>
        <dsp:cNvSpPr/>
      </dsp:nvSpPr>
      <dsp:spPr>
        <a:xfrm>
          <a:off x="1322" y="1432053"/>
          <a:ext cx="1642334" cy="103224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Uses of Spread Operator</a:t>
          </a:r>
          <a:endParaRPr lang="en-IN" sz="1800" kern="1200" dirty="0"/>
        </a:p>
      </dsp:txBody>
      <dsp:txXfrm>
        <a:off x="51712" y="1482443"/>
        <a:ext cx="1541554" cy="931466"/>
      </dsp:txXfrm>
    </dsp:sp>
    <dsp:sp modelId="{0B5A0DC1-A7F8-4314-BD6C-94BB6EBE9B57}">
      <dsp:nvSpPr>
        <dsp:cNvPr id="0" name=""/>
        <dsp:cNvSpPr/>
      </dsp:nvSpPr>
      <dsp:spPr>
        <a:xfrm>
          <a:off x="2338900" y="250208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Copying an Array</a:t>
          </a:r>
          <a:endParaRPr lang="en-IN" sz="1800" b="0" kern="1200" dirty="0"/>
        </a:p>
      </dsp:txBody>
      <dsp:txXfrm>
        <a:off x="2368878" y="280186"/>
        <a:ext cx="2569907" cy="554142"/>
      </dsp:txXfrm>
    </dsp:sp>
    <dsp:sp modelId="{10AFF593-7722-4F65-9482-F0C70F34E2E3}">
      <dsp:nvSpPr>
        <dsp:cNvPr id="0" name=""/>
        <dsp:cNvSpPr/>
      </dsp:nvSpPr>
      <dsp:spPr>
        <a:xfrm>
          <a:off x="2354411" y="1632342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Merging Arrays</a:t>
          </a:r>
          <a:endParaRPr lang="en-IN" sz="1800" b="0" kern="1200" dirty="0"/>
        </a:p>
      </dsp:txBody>
      <dsp:txXfrm>
        <a:off x="2384389" y="1662320"/>
        <a:ext cx="2569907" cy="554142"/>
      </dsp:txXfrm>
    </dsp:sp>
    <dsp:sp modelId="{8A4E9FDE-A603-4E98-841D-D21882B24F31}">
      <dsp:nvSpPr>
        <dsp:cNvPr id="0" name=""/>
        <dsp:cNvSpPr/>
      </dsp:nvSpPr>
      <dsp:spPr>
        <a:xfrm>
          <a:off x="2353088" y="3072812"/>
          <a:ext cx="2629863" cy="61409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Passing Multiple Arguments to a Function</a:t>
          </a:r>
          <a:endParaRPr lang="en-IN" sz="1800" b="0" kern="1200" dirty="0"/>
        </a:p>
      </dsp:txBody>
      <dsp:txXfrm>
        <a:off x="2383066" y="3102790"/>
        <a:ext cx="2569907" cy="55414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46974-50EE-42A0-9C61-99F5C256C2FE}">
      <dsp:nvSpPr>
        <dsp:cNvPr id="0" name=""/>
        <dsp:cNvSpPr/>
      </dsp:nvSpPr>
      <dsp:spPr>
        <a:xfrm>
          <a:off x="9565400" y="1101415"/>
          <a:ext cx="229467" cy="414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5746"/>
              </a:lnTo>
              <a:lnTo>
                <a:pt x="229467" y="414574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4A4C7-5D43-4918-B1C0-32E73C85F306}">
      <dsp:nvSpPr>
        <dsp:cNvPr id="0" name=""/>
        <dsp:cNvSpPr/>
      </dsp:nvSpPr>
      <dsp:spPr>
        <a:xfrm>
          <a:off x="9565400" y="1101415"/>
          <a:ext cx="229467" cy="351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1757"/>
              </a:lnTo>
              <a:lnTo>
                <a:pt x="229467" y="35117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45A87-53C7-405E-B453-7A05FF5C269F}">
      <dsp:nvSpPr>
        <dsp:cNvPr id="0" name=""/>
        <dsp:cNvSpPr/>
      </dsp:nvSpPr>
      <dsp:spPr>
        <a:xfrm>
          <a:off x="9565400" y="1101415"/>
          <a:ext cx="229467" cy="2877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7767"/>
              </a:lnTo>
              <a:lnTo>
                <a:pt x="229467" y="287776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FB02A-5A34-41F9-B505-A1C62058932C}">
      <dsp:nvSpPr>
        <dsp:cNvPr id="0" name=""/>
        <dsp:cNvSpPr/>
      </dsp:nvSpPr>
      <dsp:spPr>
        <a:xfrm>
          <a:off x="9565400" y="1101415"/>
          <a:ext cx="229467" cy="2243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3778"/>
              </a:lnTo>
              <a:lnTo>
                <a:pt x="229467" y="224377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8374B-6B04-4E2C-BDFA-27478DBFFA4C}">
      <dsp:nvSpPr>
        <dsp:cNvPr id="0" name=""/>
        <dsp:cNvSpPr/>
      </dsp:nvSpPr>
      <dsp:spPr>
        <a:xfrm>
          <a:off x="9565400" y="1101415"/>
          <a:ext cx="229467" cy="1609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9788"/>
              </a:lnTo>
              <a:lnTo>
                <a:pt x="229467" y="16097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C0A4C-553F-4334-BFC1-3872EC2C58DC}">
      <dsp:nvSpPr>
        <dsp:cNvPr id="0" name=""/>
        <dsp:cNvSpPr/>
      </dsp:nvSpPr>
      <dsp:spPr>
        <a:xfrm>
          <a:off x="9565400" y="1101415"/>
          <a:ext cx="229467" cy="975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799"/>
              </a:lnTo>
              <a:lnTo>
                <a:pt x="229467" y="9757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1DE2-1C06-464E-862B-7373A45B085A}">
      <dsp:nvSpPr>
        <dsp:cNvPr id="0" name=""/>
        <dsp:cNvSpPr/>
      </dsp:nvSpPr>
      <dsp:spPr>
        <a:xfrm>
          <a:off x="9565400" y="1101415"/>
          <a:ext cx="229467" cy="341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809"/>
              </a:lnTo>
              <a:lnTo>
                <a:pt x="229467" y="3418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EC4C2-5C95-4945-AC8E-570D07C7EEAD}">
      <dsp:nvSpPr>
        <dsp:cNvPr id="0" name=""/>
        <dsp:cNvSpPr/>
      </dsp:nvSpPr>
      <dsp:spPr>
        <a:xfrm>
          <a:off x="5521169" y="446471"/>
          <a:ext cx="4709548" cy="208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713"/>
              </a:lnTo>
              <a:lnTo>
                <a:pt x="4709548" y="114713"/>
              </a:lnTo>
              <a:lnTo>
                <a:pt x="4709548" y="20847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EB4EA-50DB-4890-A733-8AFA5159DE9A}">
      <dsp:nvSpPr>
        <dsp:cNvPr id="0" name=""/>
        <dsp:cNvSpPr/>
      </dsp:nvSpPr>
      <dsp:spPr>
        <a:xfrm>
          <a:off x="7414838" y="1102344"/>
          <a:ext cx="253681" cy="986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6099"/>
              </a:lnTo>
              <a:lnTo>
                <a:pt x="253681" y="9860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6A151-C7D3-4BA5-8616-3FB1131ED37F}">
      <dsp:nvSpPr>
        <dsp:cNvPr id="0" name=""/>
        <dsp:cNvSpPr/>
      </dsp:nvSpPr>
      <dsp:spPr>
        <a:xfrm>
          <a:off x="7414838" y="1102344"/>
          <a:ext cx="240207" cy="383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175"/>
              </a:lnTo>
              <a:lnTo>
                <a:pt x="240207" y="38317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387F2-B085-4B5A-BB64-236B09D05C30}">
      <dsp:nvSpPr>
        <dsp:cNvPr id="0" name=""/>
        <dsp:cNvSpPr/>
      </dsp:nvSpPr>
      <dsp:spPr>
        <a:xfrm>
          <a:off x="5521169" y="446471"/>
          <a:ext cx="2558987" cy="20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642"/>
              </a:lnTo>
              <a:lnTo>
                <a:pt x="2558987" y="115642"/>
              </a:lnTo>
              <a:lnTo>
                <a:pt x="2558987" y="20940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ADCAF-4CDA-4705-9234-1174DE5CF33B}">
      <dsp:nvSpPr>
        <dsp:cNvPr id="0" name=""/>
        <dsp:cNvSpPr/>
      </dsp:nvSpPr>
      <dsp:spPr>
        <a:xfrm>
          <a:off x="4865808" y="1109791"/>
          <a:ext cx="239537" cy="1654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060"/>
              </a:lnTo>
              <a:lnTo>
                <a:pt x="239537" y="16540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4485-A30C-4A99-A29C-13F687099BA9}">
      <dsp:nvSpPr>
        <dsp:cNvPr id="0" name=""/>
        <dsp:cNvSpPr/>
      </dsp:nvSpPr>
      <dsp:spPr>
        <a:xfrm>
          <a:off x="4865808" y="1109791"/>
          <a:ext cx="239537" cy="1020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0071"/>
              </a:lnTo>
              <a:lnTo>
                <a:pt x="239537" y="10200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E1ADC-D145-4FE5-AEF3-A95BCE2478CB}">
      <dsp:nvSpPr>
        <dsp:cNvPr id="0" name=""/>
        <dsp:cNvSpPr/>
      </dsp:nvSpPr>
      <dsp:spPr>
        <a:xfrm>
          <a:off x="4865808" y="1109791"/>
          <a:ext cx="239537" cy="386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081"/>
              </a:lnTo>
              <a:lnTo>
                <a:pt x="239537" y="3860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B0557-2961-4858-8E5B-475777D22274}">
      <dsp:nvSpPr>
        <dsp:cNvPr id="0" name=""/>
        <dsp:cNvSpPr/>
      </dsp:nvSpPr>
      <dsp:spPr>
        <a:xfrm>
          <a:off x="5475449" y="446471"/>
          <a:ext cx="91440" cy="2168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3089"/>
              </a:lnTo>
              <a:lnTo>
                <a:pt x="55676" y="123089"/>
              </a:lnTo>
              <a:lnTo>
                <a:pt x="55676" y="2168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BB887-53FB-412D-86DA-ECD77710780B}">
      <dsp:nvSpPr>
        <dsp:cNvPr id="0" name=""/>
        <dsp:cNvSpPr/>
      </dsp:nvSpPr>
      <dsp:spPr>
        <a:xfrm>
          <a:off x="2502429" y="1108269"/>
          <a:ext cx="255333" cy="1048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230"/>
              </a:lnTo>
              <a:lnTo>
                <a:pt x="255333" y="104823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C3955-3BD6-4245-94E3-DCD33B6E331D}">
      <dsp:nvSpPr>
        <dsp:cNvPr id="0" name=""/>
        <dsp:cNvSpPr/>
      </dsp:nvSpPr>
      <dsp:spPr>
        <a:xfrm>
          <a:off x="2502429" y="1108269"/>
          <a:ext cx="255333" cy="414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240"/>
              </a:lnTo>
              <a:lnTo>
                <a:pt x="255333" y="41424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A5EE0-4373-415B-856B-911AB1D35CDD}">
      <dsp:nvSpPr>
        <dsp:cNvPr id="0" name=""/>
        <dsp:cNvSpPr/>
      </dsp:nvSpPr>
      <dsp:spPr>
        <a:xfrm>
          <a:off x="3167746" y="446471"/>
          <a:ext cx="2353422" cy="215326"/>
        </a:xfrm>
        <a:custGeom>
          <a:avLst/>
          <a:gdLst/>
          <a:ahLst/>
          <a:cxnLst/>
          <a:rect l="0" t="0" r="0" b="0"/>
          <a:pathLst>
            <a:path>
              <a:moveTo>
                <a:pt x="2353422" y="0"/>
              </a:moveTo>
              <a:lnTo>
                <a:pt x="2353422" y="121567"/>
              </a:lnTo>
              <a:lnTo>
                <a:pt x="0" y="121567"/>
              </a:lnTo>
              <a:lnTo>
                <a:pt x="0" y="21532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7C5AF-0517-4A85-BEE9-A83E7ADD029D}">
      <dsp:nvSpPr>
        <dsp:cNvPr id="0" name=""/>
        <dsp:cNvSpPr/>
      </dsp:nvSpPr>
      <dsp:spPr>
        <a:xfrm>
          <a:off x="283635" y="1101661"/>
          <a:ext cx="128178" cy="2227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7660"/>
              </a:lnTo>
              <a:lnTo>
                <a:pt x="128178" y="2227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A57B-D8C6-47BF-B414-EAA5A38FC0BB}">
      <dsp:nvSpPr>
        <dsp:cNvPr id="0" name=""/>
        <dsp:cNvSpPr/>
      </dsp:nvSpPr>
      <dsp:spPr>
        <a:xfrm>
          <a:off x="283635" y="1101661"/>
          <a:ext cx="128178" cy="1593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671"/>
              </a:lnTo>
              <a:lnTo>
                <a:pt x="128178" y="159367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CEFBB-A297-4A9A-AD86-E01DFA3361E3}">
      <dsp:nvSpPr>
        <dsp:cNvPr id="0" name=""/>
        <dsp:cNvSpPr/>
      </dsp:nvSpPr>
      <dsp:spPr>
        <a:xfrm>
          <a:off x="283635" y="1101661"/>
          <a:ext cx="128178" cy="95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681"/>
              </a:lnTo>
              <a:lnTo>
                <a:pt x="128178" y="9596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50F5-B0D2-4A63-8F11-AC0EB35E413C}">
      <dsp:nvSpPr>
        <dsp:cNvPr id="0" name=""/>
        <dsp:cNvSpPr/>
      </dsp:nvSpPr>
      <dsp:spPr>
        <a:xfrm>
          <a:off x="283635" y="1101661"/>
          <a:ext cx="128178" cy="391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734"/>
              </a:lnTo>
              <a:lnTo>
                <a:pt x="128178" y="3917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2214E-689D-49ED-A91E-658E6FAF6721}">
      <dsp:nvSpPr>
        <dsp:cNvPr id="0" name=""/>
        <dsp:cNvSpPr/>
      </dsp:nvSpPr>
      <dsp:spPr>
        <a:xfrm>
          <a:off x="948952" y="446471"/>
          <a:ext cx="4572216" cy="208718"/>
        </a:xfrm>
        <a:custGeom>
          <a:avLst/>
          <a:gdLst/>
          <a:ahLst/>
          <a:cxnLst/>
          <a:rect l="0" t="0" r="0" b="0"/>
          <a:pathLst>
            <a:path>
              <a:moveTo>
                <a:pt x="4572216" y="0"/>
              </a:moveTo>
              <a:lnTo>
                <a:pt x="4572216" y="114959"/>
              </a:lnTo>
              <a:lnTo>
                <a:pt x="0" y="114959"/>
              </a:lnTo>
              <a:lnTo>
                <a:pt x="0" y="2087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818CE-D1B4-48F0-87BC-EEF2C96DF2A5}">
      <dsp:nvSpPr>
        <dsp:cNvPr id="0" name=""/>
        <dsp:cNvSpPr/>
      </dsp:nvSpPr>
      <dsp:spPr>
        <a:xfrm>
          <a:off x="3417422" y="0"/>
          <a:ext cx="4207493" cy="44647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Arrays methods</a:t>
          </a:r>
          <a:endParaRPr lang="en-IN" sz="1800" kern="1200" dirty="0"/>
        </a:p>
      </dsp:txBody>
      <dsp:txXfrm>
        <a:off x="3439216" y="21794"/>
        <a:ext cx="4163905" cy="402883"/>
      </dsp:txXfrm>
    </dsp:sp>
    <dsp:sp modelId="{C389DD93-68FB-4B40-94FE-B32A7EB6200C}">
      <dsp:nvSpPr>
        <dsp:cNvPr id="0" name=""/>
        <dsp:cNvSpPr/>
      </dsp:nvSpPr>
      <dsp:spPr>
        <a:xfrm>
          <a:off x="117306" y="655189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Get</a:t>
          </a:r>
          <a:endParaRPr lang="en-IN" sz="1800" kern="1200" dirty="0"/>
        </a:p>
      </dsp:txBody>
      <dsp:txXfrm>
        <a:off x="139100" y="676983"/>
        <a:ext cx="1619705" cy="402883"/>
      </dsp:txXfrm>
    </dsp:sp>
    <dsp:sp modelId="{27E09599-ECB4-4D79-82EC-7C00068C77A1}">
      <dsp:nvSpPr>
        <dsp:cNvPr id="0" name=""/>
        <dsp:cNvSpPr/>
      </dsp:nvSpPr>
      <dsp:spPr>
        <a:xfrm>
          <a:off x="411814" y="1270159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indexOf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433608" y="1291953"/>
        <a:ext cx="1323168" cy="402883"/>
      </dsp:txXfrm>
    </dsp:sp>
    <dsp:sp modelId="{0CDFBC02-1B3F-4F54-A810-FBED22430D57}">
      <dsp:nvSpPr>
        <dsp:cNvPr id="0" name=""/>
        <dsp:cNvSpPr/>
      </dsp:nvSpPr>
      <dsp:spPr>
        <a:xfrm>
          <a:off x="411814" y="1838107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find()</a:t>
          </a:r>
          <a:endParaRPr lang="en-IN" sz="1800" kern="1200" dirty="0"/>
        </a:p>
      </dsp:txBody>
      <dsp:txXfrm>
        <a:off x="433608" y="1859901"/>
        <a:ext cx="1323168" cy="402883"/>
      </dsp:txXfrm>
    </dsp:sp>
    <dsp:sp modelId="{49CF721C-9354-4747-AA69-0DBCBF1D5516}">
      <dsp:nvSpPr>
        <dsp:cNvPr id="0" name=""/>
        <dsp:cNvSpPr/>
      </dsp:nvSpPr>
      <dsp:spPr>
        <a:xfrm>
          <a:off x="411814" y="247209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433608" y="2493890"/>
        <a:ext cx="1323168" cy="402883"/>
      </dsp:txXfrm>
    </dsp:sp>
    <dsp:sp modelId="{73BD2D37-DE34-44C2-BDE0-EA663C832D4D}">
      <dsp:nvSpPr>
        <dsp:cNvPr id="0" name=""/>
        <dsp:cNvSpPr/>
      </dsp:nvSpPr>
      <dsp:spPr>
        <a:xfrm>
          <a:off x="411814" y="3106086"/>
          <a:ext cx="136675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Slice()</a:t>
          </a:r>
          <a:endParaRPr lang="en-IN" sz="1800" kern="1200" dirty="0"/>
        </a:p>
      </dsp:txBody>
      <dsp:txXfrm>
        <a:off x="433608" y="3127880"/>
        <a:ext cx="1323168" cy="402883"/>
      </dsp:txXfrm>
    </dsp:sp>
    <dsp:sp modelId="{68708279-B6C3-4AE6-AC7D-57ED2BD8954F}">
      <dsp:nvSpPr>
        <dsp:cNvPr id="0" name=""/>
        <dsp:cNvSpPr/>
      </dsp:nvSpPr>
      <dsp:spPr>
        <a:xfrm>
          <a:off x="2336099" y="661797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Add</a:t>
          </a:r>
          <a:endParaRPr lang="en-IN" sz="1800" kern="1200" dirty="0"/>
        </a:p>
      </dsp:txBody>
      <dsp:txXfrm>
        <a:off x="2357893" y="683591"/>
        <a:ext cx="1619705" cy="402883"/>
      </dsp:txXfrm>
    </dsp:sp>
    <dsp:sp modelId="{0D983406-2403-42BD-81CB-6A075F86FDF9}">
      <dsp:nvSpPr>
        <dsp:cNvPr id="0" name=""/>
        <dsp:cNvSpPr/>
      </dsp:nvSpPr>
      <dsp:spPr>
        <a:xfrm>
          <a:off x="2757763" y="1299274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push()</a:t>
          </a:r>
          <a:endParaRPr lang="en-IN" sz="1800" kern="1200" dirty="0"/>
        </a:p>
      </dsp:txBody>
      <dsp:txXfrm>
        <a:off x="2779557" y="1321068"/>
        <a:ext cx="1223908" cy="402883"/>
      </dsp:txXfrm>
    </dsp:sp>
    <dsp:sp modelId="{1A31EF6D-BC04-478D-BE3C-9CAE4FB2D9BC}">
      <dsp:nvSpPr>
        <dsp:cNvPr id="0" name=""/>
        <dsp:cNvSpPr/>
      </dsp:nvSpPr>
      <dsp:spPr>
        <a:xfrm>
          <a:off x="2757763" y="1933263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concat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779557" y="1955057"/>
        <a:ext cx="1223908" cy="402883"/>
      </dsp:txXfrm>
    </dsp:sp>
    <dsp:sp modelId="{193C8A81-4D98-40D1-BA74-8EFF2A071041}">
      <dsp:nvSpPr>
        <dsp:cNvPr id="0" name=""/>
        <dsp:cNvSpPr/>
      </dsp:nvSpPr>
      <dsp:spPr>
        <a:xfrm>
          <a:off x="4699478" y="663320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Remove</a:t>
          </a:r>
          <a:endParaRPr lang="en-IN" sz="1800" kern="1200" dirty="0"/>
        </a:p>
      </dsp:txBody>
      <dsp:txXfrm>
        <a:off x="4721272" y="685114"/>
        <a:ext cx="1619705" cy="402883"/>
      </dsp:txXfrm>
    </dsp:sp>
    <dsp:sp modelId="{388B2EA5-2CDC-4E89-B8C1-922680C62C46}">
      <dsp:nvSpPr>
        <dsp:cNvPr id="0" name=""/>
        <dsp:cNvSpPr/>
      </dsp:nvSpPr>
      <dsp:spPr>
        <a:xfrm>
          <a:off x="5105345" y="12726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pop()</a:t>
          </a:r>
          <a:endParaRPr lang="en-IN" sz="1800" kern="1200" dirty="0"/>
        </a:p>
      </dsp:txBody>
      <dsp:txXfrm>
        <a:off x="5127139" y="1294431"/>
        <a:ext cx="1223908" cy="402883"/>
      </dsp:txXfrm>
    </dsp:sp>
    <dsp:sp modelId="{FC2E23EB-D912-4BA7-BE18-83B5FAB4BF30}">
      <dsp:nvSpPr>
        <dsp:cNvPr id="0" name=""/>
        <dsp:cNvSpPr/>
      </dsp:nvSpPr>
      <dsp:spPr>
        <a:xfrm>
          <a:off x="5105345" y="190662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shift()</a:t>
          </a:r>
          <a:endParaRPr lang="en-IN" sz="1800" kern="1200" dirty="0"/>
        </a:p>
      </dsp:txBody>
      <dsp:txXfrm>
        <a:off x="5127139" y="1928421"/>
        <a:ext cx="1223908" cy="402883"/>
      </dsp:txXfrm>
    </dsp:sp>
    <dsp:sp modelId="{9DFA006F-3215-487A-9D8E-B72AA16D8DE0}">
      <dsp:nvSpPr>
        <dsp:cNvPr id="0" name=""/>
        <dsp:cNvSpPr/>
      </dsp:nvSpPr>
      <dsp:spPr>
        <a:xfrm>
          <a:off x="5105345" y="254061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splice()</a:t>
          </a:r>
          <a:endParaRPr lang="en-IN" sz="1800" kern="1200" dirty="0"/>
        </a:p>
      </dsp:txBody>
      <dsp:txXfrm>
        <a:off x="5127139" y="2562410"/>
        <a:ext cx="1223908" cy="402883"/>
      </dsp:txXfrm>
    </dsp:sp>
    <dsp:sp modelId="{6DBEAC53-4374-4BEF-90C0-BD8EA926C72A}">
      <dsp:nvSpPr>
        <dsp:cNvPr id="0" name=""/>
        <dsp:cNvSpPr/>
      </dsp:nvSpPr>
      <dsp:spPr>
        <a:xfrm>
          <a:off x="7248509" y="655873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Modify</a:t>
          </a:r>
          <a:endParaRPr lang="en-IN" sz="1800" kern="1200" dirty="0"/>
        </a:p>
      </dsp:txBody>
      <dsp:txXfrm>
        <a:off x="7270303" y="677667"/>
        <a:ext cx="1619705" cy="402883"/>
      </dsp:txXfrm>
    </dsp:sp>
    <dsp:sp modelId="{21EBAB59-61CB-49CF-9C05-5455C0597578}">
      <dsp:nvSpPr>
        <dsp:cNvPr id="0" name=""/>
        <dsp:cNvSpPr/>
      </dsp:nvSpPr>
      <dsp:spPr>
        <a:xfrm>
          <a:off x="7655046" y="1262284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map()</a:t>
          </a:r>
          <a:endParaRPr lang="en-IN" sz="1800" kern="1200" dirty="0"/>
        </a:p>
      </dsp:txBody>
      <dsp:txXfrm>
        <a:off x="7676840" y="1284078"/>
        <a:ext cx="1195790" cy="402883"/>
      </dsp:txXfrm>
    </dsp:sp>
    <dsp:sp modelId="{01552958-4705-4A8E-AF3B-989E47907168}">
      <dsp:nvSpPr>
        <dsp:cNvPr id="0" name=""/>
        <dsp:cNvSpPr/>
      </dsp:nvSpPr>
      <dsp:spPr>
        <a:xfrm>
          <a:off x="7668520" y="1865208"/>
          <a:ext cx="1239378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7690314" y="1887002"/>
        <a:ext cx="1195790" cy="402883"/>
      </dsp:txXfrm>
    </dsp:sp>
    <dsp:sp modelId="{DC844560-572E-483F-B9F0-B0490153546E}">
      <dsp:nvSpPr>
        <dsp:cNvPr id="0" name=""/>
        <dsp:cNvSpPr/>
      </dsp:nvSpPr>
      <dsp:spPr>
        <a:xfrm>
          <a:off x="9399071" y="654944"/>
          <a:ext cx="1663293" cy="446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Others</a:t>
          </a:r>
          <a:endParaRPr lang="en-IN" sz="1800" kern="1200" dirty="0"/>
        </a:p>
      </dsp:txBody>
      <dsp:txXfrm>
        <a:off x="9420865" y="676738"/>
        <a:ext cx="1619705" cy="402883"/>
      </dsp:txXfrm>
    </dsp:sp>
    <dsp:sp modelId="{A41391C4-0CC6-48B5-A27C-77E6B37F0A4B}">
      <dsp:nvSpPr>
        <dsp:cNvPr id="0" name=""/>
        <dsp:cNvSpPr/>
      </dsp:nvSpPr>
      <dsp:spPr>
        <a:xfrm>
          <a:off x="9794868" y="121998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join()</a:t>
          </a:r>
          <a:endParaRPr lang="en-IN" sz="1800" kern="1200" dirty="0"/>
        </a:p>
      </dsp:txBody>
      <dsp:txXfrm>
        <a:off x="9816662" y="1241783"/>
        <a:ext cx="1223908" cy="402883"/>
      </dsp:txXfrm>
    </dsp:sp>
    <dsp:sp modelId="{9F3EAFE2-7BC5-49E5-A4EE-DDDD02E106BA}">
      <dsp:nvSpPr>
        <dsp:cNvPr id="0" name=""/>
        <dsp:cNvSpPr/>
      </dsp:nvSpPr>
      <dsp:spPr>
        <a:xfrm>
          <a:off x="9794868" y="1853979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length</a:t>
          </a:r>
          <a:endParaRPr lang="en-IN" sz="1800" kern="1200" dirty="0"/>
        </a:p>
      </dsp:txBody>
      <dsp:txXfrm>
        <a:off x="9816662" y="1875773"/>
        <a:ext cx="1223908" cy="402883"/>
      </dsp:txXfrm>
    </dsp:sp>
    <dsp:sp modelId="{819A9BB9-DE58-4A06-971F-A5389C5BBC75}">
      <dsp:nvSpPr>
        <dsp:cNvPr id="0" name=""/>
        <dsp:cNvSpPr/>
      </dsp:nvSpPr>
      <dsp:spPr>
        <a:xfrm>
          <a:off x="9794868" y="248796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sort()</a:t>
          </a:r>
          <a:endParaRPr lang="en-IN" sz="1800" kern="1200" dirty="0"/>
        </a:p>
      </dsp:txBody>
      <dsp:txXfrm>
        <a:off x="9816662" y="2509762"/>
        <a:ext cx="1223908" cy="402883"/>
      </dsp:txXfrm>
    </dsp:sp>
    <dsp:sp modelId="{1B83CE8B-C52D-40D4-9B50-E7E1AA0B0B8A}">
      <dsp:nvSpPr>
        <dsp:cNvPr id="0" name=""/>
        <dsp:cNvSpPr/>
      </dsp:nvSpPr>
      <dsp:spPr>
        <a:xfrm>
          <a:off x="9794868" y="3121958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reverse()</a:t>
          </a:r>
          <a:endParaRPr lang="en-IN" sz="1800" kern="1200" dirty="0"/>
        </a:p>
      </dsp:txBody>
      <dsp:txXfrm>
        <a:off x="9816662" y="3143752"/>
        <a:ext cx="1223908" cy="402883"/>
      </dsp:txXfrm>
    </dsp:sp>
    <dsp:sp modelId="{55CFBE1B-79E7-48A1-B10B-94ADB0C3BCDC}">
      <dsp:nvSpPr>
        <dsp:cNvPr id="0" name=""/>
        <dsp:cNvSpPr/>
      </dsp:nvSpPr>
      <dsp:spPr>
        <a:xfrm>
          <a:off x="9794868" y="375594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reduce()</a:t>
          </a:r>
          <a:endParaRPr lang="en-IN" sz="1800" kern="1200" dirty="0"/>
        </a:p>
      </dsp:txBody>
      <dsp:txXfrm>
        <a:off x="9816662" y="3777741"/>
        <a:ext cx="1223908" cy="402883"/>
      </dsp:txXfrm>
    </dsp:sp>
    <dsp:sp modelId="{84361334-1E40-4DD5-B3DD-5427B53C5E36}">
      <dsp:nvSpPr>
        <dsp:cNvPr id="0" name=""/>
        <dsp:cNvSpPr/>
      </dsp:nvSpPr>
      <dsp:spPr>
        <a:xfrm>
          <a:off x="9794868" y="4389937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some()</a:t>
          </a:r>
          <a:endParaRPr lang="en-IN" sz="1800" kern="1200" dirty="0"/>
        </a:p>
      </dsp:txBody>
      <dsp:txXfrm>
        <a:off x="9816662" y="4411731"/>
        <a:ext cx="1223908" cy="402883"/>
      </dsp:txXfrm>
    </dsp:sp>
    <dsp:sp modelId="{4FF0754E-90A7-41AA-9296-2119F04A17BF}">
      <dsp:nvSpPr>
        <dsp:cNvPr id="0" name=""/>
        <dsp:cNvSpPr/>
      </dsp:nvSpPr>
      <dsp:spPr>
        <a:xfrm>
          <a:off x="9794868" y="5023926"/>
          <a:ext cx="1267496" cy="44647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every()</a:t>
          </a:r>
          <a:endParaRPr lang="en-IN" sz="1800" kern="1200" dirty="0"/>
        </a:p>
      </dsp:txBody>
      <dsp:txXfrm>
        <a:off x="9816662" y="5045720"/>
        <a:ext cx="1223908" cy="40288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3D751-1750-430E-823A-258C442F3EA3}">
      <dsp:nvSpPr>
        <dsp:cNvPr id="0" name=""/>
        <dsp:cNvSpPr/>
      </dsp:nvSpPr>
      <dsp:spPr>
        <a:xfrm>
          <a:off x="5606037" y="582675"/>
          <a:ext cx="3889013" cy="245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47"/>
              </a:lnTo>
              <a:lnTo>
                <a:pt x="3889013" y="123147"/>
              </a:lnTo>
              <a:lnTo>
                <a:pt x="3889013" y="2453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10024-5C50-4358-8FD6-02257CEE399D}">
      <dsp:nvSpPr>
        <dsp:cNvPr id="0" name=""/>
        <dsp:cNvSpPr/>
      </dsp:nvSpPr>
      <dsp:spPr>
        <a:xfrm>
          <a:off x="5560317" y="582675"/>
          <a:ext cx="91440" cy="2443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0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10A9B-5063-4970-96CF-4A34773A9516}">
      <dsp:nvSpPr>
        <dsp:cNvPr id="0" name=""/>
        <dsp:cNvSpPr/>
      </dsp:nvSpPr>
      <dsp:spPr>
        <a:xfrm>
          <a:off x="1717023" y="582675"/>
          <a:ext cx="3889013" cy="245300"/>
        </a:xfrm>
        <a:custGeom>
          <a:avLst/>
          <a:gdLst/>
          <a:ahLst/>
          <a:cxnLst/>
          <a:rect l="0" t="0" r="0" b="0"/>
          <a:pathLst>
            <a:path>
              <a:moveTo>
                <a:pt x="3889013" y="0"/>
              </a:moveTo>
              <a:lnTo>
                <a:pt x="3889013" y="123147"/>
              </a:lnTo>
              <a:lnTo>
                <a:pt x="0" y="123147"/>
              </a:lnTo>
              <a:lnTo>
                <a:pt x="0" y="2453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83230-3B86-4152-B69D-5DFB41DE8B5E}">
      <dsp:nvSpPr>
        <dsp:cNvPr id="0" name=""/>
        <dsp:cNvSpPr/>
      </dsp:nvSpPr>
      <dsp:spPr>
        <a:xfrm>
          <a:off x="3629397" y="994"/>
          <a:ext cx="3953279" cy="58168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</a:t>
          </a:r>
          <a:r>
            <a:rPr lang="en-US" sz="1800" b="1" kern="1200" dirty="0"/>
            <a:t>getting</a:t>
          </a:r>
          <a:r>
            <a:rPr lang="en-US" sz="1800" kern="1200" dirty="0"/>
            <a:t> elements</a:t>
          </a:r>
          <a:endParaRPr lang="en-IN" sz="1800" kern="1200" dirty="0"/>
        </a:p>
      </dsp:txBody>
      <dsp:txXfrm>
        <a:off x="3657792" y="29389"/>
        <a:ext cx="3896489" cy="524891"/>
      </dsp:txXfrm>
    </dsp:sp>
    <dsp:sp modelId="{32463675-8731-4F69-AF46-372BF9C94F87}">
      <dsp:nvSpPr>
        <dsp:cNvPr id="0" name=""/>
        <dsp:cNvSpPr/>
      </dsp:nvSpPr>
      <dsp:spPr>
        <a:xfrm>
          <a:off x="0" y="827975"/>
          <a:ext cx="3434047" cy="58168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find()</a:t>
          </a:r>
        </a:p>
      </dsp:txBody>
      <dsp:txXfrm>
        <a:off x="28395" y="856370"/>
        <a:ext cx="3377257" cy="524891"/>
      </dsp:txXfrm>
    </dsp:sp>
    <dsp:sp modelId="{B98B11CA-D39A-4A9D-9D12-1B2D1E6B44AE}">
      <dsp:nvSpPr>
        <dsp:cNvPr id="0" name=""/>
        <dsp:cNvSpPr/>
      </dsp:nvSpPr>
      <dsp:spPr>
        <a:xfrm>
          <a:off x="3889013" y="826981"/>
          <a:ext cx="3434047" cy="58168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3917408" y="855376"/>
        <a:ext cx="3377257" cy="524891"/>
      </dsp:txXfrm>
    </dsp:sp>
    <dsp:sp modelId="{95F71D0F-73D8-4572-8365-03C0EFE6FE26}">
      <dsp:nvSpPr>
        <dsp:cNvPr id="0" name=""/>
        <dsp:cNvSpPr/>
      </dsp:nvSpPr>
      <dsp:spPr>
        <a:xfrm>
          <a:off x="7778027" y="827975"/>
          <a:ext cx="3434047" cy="581681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slice()</a:t>
          </a:r>
        </a:p>
      </dsp:txBody>
      <dsp:txXfrm>
        <a:off x="7806422" y="856370"/>
        <a:ext cx="3377257" cy="52489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3D751-1750-430E-823A-258C442F3EA3}">
      <dsp:nvSpPr>
        <dsp:cNvPr id="0" name=""/>
        <dsp:cNvSpPr/>
      </dsp:nvSpPr>
      <dsp:spPr>
        <a:xfrm>
          <a:off x="5606037" y="582675"/>
          <a:ext cx="3889013" cy="245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147"/>
              </a:lnTo>
              <a:lnTo>
                <a:pt x="3889013" y="123147"/>
              </a:lnTo>
              <a:lnTo>
                <a:pt x="3889013" y="2453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10024-5C50-4358-8FD6-02257CEE399D}">
      <dsp:nvSpPr>
        <dsp:cNvPr id="0" name=""/>
        <dsp:cNvSpPr/>
      </dsp:nvSpPr>
      <dsp:spPr>
        <a:xfrm>
          <a:off x="5560317" y="582675"/>
          <a:ext cx="91440" cy="2443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0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10A9B-5063-4970-96CF-4A34773A9516}">
      <dsp:nvSpPr>
        <dsp:cNvPr id="0" name=""/>
        <dsp:cNvSpPr/>
      </dsp:nvSpPr>
      <dsp:spPr>
        <a:xfrm>
          <a:off x="1717023" y="582675"/>
          <a:ext cx="3889013" cy="245300"/>
        </a:xfrm>
        <a:custGeom>
          <a:avLst/>
          <a:gdLst/>
          <a:ahLst/>
          <a:cxnLst/>
          <a:rect l="0" t="0" r="0" b="0"/>
          <a:pathLst>
            <a:path>
              <a:moveTo>
                <a:pt x="3889013" y="0"/>
              </a:moveTo>
              <a:lnTo>
                <a:pt x="3889013" y="123147"/>
              </a:lnTo>
              <a:lnTo>
                <a:pt x="0" y="123147"/>
              </a:lnTo>
              <a:lnTo>
                <a:pt x="0" y="2453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83230-3B86-4152-B69D-5DFB41DE8B5E}">
      <dsp:nvSpPr>
        <dsp:cNvPr id="0" name=""/>
        <dsp:cNvSpPr/>
      </dsp:nvSpPr>
      <dsp:spPr>
        <a:xfrm>
          <a:off x="3629397" y="994"/>
          <a:ext cx="3953279" cy="58168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</a:t>
          </a:r>
          <a:r>
            <a:rPr lang="en-US" sz="1800" b="1" kern="1200" dirty="0"/>
            <a:t>getting</a:t>
          </a:r>
          <a:r>
            <a:rPr lang="en-US" sz="1800" kern="1200" dirty="0"/>
            <a:t> elements</a:t>
          </a:r>
          <a:endParaRPr lang="en-IN" sz="1800" kern="1200" dirty="0"/>
        </a:p>
      </dsp:txBody>
      <dsp:txXfrm>
        <a:off x="3657792" y="29389"/>
        <a:ext cx="3896489" cy="524891"/>
      </dsp:txXfrm>
    </dsp:sp>
    <dsp:sp modelId="{32463675-8731-4F69-AF46-372BF9C94F87}">
      <dsp:nvSpPr>
        <dsp:cNvPr id="0" name=""/>
        <dsp:cNvSpPr/>
      </dsp:nvSpPr>
      <dsp:spPr>
        <a:xfrm>
          <a:off x="0" y="827975"/>
          <a:ext cx="3434047" cy="58168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find()</a:t>
          </a:r>
        </a:p>
      </dsp:txBody>
      <dsp:txXfrm>
        <a:off x="28395" y="856370"/>
        <a:ext cx="3377257" cy="524891"/>
      </dsp:txXfrm>
    </dsp:sp>
    <dsp:sp modelId="{B98B11CA-D39A-4A9D-9D12-1B2D1E6B44AE}">
      <dsp:nvSpPr>
        <dsp:cNvPr id="0" name=""/>
        <dsp:cNvSpPr/>
      </dsp:nvSpPr>
      <dsp:spPr>
        <a:xfrm>
          <a:off x="3889013" y="826981"/>
          <a:ext cx="3434047" cy="58168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filter()</a:t>
          </a:r>
          <a:endParaRPr lang="en-IN" sz="1800" kern="1200" dirty="0"/>
        </a:p>
      </dsp:txBody>
      <dsp:txXfrm>
        <a:off x="3917408" y="855376"/>
        <a:ext cx="3377257" cy="524891"/>
      </dsp:txXfrm>
    </dsp:sp>
    <dsp:sp modelId="{95F71D0F-73D8-4572-8365-03C0EFE6FE26}">
      <dsp:nvSpPr>
        <dsp:cNvPr id="0" name=""/>
        <dsp:cNvSpPr/>
      </dsp:nvSpPr>
      <dsp:spPr>
        <a:xfrm>
          <a:off x="7778027" y="827975"/>
          <a:ext cx="3434047" cy="581681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slice()</a:t>
          </a:r>
        </a:p>
      </dsp:txBody>
      <dsp:txXfrm>
        <a:off x="7806422" y="856370"/>
        <a:ext cx="3377257" cy="52489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748DC-4560-4ECF-ABE2-CFEE4086EBBA}">
      <dsp:nvSpPr>
        <dsp:cNvPr id="0" name=""/>
        <dsp:cNvSpPr/>
      </dsp:nvSpPr>
      <dsp:spPr>
        <a:xfrm>
          <a:off x="5058715" y="509219"/>
          <a:ext cx="2996835" cy="457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559"/>
              </a:lnTo>
              <a:lnTo>
                <a:pt x="2996835" y="228559"/>
              </a:lnTo>
              <a:lnTo>
                <a:pt x="2996835" y="4571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53F10-597C-481E-8802-ADDE8A68572A}">
      <dsp:nvSpPr>
        <dsp:cNvPr id="0" name=""/>
        <dsp:cNvSpPr/>
      </dsp:nvSpPr>
      <dsp:spPr>
        <a:xfrm>
          <a:off x="2041679" y="509219"/>
          <a:ext cx="3017036" cy="457118"/>
        </a:xfrm>
        <a:custGeom>
          <a:avLst/>
          <a:gdLst/>
          <a:ahLst/>
          <a:cxnLst/>
          <a:rect l="0" t="0" r="0" b="0"/>
          <a:pathLst>
            <a:path>
              <a:moveTo>
                <a:pt x="3017036" y="0"/>
              </a:moveTo>
              <a:lnTo>
                <a:pt x="3017036" y="228559"/>
              </a:lnTo>
              <a:lnTo>
                <a:pt x="0" y="228559"/>
              </a:lnTo>
              <a:lnTo>
                <a:pt x="0" y="4571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86741-46B6-4EB9-AFC6-1D830BD86EBF}">
      <dsp:nvSpPr>
        <dsp:cNvPr id="0" name=""/>
        <dsp:cNvSpPr/>
      </dsp:nvSpPr>
      <dsp:spPr>
        <a:xfrm>
          <a:off x="2462163" y="838"/>
          <a:ext cx="5193104" cy="5083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</a:t>
          </a:r>
          <a:r>
            <a:rPr lang="en-US" sz="1800" b="1" kern="1200" dirty="0"/>
            <a:t>adding</a:t>
          </a:r>
          <a:r>
            <a:rPr lang="en-US" sz="1800" kern="1200" dirty="0"/>
            <a:t> elements</a:t>
          </a:r>
          <a:endParaRPr lang="en-IN" sz="1800" kern="1200" dirty="0"/>
        </a:p>
      </dsp:txBody>
      <dsp:txXfrm>
        <a:off x="2486980" y="25655"/>
        <a:ext cx="5143470" cy="458746"/>
      </dsp:txXfrm>
    </dsp:sp>
    <dsp:sp modelId="{A15AB8B8-D49C-4FC0-8C96-BE7743C4B190}">
      <dsp:nvSpPr>
        <dsp:cNvPr id="0" name=""/>
        <dsp:cNvSpPr/>
      </dsp:nvSpPr>
      <dsp:spPr>
        <a:xfrm>
          <a:off x="452681" y="966337"/>
          <a:ext cx="3177996" cy="43008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Push()</a:t>
          </a:r>
        </a:p>
      </dsp:txBody>
      <dsp:txXfrm>
        <a:off x="473676" y="987332"/>
        <a:ext cx="3136006" cy="388093"/>
      </dsp:txXfrm>
    </dsp:sp>
    <dsp:sp modelId="{F17EE9C7-33C2-42B9-AC79-3F7250547AEC}">
      <dsp:nvSpPr>
        <dsp:cNvPr id="0" name=""/>
        <dsp:cNvSpPr/>
      </dsp:nvSpPr>
      <dsp:spPr>
        <a:xfrm>
          <a:off x="6466553" y="966337"/>
          <a:ext cx="3177996" cy="43008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 err="1"/>
            <a:t>concat</a:t>
          </a:r>
          <a:r>
            <a:rPr lang="en-IN" sz="1800" kern="1200" dirty="0"/>
            <a:t>()</a:t>
          </a:r>
        </a:p>
      </dsp:txBody>
      <dsp:txXfrm>
        <a:off x="6487548" y="987332"/>
        <a:ext cx="3136006" cy="38809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1824-A050-4617-9A53-886A21BFED15}">
      <dsp:nvSpPr>
        <dsp:cNvPr id="0" name=""/>
        <dsp:cNvSpPr/>
      </dsp:nvSpPr>
      <dsp:spPr>
        <a:xfrm>
          <a:off x="4628570" y="479118"/>
          <a:ext cx="3115158" cy="361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091"/>
              </a:lnTo>
              <a:lnTo>
                <a:pt x="3115158" y="82091"/>
              </a:lnTo>
              <a:lnTo>
                <a:pt x="3115158" y="3612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1740211" y="479118"/>
          <a:ext cx="2888359" cy="348420"/>
        </a:xfrm>
        <a:custGeom>
          <a:avLst/>
          <a:gdLst/>
          <a:ahLst/>
          <a:cxnLst/>
          <a:rect l="0" t="0" r="0" b="0"/>
          <a:pathLst>
            <a:path>
              <a:moveTo>
                <a:pt x="2888359" y="0"/>
              </a:moveTo>
              <a:lnTo>
                <a:pt x="2888359" y="69291"/>
              </a:lnTo>
              <a:lnTo>
                <a:pt x="0" y="69291"/>
              </a:lnTo>
              <a:lnTo>
                <a:pt x="0" y="3484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510670" y="0"/>
          <a:ext cx="4235799" cy="479118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</a:t>
          </a:r>
          <a:r>
            <a:rPr lang="en-US" sz="1800" b="1" kern="1200" dirty="0"/>
            <a:t>removing</a:t>
          </a:r>
          <a:r>
            <a:rPr lang="en-US" sz="1800" kern="1200" dirty="0"/>
            <a:t> elements</a:t>
          </a:r>
          <a:endParaRPr lang="en-IN" sz="1800" kern="1200" dirty="0"/>
        </a:p>
      </dsp:txBody>
      <dsp:txXfrm>
        <a:off x="2534058" y="23388"/>
        <a:ext cx="4189023" cy="432342"/>
      </dsp:txXfrm>
    </dsp:sp>
    <dsp:sp modelId="{40A921FF-1FE0-4713-9334-9EA24433F999}">
      <dsp:nvSpPr>
        <dsp:cNvPr id="0" name=""/>
        <dsp:cNvSpPr/>
      </dsp:nvSpPr>
      <dsp:spPr>
        <a:xfrm>
          <a:off x="0" y="827539"/>
          <a:ext cx="3480422" cy="47138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pop()  </a:t>
          </a:r>
          <a:endParaRPr lang="en-IN" sz="1800" kern="1200" dirty="0"/>
        </a:p>
      </dsp:txBody>
      <dsp:txXfrm>
        <a:off x="23011" y="850550"/>
        <a:ext cx="3434400" cy="425360"/>
      </dsp:txXfrm>
    </dsp:sp>
    <dsp:sp modelId="{28A97B45-2931-4CD1-9265-D56A4DBF4451}">
      <dsp:nvSpPr>
        <dsp:cNvPr id="0" name=""/>
        <dsp:cNvSpPr/>
      </dsp:nvSpPr>
      <dsp:spPr>
        <a:xfrm>
          <a:off x="5872712" y="840339"/>
          <a:ext cx="3742033" cy="52448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shift()</a:t>
          </a:r>
          <a:endParaRPr lang="en-IN" sz="1800" kern="1200" dirty="0"/>
        </a:p>
      </dsp:txBody>
      <dsp:txXfrm>
        <a:off x="5898315" y="865942"/>
        <a:ext cx="3690827" cy="47327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1824-A050-4617-9A53-886A21BFED15}">
      <dsp:nvSpPr>
        <dsp:cNvPr id="0" name=""/>
        <dsp:cNvSpPr/>
      </dsp:nvSpPr>
      <dsp:spPr>
        <a:xfrm>
          <a:off x="4669536" y="499051"/>
          <a:ext cx="2823798" cy="291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02"/>
              </a:lnTo>
              <a:lnTo>
                <a:pt x="2823798" y="54502"/>
              </a:lnTo>
              <a:lnTo>
                <a:pt x="2823798" y="2918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2367345" y="499051"/>
          <a:ext cx="2302191" cy="296004"/>
        </a:xfrm>
        <a:custGeom>
          <a:avLst/>
          <a:gdLst/>
          <a:ahLst/>
          <a:cxnLst/>
          <a:rect l="0" t="0" r="0" b="0"/>
          <a:pathLst>
            <a:path>
              <a:moveTo>
                <a:pt x="2302191" y="0"/>
              </a:moveTo>
              <a:lnTo>
                <a:pt x="2302191" y="58694"/>
              </a:lnTo>
              <a:lnTo>
                <a:pt x="0" y="58694"/>
              </a:lnTo>
              <a:lnTo>
                <a:pt x="0" y="29600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256499" y="0"/>
          <a:ext cx="4826074" cy="49905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Array methods for modification and iteration</a:t>
          </a:r>
          <a:endParaRPr lang="en-IN" sz="1800" kern="1200" dirty="0"/>
        </a:p>
      </dsp:txBody>
      <dsp:txXfrm>
        <a:off x="2280860" y="24361"/>
        <a:ext cx="4777352" cy="450329"/>
      </dsp:txXfrm>
    </dsp:sp>
    <dsp:sp modelId="{40A921FF-1FE0-4713-9334-9EA24433F999}">
      <dsp:nvSpPr>
        <dsp:cNvPr id="0" name=""/>
        <dsp:cNvSpPr/>
      </dsp:nvSpPr>
      <dsp:spPr>
        <a:xfrm>
          <a:off x="911199" y="795056"/>
          <a:ext cx="2912292" cy="29701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map()  </a:t>
          </a:r>
          <a:endParaRPr lang="en-IN" sz="1800" kern="1200" dirty="0"/>
        </a:p>
      </dsp:txBody>
      <dsp:txXfrm>
        <a:off x="925698" y="809555"/>
        <a:ext cx="2883294" cy="268012"/>
      </dsp:txXfrm>
    </dsp:sp>
    <dsp:sp modelId="{28A97B45-2931-4CD1-9265-D56A4DBF4451}">
      <dsp:nvSpPr>
        <dsp:cNvPr id="0" name=""/>
        <dsp:cNvSpPr/>
      </dsp:nvSpPr>
      <dsp:spPr>
        <a:xfrm>
          <a:off x="6303835" y="790864"/>
          <a:ext cx="2379000" cy="33047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forEach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6319967" y="806996"/>
        <a:ext cx="2346736" cy="29820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A4B51-F962-4272-8CAC-B20EC58104F3}">
      <dsp:nvSpPr>
        <dsp:cNvPr id="0" name=""/>
        <dsp:cNvSpPr/>
      </dsp:nvSpPr>
      <dsp:spPr>
        <a:xfrm>
          <a:off x="1412798" y="1652153"/>
          <a:ext cx="451702" cy="1428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851" y="0"/>
              </a:lnTo>
              <a:lnTo>
                <a:pt x="225851" y="1428368"/>
              </a:lnTo>
              <a:lnTo>
                <a:pt x="451702" y="142836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601197" y="2328885"/>
        <a:ext cx="74904" cy="74904"/>
      </dsp:txXfrm>
    </dsp:sp>
    <dsp:sp modelId="{D21607C4-3B7A-4DE4-8B5E-84614A63E215}">
      <dsp:nvSpPr>
        <dsp:cNvPr id="0" name=""/>
        <dsp:cNvSpPr/>
      </dsp:nvSpPr>
      <dsp:spPr>
        <a:xfrm>
          <a:off x="1412798" y="1606433"/>
          <a:ext cx="4517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5851" y="45720"/>
              </a:lnTo>
              <a:lnTo>
                <a:pt x="225851" y="48709"/>
              </a:lnTo>
              <a:lnTo>
                <a:pt x="451702" y="487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627356" y="1640860"/>
        <a:ext cx="22585" cy="22585"/>
      </dsp:txXfrm>
    </dsp:sp>
    <dsp:sp modelId="{EA45F4CD-CC90-417E-9FB0-15C4BD4D3F8B}">
      <dsp:nvSpPr>
        <dsp:cNvPr id="0" name=""/>
        <dsp:cNvSpPr/>
      </dsp:nvSpPr>
      <dsp:spPr>
        <a:xfrm>
          <a:off x="1412798" y="477438"/>
          <a:ext cx="451694" cy="1174715"/>
        </a:xfrm>
        <a:custGeom>
          <a:avLst/>
          <a:gdLst/>
          <a:ahLst/>
          <a:cxnLst/>
          <a:rect l="0" t="0" r="0" b="0"/>
          <a:pathLst>
            <a:path>
              <a:moveTo>
                <a:pt x="0" y="1174715"/>
              </a:moveTo>
              <a:lnTo>
                <a:pt x="225847" y="1174715"/>
              </a:lnTo>
              <a:lnTo>
                <a:pt x="225847" y="0"/>
              </a:lnTo>
              <a:lnTo>
                <a:pt x="45169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607181" y="1033332"/>
        <a:ext cx="62928" cy="62928"/>
      </dsp:txXfrm>
    </dsp:sp>
    <dsp:sp modelId="{3B93F02A-B45C-477D-83A7-403F7366C79A}">
      <dsp:nvSpPr>
        <dsp:cNvPr id="0" name=""/>
        <dsp:cNvSpPr/>
      </dsp:nvSpPr>
      <dsp:spPr>
        <a:xfrm>
          <a:off x="-65831" y="946714"/>
          <a:ext cx="1546380" cy="1410878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Types of array like object</a:t>
          </a:r>
        </a:p>
      </dsp:txBody>
      <dsp:txXfrm>
        <a:off x="3041" y="1015586"/>
        <a:ext cx="1408636" cy="1273134"/>
      </dsp:txXfrm>
    </dsp:sp>
    <dsp:sp modelId="{0A9FA974-94DE-468C-BFD1-EC004E2CB79A}">
      <dsp:nvSpPr>
        <dsp:cNvPr id="0" name=""/>
        <dsp:cNvSpPr/>
      </dsp:nvSpPr>
      <dsp:spPr>
        <a:xfrm>
          <a:off x="1864492" y="180280"/>
          <a:ext cx="2248913" cy="59431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arguments</a:t>
          </a:r>
          <a:endParaRPr lang="en-IN" sz="1600" b="0" kern="1200" dirty="0"/>
        </a:p>
      </dsp:txBody>
      <dsp:txXfrm>
        <a:off x="1893504" y="209292"/>
        <a:ext cx="2190889" cy="536292"/>
      </dsp:txXfrm>
    </dsp:sp>
    <dsp:sp modelId="{8F43953D-B915-49FF-93DB-A7251CE13CB3}">
      <dsp:nvSpPr>
        <dsp:cNvPr id="0" name=""/>
        <dsp:cNvSpPr/>
      </dsp:nvSpPr>
      <dsp:spPr>
        <a:xfrm>
          <a:off x="1864501" y="1357984"/>
          <a:ext cx="2248913" cy="59431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Strings</a:t>
          </a:r>
          <a:endParaRPr lang="en-IN" sz="1600" kern="1200" dirty="0"/>
        </a:p>
      </dsp:txBody>
      <dsp:txXfrm>
        <a:off x="1893513" y="1386996"/>
        <a:ext cx="2190889" cy="536292"/>
      </dsp:txXfrm>
    </dsp:sp>
    <dsp:sp modelId="{E2187389-56AC-426A-8E8A-A29C1C8018A5}">
      <dsp:nvSpPr>
        <dsp:cNvPr id="0" name=""/>
        <dsp:cNvSpPr/>
      </dsp:nvSpPr>
      <dsp:spPr>
        <a:xfrm>
          <a:off x="1864501" y="2783363"/>
          <a:ext cx="2248913" cy="59431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HTML collections</a:t>
          </a:r>
          <a:endParaRPr lang="en-IN" sz="1600" kern="1200" dirty="0"/>
        </a:p>
      </dsp:txBody>
      <dsp:txXfrm>
        <a:off x="1893513" y="2812375"/>
        <a:ext cx="2190889" cy="53629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A4B51-F962-4272-8CAC-B20EC58104F3}">
      <dsp:nvSpPr>
        <dsp:cNvPr id="0" name=""/>
        <dsp:cNvSpPr/>
      </dsp:nvSpPr>
      <dsp:spPr>
        <a:xfrm>
          <a:off x="1358183" y="2005462"/>
          <a:ext cx="435725" cy="1640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7862" y="0"/>
              </a:lnTo>
              <a:lnTo>
                <a:pt x="217862" y="1640517"/>
              </a:lnTo>
              <a:lnTo>
                <a:pt x="435725" y="16405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33611" y="2783286"/>
        <a:ext cx="84869" cy="84869"/>
      </dsp:txXfrm>
    </dsp:sp>
    <dsp:sp modelId="{D21607C4-3B7A-4DE4-8B5E-84614A63E215}">
      <dsp:nvSpPr>
        <dsp:cNvPr id="0" name=""/>
        <dsp:cNvSpPr/>
      </dsp:nvSpPr>
      <dsp:spPr>
        <a:xfrm>
          <a:off x="1358183" y="1955237"/>
          <a:ext cx="4357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0225"/>
              </a:moveTo>
              <a:lnTo>
                <a:pt x="217862" y="50225"/>
              </a:lnTo>
              <a:lnTo>
                <a:pt x="217862" y="45720"/>
              </a:lnTo>
              <a:lnTo>
                <a:pt x="435725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65152" y="1990063"/>
        <a:ext cx="21787" cy="21787"/>
      </dsp:txXfrm>
    </dsp:sp>
    <dsp:sp modelId="{EA45F4CD-CC90-417E-9FB0-15C4BD4D3F8B}">
      <dsp:nvSpPr>
        <dsp:cNvPr id="0" name=""/>
        <dsp:cNvSpPr/>
      </dsp:nvSpPr>
      <dsp:spPr>
        <a:xfrm>
          <a:off x="1358183" y="473257"/>
          <a:ext cx="435725" cy="1532205"/>
        </a:xfrm>
        <a:custGeom>
          <a:avLst/>
          <a:gdLst/>
          <a:ahLst/>
          <a:cxnLst/>
          <a:rect l="0" t="0" r="0" b="0"/>
          <a:pathLst>
            <a:path>
              <a:moveTo>
                <a:pt x="0" y="1532205"/>
              </a:moveTo>
              <a:lnTo>
                <a:pt x="217862" y="1532205"/>
              </a:lnTo>
              <a:lnTo>
                <a:pt x="217862" y="0"/>
              </a:lnTo>
              <a:lnTo>
                <a:pt x="43572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36222" y="1199536"/>
        <a:ext cx="79647" cy="79647"/>
      </dsp:txXfrm>
    </dsp:sp>
    <dsp:sp modelId="{3B93F02A-B45C-477D-83A7-403F7366C79A}">
      <dsp:nvSpPr>
        <dsp:cNvPr id="0" name=""/>
        <dsp:cNvSpPr/>
      </dsp:nvSpPr>
      <dsp:spPr>
        <a:xfrm>
          <a:off x="-61002" y="1328383"/>
          <a:ext cx="1484213" cy="135415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Methods to convert an array-like object into an array</a:t>
          </a:r>
          <a:endParaRPr lang="en-IN" sz="1600" kern="1200" dirty="0"/>
        </a:p>
      </dsp:txBody>
      <dsp:txXfrm>
        <a:off x="5101" y="1394486"/>
        <a:ext cx="1352007" cy="1221951"/>
      </dsp:txXfrm>
    </dsp:sp>
    <dsp:sp modelId="{0A9FA974-94DE-468C-BFD1-EC004E2CB79A}">
      <dsp:nvSpPr>
        <dsp:cNvPr id="0" name=""/>
        <dsp:cNvSpPr/>
      </dsp:nvSpPr>
      <dsp:spPr>
        <a:xfrm>
          <a:off x="1793909" y="80386"/>
          <a:ext cx="2319505" cy="78574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Array.from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1832265" y="118742"/>
        <a:ext cx="2242793" cy="709029"/>
      </dsp:txXfrm>
    </dsp:sp>
    <dsp:sp modelId="{8F43953D-B915-49FF-93DB-A7251CE13CB3}">
      <dsp:nvSpPr>
        <dsp:cNvPr id="0" name=""/>
        <dsp:cNvSpPr/>
      </dsp:nvSpPr>
      <dsp:spPr>
        <a:xfrm>
          <a:off x="1793909" y="1608086"/>
          <a:ext cx="2319505" cy="78574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Spread Syntax (...)</a:t>
          </a:r>
          <a:endParaRPr lang="en-IN" sz="1600" kern="1200" dirty="0"/>
        </a:p>
      </dsp:txBody>
      <dsp:txXfrm>
        <a:off x="1832265" y="1646442"/>
        <a:ext cx="2242793" cy="709029"/>
      </dsp:txXfrm>
    </dsp:sp>
    <dsp:sp modelId="{E2187389-56AC-426A-8E8A-A29C1C8018A5}">
      <dsp:nvSpPr>
        <dsp:cNvPr id="0" name=""/>
        <dsp:cNvSpPr/>
      </dsp:nvSpPr>
      <dsp:spPr>
        <a:xfrm>
          <a:off x="1793909" y="3253109"/>
          <a:ext cx="2319505" cy="78574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Array.prototype.slice.call</a:t>
          </a:r>
          <a:r>
            <a:rPr lang="en-IN" sz="1600" b="0" i="0" kern="1200" dirty="0"/>
            <a:t>()</a:t>
          </a:r>
          <a:endParaRPr lang="en-IN" sz="1600" kern="1200" dirty="0"/>
        </a:p>
      </dsp:txBody>
      <dsp:txXfrm>
        <a:off x="1832265" y="3291465"/>
        <a:ext cx="2242793" cy="70902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67308-30EA-4E99-9E12-475370AC7818}">
      <dsp:nvSpPr>
        <dsp:cNvPr id="0" name=""/>
        <dsp:cNvSpPr/>
      </dsp:nvSpPr>
      <dsp:spPr>
        <a:xfrm>
          <a:off x="2815612" y="743519"/>
          <a:ext cx="2353282" cy="41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12"/>
              </a:lnTo>
              <a:lnTo>
                <a:pt x="2353282" y="310912"/>
              </a:lnTo>
              <a:lnTo>
                <a:pt x="2353282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67866-CF16-4C06-9C33-D7E5DFFE28DB}">
      <dsp:nvSpPr>
        <dsp:cNvPr id="0" name=""/>
        <dsp:cNvSpPr/>
      </dsp:nvSpPr>
      <dsp:spPr>
        <a:xfrm>
          <a:off x="2815612" y="743519"/>
          <a:ext cx="1182162" cy="41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12"/>
              </a:lnTo>
              <a:lnTo>
                <a:pt x="1182162" y="310912"/>
              </a:lnTo>
              <a:lnTo>
                <a:pt x="1182162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9AE4B-1428-4F4D-A002-FBC75900E0F0}">
      <dsp:nvSpPr>
        <dsp:cNvPr id="0" name=""/>
        <dsp:cNvSpPr/>
      </dsp:nvSpPr>
      <dsp:spPr>
        <a:xfrm>
          <a:off x="2769892" y="743519"/>
          <a:ext cx="91440" cy="412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912"/>
              </a:lnTo>
              <a:lnTo>
                <a:pt x="56763" y="310912"/>
              </a:lnTo>
              <a:lnTo>
                <a:pt x="56763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AB7C8-238F-4BF4-B234-5ED433D2E151}">
      <dsp:nvSpPr>
        <dsp:cNvPr id="0" name=""/>
        <dsp:cNvSpPr/>
      </dsp:nvSpPr>
      <dsp:spPr>
        <a:xfrm>
          <a:off x="1655536" y="743519"/>
          <a:ext cx="1160076" cy="412538"/>
        </a:xfrm>
        <a:custGeom>
          <a:avLst/>
          <a:gdLst/>
          <a:ahLst/>
          <a:cxnLst/>
          <a:rect l="0" t="0" r="0" b="0"/>
          <a:pathLst>
            <a:path>
              <a:moveTo>
                <a:pt x="1160076" y="0"/>
              </a:moveTo>
              <a:lnTo>
                <a:pt x="1160076" y="310912"/>
              </a:lnTo>
              <a:lnTo>
                <a:pt x="0" y="310912"/>
              </a:lnTo>
              <a:lnTo>
                <a:pt x="0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FFFDE-42B0-4B5C-88D6-D65065EA8E4E}">
      <dsp:nvSpPr>
        <dsp:cNvPr id="0" name=""/>
        <dsp:cNvSpPr/>
      </dsp:nvSpPr>
      <dsp:spPr>
        <a:xfrm>
          <a:off x="484416" y="743519"/>
          <a:ext cx="2331195" cy="412538"/>
        </a:xfrm>
        <a:custGeom>
          <a:avLst/>
          <a:gdLst/>
          <a:ahLst/>
          <a:cxnLst/>
          <a:rect l="0" t="0" r="0" b="0"/>
          <a:pathLst>
            <a:path>
              <a:moveTo>
                <a:pt x="2331195" y="0"/>
              </a:moveTo>
              <a:lnTo>
                <a:pt x="2331195" y="310912"/>
              </a:lnTo>
              <a:lnTo>
                <a:pt x="0" y="310912"/>
              </a:lnTo>
              <a:lnTo>
                <a:pt x="0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6E450-82B4-4EA9-882F-3B2919C7E90D}">
      <dsp:nvSpPr>
        <dsp:cNvPr id="0" name=""/>
        <dsp:cNvSpPr/>
      </dsp:nvSpPr>
      <dsp:spPr>
        <a:xfrm>
          <a:off x="1842388" y="259585"/>
          <a:ext cx="1946449" cy="4839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JavaScript loops</a:t>
          </a:r>
        </a:p>
      </dsp:txBody>
      <dsp:txXfrm>
        <a:off x="1866012" y="283209"/>
        <a:ext cx="1899201" cy="436685"/>
      </dsp:txXfrm>
    </dsp:sp>
    <dsp:sp modelId="{0730DB09-59C8-4DC1-942A-5DB94712B338}">
      <dsp:nvSpPr>
        <dsp:cNvPr id="0" name=""/>
        <dsp:cNvSpPr/>
      </dsp:nvSpPr>
      <dsp:spPr>
        <a:xfrm>
          <a:off x="483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</a:t>
          </a:r>
        </a:p>
      </dsp:txBody>
      <dsp:txXfrm>
        <a:off x="24107" y="1179682"/>
        <a:ext cx="920619" cy="436685"/>
      </dsp:txXfrm>
    </dsp:sp>
    <dsp:sp modelId="{BC85BA3F-0761-423E-A099-8E82420F8DE8}">
      <dsp:nvSpPr>
        <dsp:cNvPr id="0" name=""/>
        <dsp:cNvSpPr/>
      </dsp:nvSpPr>
      <dsp:spPr>
        <a:xfrm>
          <a:off x="1171602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while</a:t>
          </a:r>
        </a:p>
      </dsp:txBody>
      <dsp:txXfrm>
        <a:off x="1195226" y="1179682"/>
        <a:ext cx="920619" cy="436685"/>
      </dsp:txXfrm>
    </dsp:sp>
    <dsp:sp modelId="{6FEC8DB6-F9B0-4AC1-9376-FF0571C3848B}">
      <dsp:nvSpPr>
        <dsp:cNvPr id="0" name=""/>
        <dsp:cNvSpPr/>
      </dsp:nvSpPr>
      <dsp:spPr>
        <a:xfrm>
          <a:off x="2342722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do-while</a:t>
          </a:r>
        </a:p>
      </dsp:txBody>
      <dsp:txXfrm>
        <a:off x="2366346" y="1179682"/>
        <a:ext cx="920619" cy="436685"/>
      </dsp:txXfrm>
    </dsp:sp>
    <dsp:sp modelId="{55F5A946-B009-48AD-AF38-EAF2166777A9}">
      <dsp:nvSpPr>
        <dsp:cNvPr id="0" name=""/>
        <dsp:cNvSpPr/>
      </dsp:nvSpPr>
      <dsp:spPr>
        <a:xfrm>
          <a:off x="3513841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for…of</a:t>
          </a:r>
        </a:p>
      </dsp:txBody>
      <dsp:txXfrm>
        <a:off x="3537465" y="1179682"/>
        <a:ext cx="920619" cy="436685"/>
      </dsp:txXfrm>
    </dsp:sp>
    <dsp:sp modelId="{ECC52B63-31E0-4006-833C-ABB8D67FA20D}">
      <dsp:nvSpPr>
        <dsp:cNvPr id="0" name=""/>
        <dsp:cNvSpPr/>
      </dsp:nvSpPr>
      <dsp:spPr>
        <a:xfrm>
          <a:off x="4684961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for…in</a:t>
          </a:r>
        </a:p>
      </dsp:txBody>
      <dsp:txXfrm>
        <a:off x="4708585" y="1179682"/>
        <a:ext cx="920619" cy="436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43FC-674F-49F7-AD4E-FBE03ED9B07E}">
      <dsp:nvSpPr>
        <dsp:cNvPr id="0" name=""/>
        <dsp:cNvSpPr/>
      </dsp:nvSpPr>
      <dsp:spPr>
        <a:xfrm>
          <a:off x="344" y="276902"/>
          <a:ext cx="3635650" cy="4512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	</a:t>
          </a:r>
          <a:r>
            <a:rPr lang="en-IN" sz="1600" kern="1200" dirty="0">
              <a:solidFill>
                <a:schemeClr val="tx1"/>
              </a:solidFill>
            </a:rPr>
            <a:t>Scenario &amp; Coding (50 Questions)</a:t>
          </a:r>
        </a:p>
      </dsp:txBody>
      <dsp:txXfrm>
        <a:off x="13561" y="290119"/>
        <a:ext cx="3609216" cy="424831"/>
      </dsp:txXfrm>
    </dsp:sp>
    <dsp:sp modelId="{752CC50F-2FFD-4F40-B030-584273F97925}">
      <dsp:nvSpPr>
        <dsp:cNvPr id="0" name=""/>
        <dsp:cNvSpPr/>
      </dsp:nvSpPr>
      <dsp:spPr>
        <a:xfrm>
          <a:off x="363909" y="728168"/>
          <a:ext cx="363565" cy="338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449"/>
              </a:lnTo>
              <a:lnTo>
                <a:pt x="363565" y="33844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D0C22-96BC-4955-B855-B3A9EADE8240}">
      <dsp:nvSpPr>
        <dsp:cNvPr id="0" name=""/>
        <dsp:cNvSpPr/>
      </dsp:nvSpPr>
      <dsp:spPr>
        <a:xfrm flipH="1">
          <a:off x="727474" y="840985"/>
          <a:ext cx="2916383" cy="451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20. Tricky Short Questions</a:t>
          </a:r>
          <a:endParaRPr lang="en-IN" sz="1600" kern="1200" dirty="0"/>
        </a:p>
      </dsp:txBody>
      <dsp:txXfrm>
        <a:off x="740691" y="854202"/>
        <a:ext cx="2889949" cy="424831"/>
      </dsp:txXfrm>
    </dsp:sp>
    <dsp:sp modelId="{3B07A29C-D6A3-4EDA-B3DE-AE236CD64155}">
      <dsp:nvSpPr>
        <dsp:cNvPr id="0" name=""/>
        <dsp:cNvSpPr/>
      </dsp:nvSpPr>
      <dsp:spPr>
        <a:xfrm>
          <a:off x="363909" y="728168"/>
          <a:ext cx="363565" cy="902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2531"/>
              </a:lnTo>
              <a:lnTo>
                <a:pt x="363565" y="9025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49BB1-478B-4174-A764-EE0602B1880C}">
      <dsp:nvSpPr>
        <dsp:cNvPr id="0" name=""/>
        <dsp:cNvSpPr/>
      </dsp:nvSpPr>
      <dsp:spPr>
        <a:xfrm>
          <a:off x="727474" y="1405067"/>
          <a:ext cx="2921509" cy="451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21. Feature Development</a:t>
          </a:r>
          <a:endParaRPr lang="en-IN" sz="1600" kern="1200" dirty="0"/>
        </a:p>
      </dsp:txBody>
      <dsp:txXfrm>
        <a:off x="740691" y="1418284"/>
        <a:ext cx="2895075" cy="424831"/>
      </dsp:txXfrm>
    </dsp:sp>
    <dsp:sp modelId="{D4E7A8BD-A56D-42B1-81D4-1688363FF486}">
      <dsp:nvSpPr>
        <dsp:cNvPr id="0" name=""/>
        <dsp:cNvSpPr/>
      </dsp:nvSpPr>
      <dsp:spPr>
        <a:xfrm>
          <a:off x="363909" y="728168"/>
          <a:ext cx="363565" cy="1466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6614"/>
              </a:lnTo>
              <a:lnTo>
                <a:pt x="363565" y="14666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FAFE5-F82C-4531-A8FF-E770EF641241}">
      <dsp:nvSpPr>
        <dsp:cNvPr id="0" name=""/>
        <dsp:cNvSpPr/>
      </dsp:nvSpPr>
      <dsp:spPr>
        <a:xfrm>
          <a:off x="727474" y="1969150"/>
          <a:ext cx="2921509" cy="451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none" kern="1200" dirty="0"/>
            <a:t>22. Coding Questions</a:t>
          </a:r>
          <a:endParaRPr lang="en-IN" sz="1600" kern="1200" dirty="0"/>
        </a:p>
      </dsp:txBody>
      <dsp:txXfrm>
        <a:off x="740691" y="1982367"/>
        <a:ext cx="2895075" cy="42483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92474-6084-4D12-9B51-FBCC4DA15278}">
      <dsp:nvSpPr>
        <dsp:cNvPr id="0" name=""/>
        <dsp:cNvSpPr/>
      </dsp:nvSpPr>
      <dsp:spPr>
        <a:xfrm>
          <a:off x="1511908" y="2619328"/>
          <a:ext cx="2296999" cy="2059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2059913"/>
              </a:lnTo>
              <a:lnTo>
                <a:pt x="2296999" y="2059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3274" y="3572151"/>
        <a:ext cx="154268" cy="154268"/>
      </dsp:txXfrm>
    </dsp:sp>
    <dsp:sp modelId="{B23C1C6F-D175-476E-B4EE-28B1F86A6440}">
      <dsp:nvSpPr>
        <dsp:cNvPr id="0" name=""/>
        <dsp:cNvSpPr/>
      </dsp:nvSpPr>
      <dsp:spPr>
        <a:xfrm>
          <a:off x="1511908" y="2619328"/>
          <a:ext cx="2296999" cy="1349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1349081"/>
              </a:lnTo>
              <a:lnTo>
                <a:pt x="2296999" y="13490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3811" y="3227272"/>
        <a:ext cx="133193" cy="133193"/>
      </dsp:txXfrm>
    </dsp:sp>
    <dsp:sp modelId="{2570E19E-DA5D-401B-9DE7-702819F8C182}">
      <dsp:nvSpPr>
        <dsp:cNvPr id="0" name=""/>
        <dsp:cNvSpPr/>
      </dsp:nvSpPr>
      <dsp:spPr>
        <a:xfrm>
          <a:off x="1511908" y="2619328"/>
          <a:ext cx="2296999" cy="638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8499" y="0"/>
              </a:lnTo>
              <a:lnTo>
                <a:pt x="1148499" y="638249"/>
              </a:lnTo>
              <a:lnTo>
                <a:pt x="2296999" y="63824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0807" y="2878852"/>
        <a:ext cx="119201" cy="119201"/>
      </dsp:txXfrm>
    </dsp:sp>
    <dsp:sp modelId="{4D02CD99-53A7-4BBE-958B-696FB6944053}">
      <dsp:nvSpPr>
        <dsp:cNvPr id="0" name=""/>
        <dsp:cNvSpPr/>
      </dsp:nvSpPr>
      <dsp:spPr>
        <a:xfrm>
          <a:off x="1511908" y="2573608"/>
          <a:ext cx="22969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48499" y="45720"/>
              </a:lnTo>
              <a:lnTo>
                <a:pt x="1148499" y="49320"/>
              </a:lnTo>
              <a:lnTo>
                <a:pt x="2296999" y="493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602983" y="2561903"/>
        <a:ext cx="114850" cy="114850"/>
      </dsp:txXfrm>
    </dsp:sp>
    <dsp:sp modelId="{361842B1-7520-4BFA-A397-004115EE5505}">
      <dsp:nvSpPr>
        <dsp:cNvPr id="0" name=""/>
        <dsp:cNvSpPr/>
      </dsp:nvSpPr>
      <dsp:spPr>
        <a:xfrm>
          <a:off x="1511908" y="1835914"/>
          <a:ext cx="2296999" cy="783414"/>
        </a:xfrm>
        <a:custGeom>
          <a:avLst/>
          <a:gdLst/>
          <a:ahLst/>
          <a:cxnLst/>
          <a:rect l="0" t="0" r="0" b="0"/>
          <a:pathLst>
            <a:path>
              <a:moveTo>
                <a:pt x="0" y="783414"/>
              </a:moveTo>
              <a:lnTo>
                <a:pt x="1148499" y="783414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599735" y="2166948"/>
        <a:ext cx="121346" cy="121346"/>
      </dsp:txXfrm>
    </dsp:sp>
    <dsp:sp modelId="{7CC7842B-0AB4-4BE4-AED6-057278EA163D}">
      <dsp:nvSpPr>
        <dsp:cNvPr id="0" name=""/>
        <dsp:cNvSpPr/>
      </dsp:nvSpPr>
      <dsp:spPr>
        <a:xfrm>
          <a:off x="1511908" y="1125082"/>
          <a:ext cx="2296999" cy="1494246"/>
        </a:xfrm>
        <a:custGeom>
          <a:avLst/>
          <a:gdLst/>
          <a:ahLst/>
          <a:cxnLst/>
          <a:rect l="0" t="0" r="0" b="0"/>
          <a:pathLst>
            <a:path>
              <a:moveTo>
                <a:pt x="0" y="1494246"/>
              </a:moveTo>
              <a:lnTo>
                <a:pt x="1148499" y="1494246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591901" y="1803698"/>
        <a:ext cx="137012" cy="137012"/>
      </dsp:txXfrm>
    </dsp:sp>
    <dsp:sp modelId="{CB5DAE1B-D9AD-4C7A-8055-D9709BEF6D59}">
      <dsp:nvSpPr>
        <dsp:cNvPr id="0" name=""/>
        <dsp:cNvSpPr/>
      </dsp:nvSpPr>
      <dsp:spPr>
        <a:xfrm>
          <a:off x="1511908" y="414250"/>
          <a:ext cx="2296999" cy="2205078"/>
        </a:xfrm>
        <a:custGeom>
          <a:avLst/>
          <a:gdLst/>
          <a:ahLst/>
          <a:cxnLst/>
          <a:rect l="0" t="0" r="0" b="0"/>
          <a:pathLst>
            <a:path>
              <a:moveTo>
                <a:pt x="0" y="2205078"/>
              </a:moveTo>
              <a:lnTo>
                <a:pt x="1148499" y="2205078"/>
              </a:lnTo>
              <a:lnTo>
                <a:pt x="1148499" y="0"/>
              </a:lnTo>
              <a:lnTo>
                <a:pt x="229699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580805" y="1437186"/>
        <a:ext cx="159205" cy="159205"/>
      </dsp:txXfrm>
    </dsp:sp>
    <dsp:sp modelId="{637DBD5D-5FC3-4CF8-ADA5-51EBDAEE07B8}">
      <dsp:nvSpPr>
        <dsp:cNvPr id="0" name=""/>
        <dsp:cNvSpPr/>
      </dsp:nvSpPr>
      <dsp:spPr>
        <a:xfrm>
          <a:off x="0" y="2012966"/>
          <a:ext cx="1811092" cy="12127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Functions</a:t>
          </a:r>
          <a:endParaRPr lang="en-IN" sz="1800" kern="1200" dirty="0"/>
        </a:p>
      </dsp:txBody>
      <dsp:txXfrm>
        <a:off x="59199" y="2072165"/>
        <a:ext cx="1692694" cy="1094325"/>
      </dsp:txXfrm>
    </dsp:sp>
    <dsp:sp modelId="{DA878A0C-1FB2-4469-B37A-4E24C2249351}">
      <dsp:nvSpPr>
        <dsp:cNvPr id="0" name=""/>
        <dsp:cNvSpPr/>
      </dsp:nvSpPr>
      <dsp:spPr>
        <a:xfrm>
          <a:off x="3808908" y="17980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Named Function</a:t>
          </a:r>
          <a:endParaRPr lang="en-IN" sz="1800" kern="1200" dirty="0"/>
        </a:p>
      </dsp:txBody>
      <dsp:txXfrm>
        <a:off x="3831797" y="202693"/>
        <a:ext cx="2668027" cy="423113"/>
      </dsp:txXfrm>
    </dsp:sp>
    <dsp:sp modelId="{8018B482-2EE0-4DC2-A04D-A9E518A44C85}">
      <dsp:nvSpPr>
        <dsp:cNvPr id="0" name=""/>
        <dsp:cNvSpPr/>
      </dsp:nvSpPr>
      <dsp:spPr>
        <a:xfrm>
          <a:off x="3808908" y="89063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Anonymous Function</a:t>
          </a:r>
          <a:endParaRPr lang="en-IN" sz="1800" kern="1200" dirty="0"/>
        </a:p>
      </dsp:txBody>
      <dsp:txXfrm>
        <a:off x="3831797" y="913525"/>
        <a:ext cx="2668027" cy="423113"/>
      </dsp:txXfrm>
    </dsp:sp>
    <dsp:sp modelId="{3590F7F1-98DC-4533-9178-7ABB45012DA1}">
      <dsp:nvSpPr>
        <dsp:cNvPr id="0" name=""/>
        <dsp:cNvSpPr/>
      </dsp:nvSpPr>
      <dsp:spPr>
        <a:xfrm>
          <a:off x="3808908" y="1601468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 Expression</a:t>
          </a:r>
          <a:endParaRPr lang="en-IN" sz="1800" kern="1200" dirty="0"/>
        </a:p>
      </dsp:txBody>
      <dsp:txXfrm>
        <a:off x="3831797" y="1624357"/>
        <a:ext cx="2668027" cy="423113"/>
      </dsp:txXfrm>
    </dsp:sp>
    <dsp:sp modelId="{34F92390-DE78-4941-B670-86C23C6E6EF7}">
      <dsp:nvSpPr>
        <dsp:cNvPr id="0" name=""/>
        <dsp:cNvSpPr/>
      </dsp:nvSpPr>
      <dsp:spPr>
        <a:xfrm>
          <a:off x="3808908" y="238848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Arrow Function</a:t>
          </a:r>
          <a:endParaRPr lang="en-IN" sz="1800" kern="1200" dirty="0"/>
        </a:p>
      </dsp:txBody>
      <dsp:txXfrm>
        <a:off x="3831797" y="2411371"/>
        <a:ext cx="2668027" cy="423113"/>
      </dsp:txXfrm>
    </dsp:sp>
    <dsp:sp modelId="{77225221-7555-405F-B1BB-9F7867EDAEC9}">
      <dsp:nvSpPr>
        <dsp:cNvPr id="0" name=""/>
        <dsp:cNvSpPr/>
      </dsp:nvSpPr>
      <dsp:spPr>
        <a:xfrm>
          <a:off x="3808908" y="3023132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IIFE</a:t>
          </a:r>
          <a:endParaRPr lang="en-IN" sz="1800" kern="1200"/>
        </a:p>
      </dsp:txBody>
      <dsp:txXfrm>
        <a:off x="3831797" y="3046021"/>
        <a:ext cx="2668027" cy="423113"/>
      </dsp:txXfrm>
    </dsp:sp>
    <dsp:sp modelId="{16DE956C-26F8-429E-ACAB-CA24EDD1C3ED}">
      <dsp:nvSpPr>
        <dsp:cNvPr id="0" name=""/>
        <dsp:cNvSpPr/>
      </dsp:nvSpPr>
      <dsp:spPr>
        <a:xfrm>
          <a:off x="3808908" y="3733964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Callback</a:t>
          </a:r>
          <a:r>
            <a:rPr lang="en-IN" sz="1800" b="0" i="0" kern="1200" dirty="0"/>
            <a:t> Function</a:t>
          </a:r>
          <a:endParaRPr lang="en-IN" sz="1800" kern="1200" dirty="0"/>
        </a:p>
      </dsp:txBody>
      <dsp:txXfrm>
        <a:off x="3831797" y="3756853"/>
        <a:ext cx="2668027" cy="423113"/>
      </dsp:txXfrm>
    </dsp:sp>
    <dsp:sp modelId="{6C865D66-C8FB-4C2F-B4E8-3AEF71711B94}">
      <dsp:nvSpPr>
        <dsp:cNvPr id="0" name=""/>
        <dsp:cNvSpPr/>
      </dsp:nvSpPr>
      <dsp:spPr>
        <a:xfrm>
          <a:off x="3808908" y="4444796"/>
          <a:ext cx="2713805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Higher-Order Function</a:t>
          </a:r>
          <a:endParaRPr lang="en-IN" sz="1800" kern="1200" dirty="0"/>
        </a:p>
      </dsp:txBody>
      <dsp:txXfrm>
        <a:off x="3831797" y="4467685"/>
        <a:ext cx="2668027" cy="42311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4D782-68F9-47F3-B9E3-AB763A2000F8}">
      <dsp:nvSpPr>
        <dsp:cNvPr id="0" name=""/>
        <dsp:cNvSpPr/>
      </dsp:nvSpPr>
      <dsp:spPr>
        <a:xfrm>
          <a:off x="4994119" y="445110"/>
          <a:ext cx="3806756" cy="267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55"/>
              </a:lnTo>
              <a:lnTo>
                <a:pt x="3806756" y="65955"/>
              </a:lnTo>
              <a:lnTo>
                <a:pt x="3806756" y="2672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D0124-EE43-46E5-8F2F-ECBCB137AB64}">
      <dsp:nvSpPr>
        <dsp:cNvPr id="0" name=""/>
        <dsp:cNvSpPr/>
      </dsp:nvSpPr>
      <dsp:spPr>
        <a:xfrm>
          <a:off x="4948399" y="445110"/>
          <a:ext cx="91440" cy="2672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4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1288979" y="445110"/>
          <a:ext cx="3705139" cy="267271"/>
        </a:xfrm>
        <a:custGeom>
          <a:avLst/>
          <a:gdLst/>
          <a:ahLst/>
          <a:cxnLst/>
          <a:rect l="0" t="0" r="0" b="0"/>
          <a:pathLst>
            <a:path>
              <a:moveTo>
                <a:pt x="3705139" y="0"/>
              </a:moveTo>
              <a:lnTo>
                <a:pt x="3705139" y="65955"/>
              </a:lnTo>
              <a:lnTo>
                <a:pt x="0" y="65955"/>
              </a:lnTo>
              <a:lnTo>
                <a:pt x="0" y="2672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2861757" y="29"/>
          <a:ext cx="4264722" cy="44508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Ways you can pass arguments to a function </a:t>
          </a:r>
          <a:endParaRPr lang="en-IN" sz="1800" kern="1200" dirty="0"/>
        </a:p>
      </dsp:txBody>
      <dsp:txXfrm>
        <a:off x="2883484" y="21756"/>
        <a:ext cx="4221268" cy="401627"/>
      </dsp:txXfrm>
    </dsp:sp>
    <dsp:sp modelId="{CA85ED4C-532E-4DEC-AB49-EC0B4622C620}">
      <dsp:nvSpPr>
        <dsp:cNvPr id="0" name=""/>
        <dsp:cNvSpPr/>
      </dsp:nvSpPr>
      <dsp:spPr>
        <a:xfrm>
          <a:off x="159383" y="712382"/>
          <a:ext cx="2259190" cy="43682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Positional Arguments</a:t>
          </a:r>
          <a:endParaRPr lang="en-IN" sz="1800" kern="1200" dirty="0"/>
        </a:p>
      </dsp:txBody>
      <dsp:txXfrm>
        <a:off x="180707" y="733706"/>
        <a:ext cx="2216542" cy="394179"/>
      </dsp:txXfrm>
    </dsp:sp>
    <dsp:sp modelId="{89772FA9-599A-4DD5-BAC2-272C34584FDF}">
      <dsp:nvSpPr>
        <dsp:cNvPr id="0" name=""/>
        <dsp:cNvSpPr/>
      </dsp:nvSpPr>
      <dsp:spPr>
        <a:xfrm>
          <a:off x="3864523" y="712353"/>
          <a:ext cx="2259190" cy="43682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Named Arguments</a:t>
          </a:r>
          <a:endParaRPr lang="en-IN" sz="1800" kern="1200" dirty="0"/>
        </a:p>
      </dsp:txBody>
      <dsp:txXfrm>
        <a:off x="3885847" y="733677"/>
        <a:ext cx="2216542" cy="394179"/>
      </dsp:txXfrm>
    </dsp:sp>
    <dsp:sp modelId="{48C76A29-71E7-4C63-8141-DDAB5F3308DC}">
      <dsp:nvSpPr>
        <dsp:cNvPr id="0" name=""/>
        <dsp:cNvSpPr/>
      </dsp:nvSpPr>
      <dsp:spPr>
        <a:xfrm>
          <a:off x="7671280" y="712382"/>
          <a:ext cx="2259190" cy="43682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Arguments Object</a:t>
          </a:r>
          <a:endParaRPr lang="en-IN" sz="1800" kern="1200" dirty="0"/>
        </a:p>
      </dsp:txBody>
      <dsp:txXfrm>
        <a:off x="7692604" y="733706"/>
        <a:ext cx="2216542" cy="39417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A0817-8771-418A-944F-34B4C0580059}">
      <dsp:nvSpPr>
        <dsp:cNvPr id="0" name=""/>
        <dsp:cNvSpPr/>
      </dsp:nvSpPr>
      <dsp:spPr>
        <a:xfrm>
          <a:off x="0" y="5915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Click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('click', handler)</a:t>
          </a:r>
        </a:p>
      </dsp:txBody>
      <dsp:txXfrm>
        <a:off x="25607" y="31522"/>
        <a:ext cx="4316831" cy="473364"/>
      </dsp:txXfrm>
    </dsp:sp>
    <dsp:sp modelId="{FB9716F8-F28A-4C52-8E46-1D74EF5F6B1D}">
      <dsp:nvSpPr>
        <dsp:cNvPr id="0" name=""/>
        <dsp:cNvSpPr/>
      </dsp:nvSpPr>
      <dsp:spPr>
        <a:xfrm>
          <a:off x="0" y="556722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Mouseover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('mouseover', handler)</a:t>
          </a:r>
        </a:p>
      </dsp:txBody>
      <dsp:txXfrm>
        <a:off x="25607" y="582329"/>
        <a:ext cx="4316831" cy="473364"/>
      </dsp:txXfrm>
    </dsp:sp>
    <dsp:sp modelId="{8A97DA50-30B9-413B-8FFB-BDD271C64AE3}">
      <dsp:nvSpPr>
        <dsp:cNvPr id="0" name=""/>
        <dsp:cNvSpPr/>
      </dsp:nvSpPr>
      <dsp:spPr>
        <a:xfrm>
          <a:off x="0" y="1107530"/>
          <a:ext cx="4368045" cy="52457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 err="1"/>
            <a:t>Keydown</a:t>
          </a:r>
          <a:r>
            <a:rPr lang="en-IN" sz="1600" b="0" i="0" kern="1200" dirty="0"/>
            <a:t>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</a:t>
          </a:r>
          <a:r>
            <a:rPr lang="en-IN" sz="1600" b="0" i="0" kern="1200" dirty="0" err="1"/>
            <a:t>keydown</a:t>
          </a:r>
          <a:r>
            <a:rPr lang="en-IN" sz="1600" b="0" i="0" kern="1200" dirty="0"/>
            <a:t>', handler)</a:t>
          </a:r>
        </a:p>
      </dsp:txBody>
      <dsp:txXfrm>
        <a:off x="0" y="1107530"/>
        <a:ext cx="4368045" cy="524578"/>
      </dsp:txXfrm>
    </dsp:sp>
    <dsp:sp modelId="{B5971F20-812A-42B4-A1C2-0BCE2FCD30EB}">
      <dsp:nvSpPr>
        <dsp:cNvPr id="0" name=""/>
        <dsp:cNvSpPr/>
      </dsp:nvSpPr>
      <dsp:spPr>
        <a:xfrm>
          <a:off x="0" y="1658338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/>
            <a:t>Keyup Event: addEventListener('keyup', handler)</a:t>
          </a:r>
        </a:p>
      </dsp:txBody>
      <dsp:txXfrm>
        <a:off x="25607" y="1683945"/>
        <a:ext cx="4316831" cy="473364"/>
      </dsp:txXfrm>
    </dsp:sp>
    <dsp:sp modelId="{D1963C23-AB32-4B74-A1D4-671ACAB727BF}">
      <dsp:nvSpPr>
        <dsp:cNvPr id="0" name=""/>
        <dsp:cNvSpPr/>
      </dsp:nvSpPr>
      <dsp:spPr>
        <a:xfrm>
          <a:off x="0" y="2209145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Submit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('submit', handler)</a:t>
          </a:r>
        </a:p>
      </dsp:txBody>
      <dsp:txXfrm>
        <a:off x="25607" y="2234752"/>
        <a:ext cx="4316831" cy="473364"/>
      </dsp:txXfrm>
    </dsp:sp>
    <dsp:sp modelId="{0F518669-5ED6-49A7-B887-22464266F7DA}">
      <dsp:nvSpPr>
        <dsp:cNvPr id="0" name=""/>
        <dsp:cNvSpPr/>
      </dsp:nvSpPr>
      <dsp:spPr>
        <a:xfrm>
          <a:off x="0" y="2759953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Focus Event: addEventListener('focus', handler)</a:t>
          </a:r>
        </a:p>
      </dsp:txBody>
      <dsp:txXfrm>
        <a:off x="25607" y="2785560"/>
        <a:ext cx="4316831" cy="473364"/>
      </dsp:txXfrm>
    </dsp:sp>
    <dsp:sp modelId="{93548EA3-631C-4D34-A5E5-3FE0D30C00C7}">
      <dsp:nvSpPr>
        <dsp:cNvPr id="0" name=""/>
        <dsp:cNvSpPr/>
      </dsp:nvSpPr>
      <dsp:spPr>
        <a:xfrm>
          <a:off x="0" y="3310761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Blur Event: addEventListener('blur', handler)</a:t>
          </a:r>
        </a:p>
      </dsp:txBody>
      <dsp:txXfrm>
        <a:off x="25607" y="3336368"/>
        <a:ext cx="4316831" cy="473364"/>
      </dsp:txXfrm>
    </dsp:sp>
    <dsp:sp modelId="{8744F512-AAF1-4AA6-BA45-8BD40F84E586}">
      <dsp:nvSpPr>
        <dsp:cNvPr id="0" name=""/>
        <dsp:cNvSpPr/>
      </dsp:nvSpPr>
      <dsp:spPr>
        <a:xfrm>
          <a:off x="0" y="3861568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/>
            <a:t>Change Event: addEventListener('change', handler)</a:t>
          </a:r>
        </a:p>
      </dsp:txBody>
      <dsp:txXfrm>
        <a:off x="25607" y="3887175"/>
        <a:ext cx="4316831" cy="473364"/>
      </dsp:txXfrm>
    </dsp:sp>
    <dsp:sp modelId="{E8F05B69-7E03-42AA-9B80-70440FA57F96}">
      <dsp:nvSpPr>
        <dsp:cNvPr id="0" name=""/>
        <dsp:cNvSpPr/>
      </dsp:nvSpPr>
      <dsp:spPr>
        <a:xfrm>
          <a:off x="0" y="4412376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Load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('load', handler)</a:t>
          </a:r>
        </a:p>
      </dsp:txBody>
      <dsp:txXfrm>
        <a:off x="25607" y="4437983"/>
        <a:ext cx="4316831" cy="473364"/>
      </dsp:txXfrm>
    </dsp:sp>
    <dsp:sp modelId="{DB0FD2C7-BCC4-4193-A29E-C58EAAE694B9}">
      <dsp:nvSpPr>
        <dsp:cNvPr id="0" name=""/>
        <dsp:cNvSpPr/>
      </dsp:nvSpPr>
      <dsp:spPr>
        <a:xfrm>
          <a:off x="0" y="4963184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Resize Event: addEventListener('resize', handler)</a:t>
          </a:r>
        </a:p>
      </dsp:txBody>
      <dsp:txXfrm>
        <a:off x="25607" y="4988791"/>
        <a:ext cx="4316831" cy="47336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842B1-7520-4BFA-A397-004115EE5505}">
      <dsp:nvSpPr>
        <dsp:cNvPr id="0" name=""/>
        <dsp:cNvSpPr/>
      </dsp:nvSpPr>
      <dsp:spPr>
        <a:xfrm>
          <a:off x="1511908" y="2619328"/>
          <a:ext cx="838121" cy="1339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9060" y="0"/>
              </a:lnTo>
              <a:lnTo>
                <a:pt x="419060" y="1339462"/>
              </a:lnTo>
              <a:lnTo>
                <a:pt x="838121" y="13394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91467" y="3249557"/>
        <a:ext cx="79003" cy="79003"/>
      </dsp:txXfrm>
    </dsp:sp>
    <dsp:sp modelId="{7CC7842B-0AB4-4BE4-AED6-057278EA163D}">
      <dsp:nvSpPr>
        <dsp:cNvPr id="0" name=""/>
        <dsp:cNvSpPr/>
      </dsp:nvSpPr>
      <dsp:spPr>
        <a:xfrm>
          <a:off x="1511908" y="2565972"/>
          <a:ext cx="739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355"/>
              </a:moveTo>
              <a:lnTo>
                <a:pt x="369907" y="53355"/>
              </a:lnTo>
              <a:lnTo>
                <a:pt x="369907" y="45720"/>
              </a:lnTo>
              <a:lnTo>
                <a:pt x="73981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63319" y="2593196"/>
        <a:ext cx="36992" cy="36992"/>
      </dsp:txXfrm>
    </dsp:sp>
    <dsp:sp modelId="{CB5DAE1B-D9AD-4C7A-8055-D9709BEF6D59}">
      <dsp:nvSpPr>
        <dsp:cNvPr id="0" name=""/>
        <dsp:cNvSpPr/>
      </dsp:nvSpPr>
      <dsp:spPr>
        <a:xfrm>
          <a:off x="1511908" y="1300615"/>
          <a:ext cx="838121" cy="1318713"/>
        </a:xfrm>
        <a:custGeom>
          <a:avLst/>
          <a:gdLst/>
          <a:ahLst/>
          <a:cxnLst/>
          <a:rect l="0" t="0" r="0" b="0"/>
          <a:pathLst>
            <a:path>
              <a:moveTo>
                <a:pt x="0" y="1318713"/>
              </a:moveTo>
              <a:lnTo>
                <a:pt x="419060" y="1318713"/>
              </a:lnTo>
              <a:lnTo>
                <a:pt x="419060" y="0"/>
              </a:lnTo>
              <a:lnTo>
                <a:pt x="83812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91906" y="1920908"/>
        <a:ext cx="78125" cy="78125"/>
      </dsp:txXfrm>
    </dsp:sp>
    <dsp:sp modelId="{637DBD5D-5FC3-4CF8-ADA5-51EBDAEE07B8}">
      <dsp:nvSpPr>
        <dsp:cNvPr id="0" name=""/>
        <dsp:cNvSpPr/>
      </dsp:nvSpPr>
      <dsp:spPr>
        <a:xfrm>
          <a:off x="0" y="2012966"/>
          <a:ext cx="1811092" cy="12127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Functions treated like variables</a:t>
          </a:r>
          <a:endParaRPr lang="en-IN" sz="1800" kern="1200" dirty="0"/>
        </a:p>
      </dsp:txBody>
      <dsp:txXfrm>
        <a:off x="59199" y="2072165"/>
        <a:ext cx="1692694" cy="1094325"/>
      </dsp:txXfrm>
    </dsp:sp>
    <dsp:sp modelId="{DA878A0C-1FB2-4469-B37A-4E24C2249351}">
      <dsp:nvSpPr>
        <dsp:cNvPr id="0" name=""/>
        <dsp:cNvSpPr/>
      </dsp:nvSpPr>
      <dsp:spPr>
        <a:xfrm>
          <a:off x="2350029" y="1066169"/>
          <a:ext cx="2502748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1. Assignable</a:t>
          </a:r>
          <a:endParaRPr lang="en-IN" sz="1800" kern="1200" dirty="0"/>
        </a:p>
      </dsp:txBody>
      <dsp:txXfrm>
        <a:off x="2372918" y="1089058"/>
        <a:ext cx="2456970" cy="423113"/>
      </dsp:txXfrm>
    </dsp:sp>
    <dsp:sp modelId="{8018B482-2EE0-4DC2-A04D-A9E518A44C85}">
      <dsp:nvSpPr>
        <dsp:cNvPr id="0" name=""/>
        <dsp:cNvSpPr/>
      </dsp:nvSpPr>
      <dsp:spPr>
        <a:xfrm>
          <a:off x="2251722" y="2377247"/>
          <a:ext cx="2640384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2. </a:t>
          </a:r>
          <a:r>
            <a:rPr lang="en-IN" sz="1800" b="0" i="0" kern="1200" dirty="0"/>
            <a:t>Passable as Arguments</a:t>
          </a:r>
          <a:endParaRPr lang="en-IN" sz="1800" kern="1200" dirty="0"/>
        </a:p>
      </dsp:txBody>
      <dsp:txXfrm>
        <a:off x="2274611" y="2400136"/>
        <a:ext cx="2594606" cy="423113"/>
      </dsp:txXfrm>
    </dsp:sp>
    <dsp:sp modelId="{3590F7F1-98DC-4533-9178-7ABB45012DA1}">
      <dsp:nvSpPr>
        <dsp:cNvPr id="0" name=""/>
        <dsp:cNvSpPr/>
      </dsp:nvSpPr>
      <dsp:spPr>
        <a:xfrm>
          <a:off x="2350029" y="3724344"/>
          <a:ext cx="2561758" cy="4688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3. </a:t>
          </a:r>
          <a:r>
            <a:rPr lang="en-IN" sz="1800" b="0" i="0" kern="1200" dirty="0"/>
            <a:t>Returnable as Values</a:t>
          </a:r>
          <a:endParaRPr lang="en-IN" sz="1800" kern="1200" dirty="0"/>
        </a:p>
      </dsp:txBody>
      <dsp:txXfrm>
        <a:off x="2372918" y="3747233"/>
        <a:ext cx="2515980" cy="42311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B1824-A050-4617-9A53-886A21BFED15}">
      <dsp:nvSpPr>
        <dsp:cNvPr id="0" name=""/>
        <dsp:cNvSpPr/>
      </dsp:nvSpPr>
      <dsp:spPr>
        <a:xfrm>
          <a:off x="5345162" y="801741"/>
          <a:ext cx="4254313" cy="337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006"/>
              </a:lnTo>
              <a:lnTo>
                <a:pt x="4254313" y="169006"/>
              </a:lnTo>
              <a:lnTo>
                <a:pt x="4254313" y="3373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FBDE-6DAC-4B9B-94BE-5E6F93B9EA3A}">
      <dsp:nvSpPr>
        <dsp:cNvPr id="0" name=""/>
        <dsp:cNvSpPr/>
      </dsp:nvSpPr>
      <dsp:spPr>
        <a:xfrm>
          <a:off x="5345162" y="801741"/>
          <a:ext cx="1162862" cy="338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646"/>
              </a:lnTo>
              <a:lnTo>
                <a:pt x="1162862" y="169646"/>
              </a:lnTo>
              <a:lnTo>
                <a:pt x="1162862" y="3380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3753223" y="801741"/>
          <a:ext cx="1591938" cy="338012"/>
        </a:xfrm>
        <a:custGeom>
          <a:avLst/>
          <a:gdLst/>
          <a:ahLst/>
          <a:cxnLst/>
          <a:rect l="0" t="0" r="0" b="0"/>
          <a:pathLst>
            <a:path>
              <a:moveTo>
                <a:pt x="1591938" y="0"/>
              </a:moveTo>
              <a:lnTo>
                <a:pt x="1591938" y="169646"/>
              </a:lnTo>
              <a:lnTo>
                <a:pt x="0" y="169646"/>
              </a:lnTo>
              <a:lnTo>
                <a:pt x="0" y="3380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1067968" y="801741"/>
          <a:ext cx="4277193" cy="338012"/>
        </a:xfrm>
        <a:custGeom>
          <a:avLst/>
          <a:gdLst/>
          <a:ahLst/>
          <a:cxnLst/>
          <a:rect l="0" t="0" r="0" b="0"/>
          <a:pathLst>
            <a:path>
              <a:moveTo>
                <a:pt x="4277193" y="0"/>
              </a:moveTo>
              <a:lnTo>
                <a:pt x="4277193" y="169646"/>
              </a:lnTo>
              <a:lnTo>
                <a:pt x="0" y="169646"/>
              </a:lnTo>
              <a:lnTo>
                <a:pt x="0" y="33801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3206908" y="0"/>
          <a:ext cx="4276506" cy="801741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Ways to concatenate strings </a:t>
          </a:r>
          <a:endParaRPr lang="en-IN" sz="1800" kern="1200" dirty="0"/>
        </a:p>
      </dsp:txBody>
      <dsp:txXfrm>
        <a:off x="3246045" y="39137"/>
        <a:ext cx="4198232" cy="723467"/>
      </dsp:txXfrm>
    </dsp:sp>
    <dsp:sp modelId="{D0985D24-1B28-4826-AAA0-2969CB729AD5}">
      <dsp:nvSpPr>
        <dsp:cNvPr id="0" name=""/>
        <dsp:cNvSpPr/>
      </dsp:nvSpPr>
      <dsp:spPr>
        <a:xfrm>
          <a:off x="0" y="1139753"/>
          <a:ext cx="2135936" cy="63116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+ Operator</a:t>
          </a:r>
          <a:endParaRPr lang="en-IN" sz="1800" kern="1200" dirty="0"/>
        </a:p>
      </dsp:txBody>
      <dsp:txXfrm>
        <a:off x="30810" y="1170563"/>
        <a:ext cx="2074316" cy="569543"/>
      </dsp:txXfrm>
    </dsp:sp>
    <dsp:sp modelId="{40A921FF-1FE0-4713-9334-9EA24433F999}">
      <dsp:nvSpPr>
        <dsp:cNvPr id="0" name=""/>
        <dsp:cNvSpPr/>
      </dsp:nvSpPr>
      <dsp:spPr>
        <a:xfrm>
          <a:off x="2685255" y="1139753"/>
          <a:ext cx="2135936" cy="63116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 err="1"/>
            <a:t>Concat</a:t>
          </a:r>
          <a:r>
            <a:rPr lang="en-IN" sz="1800" b="0" kern="1200" dirty="0"/>
            <a:t>() method </a:t>
          </a:r>
          <a:endParaRPr lang="en-IN" sz="1800" kern="1200" dirty="0"/>
        </a:p>
      </dsp:txBody>
      <dsp:txXfrm>
        <a:off x="2716065" y="1170563"/>
        <a:ext cx="2074316" cy="569543"/>
      </dsp:txXfrm>
    </dsp:sp>
    <dsp:sp modelId="{8CAEBC3D-5665-4FE2-90FE-E0C9284B4611}">
      <dsp:nvSpPr>
        <dsp:cNvPr id="0" name=""/>
        <dsp:cNvSpPr/>
      </dsp:nvSpPr>
      <dsp:spPr>
        <a:xfrm>
          <a:off x="5440056" y="1139753"/>
          <a:ext cx="2135936" cy="63116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Template literals</a:t>
          </a:r>
          <a:endParaRPr lang="en-IN" sz="1800" kern="1200" dirty="0"/>
        </a:p>
      </dsp:txBody>
      <dsp:txXfrm>
        <a:off x="5470866" y="1170563"/>
        <a:ext cx="2074316" cy="569543"/>
      </dsp:txXfrm>
    </dsp:sp>
    <dsp:sp modelId="{28A97B45-2931-4CD1-9265-D56A4DBF4451}">
      <dsp:nvSpPr>
        <dsp:cNvPr id="0" name=""/>
        <dsp:cNvSpPr/>
      </dsp:nvSpPr>
      <dsp:spPr>
        <a:xfrm>
          <a:off x="8689242" y="1139113"/>
          <a:ext cx="1820466" cy="631163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Join() method</a:t>
          </a:r>
          <a:endParaRPr lang="en-IN" sz="1800" kern="1200" dirty="0"/>
        </a:p>
      </dsp:txBody>
      <dsp:txXfrm>
        <a:off x="8720052" y="1169923"/>
        <a:ext cx="1758846" cy="56954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C0A4C-553F-4334-BFC1-3872EC2C58DC}">
      <dsp:nvSpPr>
        <dsp:cNvPr id="0" name=""/>
        <dsp:cNvSpPr/>
      </dsp:nvSpPr>
      <dsp:spPr>
        <a:xfrm>
          <a:off x="10216404" y="1397400"/>
          <a:ext cx="121036" cy="1924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4816"/>
              </a:lnTo>
              <a:lnTo>
                <a:pt x="121036" y="192481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B1DE2-1C06-464E-862B-7373A45B085A}">
      <dsp:nvSpPr>
        <dsp:cNvPr id="0" name=""/>
        <dsp:cNvSpPr/>
      </dsp:nvSpPr>
      <dsp:spPr>
        <a:xfrm>
          <a:off x="10216404" y="1397400"/>
          <a:ext cx="121036" cy="732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2735"/>
              </a:lnTo>
              <a:lnTo>
                <a:pt x="121036" y="73273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EC4C2-5C95-4945-AC8E-570D07C7EEAD}">
      <dsp:nvSpPr>
        <dsp:cNvPr id="0" name=""/>
        <dsp:cNvSpPr/>
      </dsp:nvSpPr>
      <dsp:spPr>
        <a:xfrm>
          <a:off x="5890126" y="365525"/>
          <a:ext cx="4966160" cy="272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285"/>
              </a:lnTo>
              <a:lnTo>
                <a:pt x="4966160" y="195285"/>
              </a:lnTo>
              <a:lnTo>
                <a:pt x="4966160" y="272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6A151-C7D3-4BA5-8616-3FB1131ED37F}">
      <dsp:nvSpPr>
        <dsp:cNvPr id="0" name=""/>
        <dsp:cNvSpPr/>
      </dsp:nvSpPr>
      <dsp:spPr>
        <a:xfrm>
          <a:off x="8379798" y="1440813"/>
          <a:ext cx="200268" cy="1526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6159"/>
              </a:lnTo>
              <a:lnTo>
                <a:pt x="200268" y="152615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1C2B4-89F8-412B-9CCF-EC87101FB7CB}">
      <dsp:nvSpPr>
        <dsp:cNvPr id="0" name=""/>
        <dsp:cNvSpPr/>
      </dsp:nvSpPr>
      <dsp:spPr>
        <a:xfrm>
          <a:off x="8379798" y="1440813"/>
          <a:ext cx="200268" cy="766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956"/>
              </a:lnTo>
              <a:lnTo>
                <a:pt x="200268" y="7669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387F2-B085-4B5A-BB64-236B09D05C30}">
      <dsp:nvSpPr>
        <dsp:cNvPr id="0" name=""/>
        <dsp:cNvSpPr/>
      </dsp:nvSpPr>
      <dsp:spPr>
        <a:xfrm>
          <a:off x="5890126" y="365525"/>
          <a:ext cx="3034366" cy="284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688"/>
              </a:lnTo>
              <a:lnTo>
                <a:pt x="3034366" y="207688"/>
              </a:lnTo>
              <a:lnTo>
                <a:pt x="3034366" y="28444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ADCAF-4CDA-4705-9234-1174DE5CF33B}">
      <dsp:nvSpPr>
        <dsp:cNvPr id="0" name=""/>
        <dsp:cNvSpPr/>
      </dsp:nvSpPr>
      <dsp:spPr>
        <a:xfrm>
          <a:off x="5965960" y="1455558"/>
          <a:ext cx="196922" cy="2610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0902"/>
              </a:lnTo>
              <a:lnTo>
                <a:pt x="196922" y="26109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724485-A30C-4A99-A29C-13F687099BA9}">
      <dsp:nvSpPr>
        <dsp:cNvPr id="0" name=""/>
        <dsp:cNvSpPr/>
      </dsp:nvSpPr>
      <dsp:spPr>
        <a:xfrm>
          <a:off x="5965960" y="1455558"/>
          <a:ext cx="196922" cy="1724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163"/>
              </a:lnTo>
              <a:lnTo>
                <a:pt x="196922" y="172416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E1ADC-D145-4FE5-AEF3-A95BCE2478CB}">
      <dsp:nvSpPr>
        <dsp:cNvPr id="0" name=""/>
        <dsp:cNvSpPr/>
      </dsp:nvSpPr>
      <dsp:spPr>
        <a:xfrm>
          <a:off x="5965960" y="1455558"/>
          <a:ext cx="196922" cy="837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424"/>
              </a:lnTo>
              <a:lnTo>
                <a:pt x="196922" y="83742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2B0557-2961-4858-8E5B-475777D22274}">
      <dsp:nvSpPr>
        <dsp:cNvPr id="0" name=""/>
        <dsp:cNvSpPr/>
      </dsp:nvSpPr>
      <dsp:spPr>
        <a:xfrm>
          <a:off x="5890126" y="365525"/>
          <a:ext cx="775846" cy="290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781"/>
              </a:lnTo>
              <a:lnTo>
                <a:pt x="775846" y="213781"/>
              </a:lnTo>
              <a:lnTo>
                <a:pt x="775846" y="29054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4F501E-F1A1-4ED8-B8F2-AB62AA79A18E}">
      <dsp:nvSpPr>
        <dsp:cNvPr id="0" name=""/>
        <dsp:cNvSpPr/>
      </dsp:nvSpPr>
      <dsp:spPr>
        <a:xfrm>
          <a:off x="3509099" y="1456640"/>
          <a:ext cx="213427" cy="3149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9039"/>
              </a:lnTo>
              <a:lnTo>
                <a:pt x="213427" y="31490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C32F0-2CE8-4164-87D6-77B6C7D91EC9}">
      <dsp:nvSpPr>
        <dsp:cNvPr id="0" name=""/>
        <dsp:cNvSpPr/>
      </dsp:nvSpPr>
      <dsp:spPr>
        <a:xfrm>
          <a:off x="3509099" y="1456640"/>
          <a:ext cx="213427" cy="2502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2750"/>
              </a:lnTo>
              <a:lnTo>
                <a:pt x="213427" y="250275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592BC-C9A0-4B2F-A933-453BF41ADF91}">
      <dsp:nvSpPr>
        <dsp:cNvPr id="0" name=""/>
        <dsp:cNvSpPr/>
      </dsp:nvSpPr>
      <dsp:spPr>
        <a:xfrm>
          <a:off x="3509099" y="1456640"/>
          <a:ext cx="213427" cy="1856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6461"/>
              </a:lnTo>
              <a:lnTo>
                <a:pt x="213427" y="185646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BB887-53FB-412D-86DA-ECD77710780B}">
      <dsp:nvSpPr>
        <dsp:cNvPr id="0" name=""/>
        <dsp:cNvSpPr/>
      </dsp:nvSpPr>
      <dsp:spPr>
        <a:xfrm>
          <a:off x="3509099" y="1456640"/>
          <a:ext cx="272233" cy="1148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422"/>
              </a:lnTo>
              <a:lnTo>
                <a:pt x="272233" y="114842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C3955-3BD6-4245-94E3-DCD33B6E331D}">
      <dsp:nvSpPr>
        <dsp:cNvPr id="0" name=""/>
        <dsp:cNvSpPr/>
      </dsp:nvSpPr>
      <dsp:spPr>
        <a:xfrm>
          <a:off x="3509099" y="1456640"/>
          <a:ext cx="272233" cy="567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777"/>
              </a:lnTo>
              <a:lnTo>
                <a:pt x="272233" y="56777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A5EE0-4373-415B-856B-911AB1D35CDD}">
      <dsp:nvSpPr>
        <dsp:cNvPr id="0" name=""/>
        <dsp:cNvSpPr/>
      </dsp:nvSpPr>
      <dsp:spPr>
        <a:xfrm>
          <a:off x="4253341" y="365525"/>
          <a:ext cx="1636785" cy="242745"/>
        </a:xfrm>
        <a:custGeom>
          <a:avLst/>
          <a:gdLst/>
          <a:ahLst/>
          <a:cxnLst/>
          <a:rect l="0" t="0" r="0" b="0"/>
          <a:pathLst>
            <a:path>
              <a:moveTo>
                <a:pt x="1636785" y="0"/>
              </a:moveTo>
              <a:lnTo>
                <a:pt x="1636785" y="165985"/>
              </a:lnTo>
              <a:lnTo>
                <a:pt x="0" y="165985"/>
              </a:lnTo>
              <a:lnTo>
                <a:pt x="0" y="24274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BE24C-29A8-4CC0-8554-4B4F7864DF68}">
      <dsp:nvSpPr>
        <dsp:cNvPr id="0" name=""/>
        <dsp:cNvSpPr/>
      </dsp:nvSpPr>
      <dsp:spPr>
        <a:xfrm>
          <a:off x="356329" y="1436749"/>
          <a:ext cx="325757" cy="3754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4254"/>
              </a:lnTo>
              <a:lnTo>
                <a:pt x="325757" y="37542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7C5AF-0517-4A85-BEE9-A83E7ADD029D}">
      <dsp:nvSpPr>
        <dsp:cNvPr id="0" name=""/>
        <dsp:cNvSpPr/>
      </dsp:nvSpPr>
      <dsp:spPr>
        <a:xfrm>
          <a:off x="356329" y="1436749"/>
          <a:ext cx="263983" cy="3145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5113"/>
              </a:lnTo>
              <a:lnTo>
                <a:pt x="263983" y="314511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A57B-D8C6-47BF-B414-EAA5A38FC0BB}">
      <dsp:nvSpPr>
        <dsp:cNvPr id="0" name=""/>
        <dsp:cNvSpPr/>
      </dsp:nvSpPr>
      <dsp:spPr>
        <a:xfrm>
          <a:off x="356329" y="1436749"/>
          <a:ext cx="263983" cy="2457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7045"/>
              </a:lnTo>
              <a:lnTo>
                <a:pt x="263983" y="24570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CEFBB-A297-4A9A-AD86-E01DFA3361E3}">
      <dsp:nvSpPr>
        <dsp:cNvPr id="0" name=""/>
        <dsp:cNvSpPr/>
      </dsp:nvSpPr>
      <dsp:spPr>
        <a:xfrm>
          <a:off x="356329" y="1436749"/>
          <a:ext cx="263983" cy="1768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976"/>
              </a:lnTo>
              <a:lnTo>
                <a:pt x="263983" y="176897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E4009-1762-43F5-B590-C8B33EE90D29}">
      <dsp:nvSpPr>
        <dsp:cNvPr id="0" name=""/>
        <dsp:cNvSpPr/>
      </dsp:nvSpPr>
      <dsp:spPr>
        <a:xfrm>
          <a:off x="356329" y="1436749"/>
          <a:ext cx="263983" cy="108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0907"/>
              </a:lnTo>
              <a:lnTo>
                <a:pt x="263983" y="108090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50F5-B0D2-4A63-8F11-AC0EB35E413C}">
      <dsp:nvSpPr>
        <dsp:cNvPr id="0" name=""/>
        <dsp:cNvSpPr/>
      </dsp:nvSpPr>
      <dsp:spPr>
        <a:xfrm>
          <a:off x="356329" y="1436749"/>
          <a:ext cx="263983" cy="446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907"/>
              </a:lnTo>
              <a:lnTo>
                <a:pt x="263983" y="44690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2214E-689D-49ED-A91E-658E6FAF6721}">
      <dsp:nvSpPr>
        <dsp:cNvPr id="0" name=""/>
        <dsp:cNvSpPr/>
      </dsp:nvSpPr>
      <dsp:spPr>
        <a:xfrm>
          <a:off x="1325141" y="365525"/>
          <a:ext cx="4564985" cy="261296"/>
        </a:xfrm>
        <a:custGeom>
          <a:avLst/>
          <a:gdLst/>
          <a:ahLst/>
          <a:cxnLst/>
          <a:rect l="0" t="0" r="0" b="0"/>
          <a:pathLst>
            <a:path>
              <a:moveTo>
                <a:pt x="4564985" y="0"/>
              </a:moveTo>
              <a:lnTo>
                <a:pt x="4564985" y="184535"/>
              </a:lnTo>
              <a:lnTo>
                <a:pt x="0" y="184535"/>
              </a:lnTo>
              <a:lnTo>
                <a:pt x="0" y="2612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818CE-D1B4-48F0-87BC-EEF2C96DF2A5}">
      <dsp:nvSpPr>
        <dsp:cNvPr id="0" name=""/>
        <dsp:cNvSpPr/>
      </dsp:nvSpPr>
      <dsp:spPr>
        <a:xfrm>
          <a:off x="4728275" y="0"/>
          <a:ext cx="2323703" cy="365525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Methods</a:t>
          </a:r>
          <a:endParaRPr lang="en-IN" sz="1600" b="0" kern="1200" dirty="0"/>
        </a:p>
      </dsp:txBody>
      <dsp:txXfrm>
        <a:off x="4746118" y="17843"/>
        <a:ext cx="2288017" cy="329839"/>
      </dsp:txXfrm>
    </dsp:sp>
    <dsp:sp modelId="{C389DD93-68FB-4B40-94FE-B32A7EB6200C}">
      <dsp:nvSpPr>
        <dsp:cNvPr id="0" name=""/>
        <dsp:cNvSpPr/>
      </dsp:nvSpPr>
      <dsp:spPr>
        <a:xfrm>
          <a:off x="114126" y="626821"/>
          <a:ext cx="2422029" cy="80992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Selecting DOM elements</a:t>
          </a:r>
          <a:endParaRPr lang="en-IN" sz="1600" b="0" kern="1200" dirty="0"/>
        </a:p>
      </dsp:txBody>
      <dsp:txXfrm>
        <a:off x="153663" y="666358"/>
        <a:ext cx="2342955" cy="730853"/>
      </dsp:txXfrm>
    </dsp:sp>
    <dsp:sp modelId="{27E09599-ECB4-4D79-82EC-7C00068C77A1}">
      <dsp:nvSpPr>
        <dsp:cNvPr id="0" name=""/>
        <dsp:cNvSpPr/>
      </dsp:nvSpPr>
      <dsp:spPr>
        <a:xfrm>
          <a:off x="620313" y="1616382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getElementById</a:t>
          </a:r>
          <a:r>
            <a:rPr lang="en-IN" sz="1600" b="0" i="0" kern="1200" dirty="0"/>
            <a:t>(id)</a:t>
          </a:r>
          <a:endParaRPr lang="en-IN" sz="1600" b="0" kern="1200" dirty="0"/>
        </a:p>
      </dsp:txBody>
      <dsp:txXfrm>
        <a:off x="646407" y="1642476"/>
        <a:ext cx="2375375" cy="482360"/>
      </dsp:txXfrm>
    </dsp:sp>
    <dsp:sp modelId="{6215E298-0D77-4222-863A-6A030D118CA3}">
      <dsp:nvSpPr>
        <dsp:cNvPr id="0" name=""/>
        <dsp:cNvSpPr/>
      </dsp:nvSpPr>
      <dsp:spPr>
        <a:xfrm>
          <a:off x="620313" y="2250382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(selector)</a:t>
          </a:r>
          <a:endParaRPr lang="en-IN" sz="1600" b="0" kern="1200" dirty="0"/>
        </a:p>
      </dsp:txBody>
      <dsp:txXfrm>
        <a:off x="646407" y="2276476"/>
        <a:ext cx="2375375" cy="482360"/>
      </dsp:txXfrm>
    </dsp:sp>
    <dsp:sp modelId="{0CDFBC02-1B3F-4F54-A810-FBED22430D57}">
      <dsp:nvSpPr>
        <dsp:cNvPr id="0" name=""/>
        <dsp:cNvSpPr/>
      </dsp:nvSpPr>
      <dsp:spPr>
        <a:xfrm>
          <a:off x="620313" y="2938451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querySelectorAll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(selector)</a:t>
          </a:r>
          <a:endParaRPr lang="en-IN" sz="1600" b="0" kern="1200" dirty="0"/>
        </a:p>
      </dsp:txBody>
      <dsp:txXfrm>
        <a:off x="646407" y="2964545"/>
        <a:ext cx="2375375" cy="482360"/>
      </dsp:txXfrm>
    </dsp:sp>
    <dsp:sp modelId="{49CF721C-9354-4747-AA69-0DBCBF1D5516}">
      <dsp:nvSpPr>
        <dsp:cNvPr id="0" name=""/>
        <dsp:cNvSpPr/>
      </dsp:nvSpPr>
      <dsp:spPr>
        <a:xfrm>
          <a:off x="620313" y="3626520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getElementsByClassName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</a:t>
          </a:r>
          <a:r>
            <a:rPr lang="en-IN" sz="1600" b="0" i="0" kern="1200" dirty="0" err="1"/>
            <a:t>className</a:t>
          </a:r>
          <a:r>
            <a:rPr lang="en-IN" sz="1600" b="0" i="0" kern="1200" dirty="0"/>
            <a:t>)</a:t>
          </a:r>
          <a:endParaRPr lang="en-IN" sz="1600" b="0" kern="1200" dirty="0"/>
        </a:p>
      </dsp:txBody>
      <dsp:txXfrm>
        <a:off x="646407" y="3652614"/>
        <a:ext cx="2375375" cy="482360"/>
      </dsp:txXfrm>
    </dsp:sp>
    <dsp:sp modelId="{73BD2D37-DE34-44C2-BDE0-EA663C832D4D}">
      <dsp:nvSpPr>
        <dsp:cNvPr id="0" name=""/>
        <dsp:cNvSpPr/>
      </dsp:nvSpPr>
      <dsp:spPr>
        <a:xfrm>
          <a:off x="620313" y="4314588"/>
          <a:ext cx="2427563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getElementsByTagName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</a:t>
          </a:r>
          <a:r>
            <a:rPr lang="en-IN" sz="1600" b="0" i="0" kern="1200" dirty="0" err="1"/>
            <a:t>tagName</a:t>
          </a:r>
          <a:r>
            <a:rPr lang="en-IN" sz="1600" b="0" i="0" kern="1200" dirty="0"/>
            <a:t>)</a:t>
          </a:r>
          <a:endParaRPr lang="en-IN" sz="1600" b="0" kern="1200" dirty="0"/>
        </a:p>
      </dsp:txBody>
      <dsp:txXfrm>
        <a:off x="646407" y="4340682"/>
        <a:ext cx="2375375" cy="482360"/>
      </dsp:txXfrm>
    </dsp:sp>
    <dsp:sp modelId="{DACA7A39-0E7D-49A4-9250-D3A82C5FF368}">
      <dsp:nvSpPr>
        <dsp:cNvPr id="0" name=""/>
        <dsp:cNvSpPr/>
      </dsp:nvSpPr>
      <dsp:spPr>
        <a:xfrm>
          <a:off x="682087" y="4923729"/>
          <a:ext cx="2285842" cy="53454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getElementsByName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(name)</a:t>
          </a:r>
          <a:endParaRPr lang="en-IN" sz="1600" b="0" kern="1200" dirty="0"/>
        </a:p>
      </dsp:txBody>
      <dsp:txXfrm>
        <a:off x="708181" y="4949823"/>
        <a:ext cx="2233654" cy="482360"/>
      </dsp:txXfrm>
    </dsp:sp>
    <dsp:sp modelId="{68708279-B6C3-4AE6-AC7D-57ED2BD8954F}">
      <dsp:nvSpPr>
        <dsp:cNvPr id="0" name=""/>
        <dsp:cNvSpPr/>
      </dsp:nvSpPr>
      <dsp:spPr>
        <a:xfrm>
          <a:off x="3323039" y="608271"/>
          <a:ext cx="1860604" cy="84836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Modifying element properties and attributes</a:t>
          </a:r>
          <a:endParaRPr lang="en-IN" sz="1600" b="0" kern="1200" dirty="0"/>
        </a:p>
      </dsp:txBody>
      <dsp:txXfrm>
        <a:off x="3364452" y="649684"/>
        <a:ext cx="1777778" cy="765543"/>
      </dsp:txXfrm>
    </dsp:sp>
    <dsp:sp modelId="{0D983406-2403-42BD-81CB-6A075F86FDF9}">
      <dsp:nvSpPr>
        <dsp:cNvPr id="0" name=""/>
        <dsp:cNvSpPr/>
      </dsp:nvSpPr>
      <dsp:spPr>
        <a:xfrm>
          <a:off x="3781333" y="1810856"/>
          <a:ext cx="1773975" cy="427123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textContent</a:t>
          </a:r>
          <a:endParaRPr lang="en-IN" sz="1600" b="0" kern="1200" dirty="0"/>
        </a:p>
      </dsp:txBody>
      <dsp:txXfrm>
        <a:off x="3802183" y="1831706"/>
        <a:ext cx="1732275" cy="385423"/>
      </dsp:txXfrm>
    </dsp:sp>
    <dsp:sp modelId="{1A31EF6D-BC04-478D-BE3C-9CAE4FB2D9BC}">
      <dsp:nvSpPr>
        <dsp:cNvPr id="0" name=""/>
        <dsp:cNvSpPr/>
      </dsp:nvSpPr>
      <dsp:spPr>
        <a:xfrm>
          <a:off x="3781333" y="2391501"/>
          <a:ext cx="1773975" cy="427123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innerHTML</a:t>
          </a:r>
          <a:endParaRPr lang="en-IN" sz="1600" b="0" kern="1200" dirty="0"/>
        </a:p>
      </dsp:txBody>
      <dsp:txXfrm>
        <a:off x="3802183" y="2412351"/>
        <a:ext cx="1732275" cy="385423"/>
      </dsp:txXfrm>
    </dsp:sp>
    <dsp:sp modelId="{227A7BC1-1C0D-4DCB-AEEB-3DD889C11E80}">
      <dsp:nvSpPr>
        <dsp:cNvPr id="0" name=""/>
        <dsp:cNvSpPr/>
      </dsp:nvSpPr>
      <dsp:spPr>
        <a:xfrm>
          <a:off x="3722527" y="3066718"/>
          <a:ext cx="1755165" cy="49276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setAttribute</a:t>
          </a:r>
          <a:r>
            <a:rPr lang="en-IN" sz="1600" b="0" i="0" kern="1200" dirty="0"/>
            <a:t>(name, value)</a:t>
          </a:r>
          <a:endParaRPr lang="en-IN" sz="1600" b="0" kern="1200" dirty="0"/>
        </a:p>
      </dsp:txBody>
      <dsp:txXfrm>
        <a:off x="3746581" y="3090772"/>
        <a:ext cx="1707057" cy="444660"/>
      </dsp:txXfrm>
    </dsp:sp>
    <dsp:sp modelId="{C1EC04C9-4D26-43F5-8AAC-36097E2EB479}">
      <dsp:nvSpPr>
        <dsp:cNvPr id="0" name=""/>
        <dsp:cNvSpPr/>
      </dsp:nvSpPr>
      <dsp:spPr>
        <a:xfrm>
          <a:off x="3722527" y="3713007"/>
          <a:ext cx="1755165" cy="49276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removeAttribute</a:t>
          </a:r>
          <a:r>
            <a:rPr lang="en-IN" sz="1600" b="0" i="0" kern="1200" dirty="0"/>
            <a:t>(name)</a:t>
          </a:r>
          <a:endParaRPr lang="en-IN" sz="1600" b="0" kern="1200" dirty="0"/>
        </a:p>
      </dsp:txBody>
      <dsp:txXfrm>
        <a:off x="3746581" y="3737061"/>
        <a:ext cx="1707057" cy="444660"/>
      </dsp:txXfrm>
    </dsp:sp>
    <dsp:sp modelId="{1B8C8644-0E3A-460B-8FCD-62D58F8B2B57}">
      <dsp:nvSpPr>
        <dsp:cNvPr id="0" name=""/>
        <dsp:cNvSpPr/>
      </dsp:nvSpPr>
      <dsp:spPr>
        <a:xfrm>
          <a:off x="3722527" y="4359296"/>
          <a:ext cx="1755165" cy="49276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style.property</a:t>
          </a:r>
          <a:endParaRPr lang="en-IN" sz="1600" b="0" kern="1200" dirty="0"/>
        </a:p>
      </dsp:txBody>
      <dsp:txXfrm>
        <a:off x="3746581" y="4383350"/>
        <a:ext cx="1707057" cy="444660"/>
      </dsp:txXfrm>
    </dsp:sp>
    <dsp:sp modelId="{193C8A81-4D98-40D1-BA74-8EFF2A071041}">
      <dsp:nvSpPr>
        <dsp:cNvPr id="0" name=""/>
        <dsp:cNvSpPr/>
      </dsp:nvSpPr>
      <dsp:spPr>
        <a:xfrm>
          <a:off x="5790957" y="656067"/>
          <a:ext cx="1750033" cy="79949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Creating &amp; appending elements</a:t>
          </a:r>
          <a:endParaRPr lang="en-IN" sz="1600" b="0" kern="1200" dirty="0"/>
        </a:p>
      </dsp:txBody>
      <dsp:txXfrm>
        <a:off x="5829984" y="695094"/>
        <a:ext cx="1671979" cy="721437"/>
      </dsp:txXfrm>
    </dsp:sp>
    <dsp:sp modelId="{388B2EA5-2CDC-4E89-B8C1-922680C62C46}">
      <dsp:nvSpPr>
        <dsp:cNvPr id="0" name=""/>
        <dsp:cNvSpPr/>
      </dsp:nvSpPr>
      <dsp:spPr>
        <a:xfrm>
          <a:off x="6162882" y="1926373"/>
          <a:ext cx="1423114" cy="73321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createElement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</a:t>
          </a:r>
          <a:r>
            <a:rPr lang="en-IN" sz="1600" b="0" i="0" kern="1200" dirty="0" err="1"/>
            <a:t>tagName</a:t>
          </a:r>
          <a:r>
            <a:rPr lang="en-IN" sz="1600" b="0" i="0" kern="1200" dirty="0"/>
            <a:t>)</a:t>
          </a:r>
          <a:endParaRPr lang="en-IN" sz="1600" b="0" kern="1200" dirty="0"/>
        </a:p>
      </dsp:txBody>
      <dsp:txXfrm>
        <a:off x="6198674" y="1962165"/>
        <a:ext cx="1351530" cy="661634"/>
      </dsp:txXfrm>
    </dsp:sp>
    <dsp:sp modelId="{FC2E23EB-D912-4BA7-BE18-83B5FAB4BF30}">
      <dsp:nvSpPr>
        <dsp:cNvPr id="0" name=""/>
        <dsp:cNvSpPr/>
      </dsp:nvSpPr>
      <dsp:spPr>
        <a:xfrm>
          <a:off x="6162882" y="2813112"/>
          <a:ext cx="1423114" cy="73321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appendChild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(node)</a:t>
          </a:r>
          <a:endParaRPr lang="en-IN" sz="1600" b="0" kern="1200" dirty="0"/>
        </a:p>
      </dsp:txBody>
      <dsp:txXfrm>
        <a:off x="6198674" y="2848904"/>
        <a:ext cx="1351530" cy="661634"/>
      </dsp:txXfrm>
    </dsp:sp>
    <dsp:sp modelId="{9DFA006F-3215-487A-9D8E-B72AA16D8DE0}">
      <dsp:nvSpPr>
        <dsp:cNvPr id="0" name=""/>
        <dsp:cNvSpPr/>
      </dsp:nvSpPr>
      <dsp:spPr>
        <a:xfrm>
          <a:off x="6162882" y="3699852"/>
          <a:ext cx="1423114" cy="733218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cloneNode</a:t>
          </a:r>
          <a:endParaRPr lang="en-IN" sz="1600" b="0" i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(deep)</a:t>
          </a:r>
          <a:endParaRPr lang="en-IN" sz="1600" b="0" kern="1200" dirty="0"/>
        </a:p>
      </dsp:txBody>
      <dsp:txXfrm>
        <a:off x="6198674" y="3735644"/>
        <a:ext cx="1351530" cy="661634"/>
      </dsp:txXfrm>
    </dsp:sp>
    <dsp:sp modelId="{6DBEAC53-4374-4BEF-90C0-BD8EA926C72A}">
      <dsp:nvSpPr>
        <dsp:cNvPr id="0" name=""/>
        <dsp:cNvSpPr/>
      </dsp:nvSpPr>
      <dsp:spPr>
        <a:xfrm>
          <a:off x="8243625" y="649973"/>
          <a:ext cx="1361735" cy="79083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Removing elements</a:t>
          </a:r>
          <a:endParaRPr lang="en-IN" sz="1600" b="0" kern="1200" dirty="0"/>
        </a:p>
      </dsp:txBody>
      <dsp:txXfrm>
        <a:off x="8282230" y="688578"/>
        <a:ext cx="1284525" cy="713629"/>
      </dsp:txXfrm>
    </dsp:sp>
    <dsp:sp modelId="{FC684C39-C1C0-4816-805B-ADE925F665C8}">
      <dsp:nvSpPr>
        <dsp:cNvPr id="0" name=""/>
        <dsp:cNvSpPr/>
      </dsp:nvSpPr>
      <dsp:spPr>
        <a:xfrm>
          <a:off x="8580067" y="1921885"/>
          <a:ext cx="1158832" cy="571769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remove</a:t>
          </a:r>
          <a:r>
            <a:rPr lang="en-US" sz="1600" b="0" kern="1200" dirty="0"/>
            <a:t>()</a:t>
          </a:r>
          <a:endParaRPr lang="en-IN" sz="1600" b="0" kern="1200" dirty="0"/>
        </a:p>
      </dsp:txBody>
      <dsp:txXfrm>
        <a:off x="8607978" y="1949796"/>
        <a:ext cx="1103010" cy="515947"/>
      </dsp:txXfrm>
    </dsp:sp>
    <dsp:sp modelId="{21EBAB59-61CB-49CF-9C05-5455C0597578}">
      <dsp:nvSpPr>
        <dsp:cNvPr id="0" name=""/>
        <dsp:cNvSpPr/>
      </dsp:nvSpPr>
      <dsp:spPr>
        <a:xfrm>
          <a:off x="8580067" y="2681088"/>
          <a:ext cx="1158832" cy="571769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removeChild</a:t>
          </a:r>
          <a:r>
            <a:rPr lang="en-IN" sz="1600" b="0" i="0" kern="1200" dirty="0"/>
            <a:t>(node)</a:t>
          </a:r>
          <a:endParaRPr lang="en-IN" sz="1600" b="0" kern="1200" dirty="0"/>
        </a:p>
      </dsp:txBody>
      <dsp:txXfrm>
        <a:off x="8607978" y="2708999"/>
        <a:ext cx="1103010" cy="515947"/>
      </dsp:txXfrm>
    </dsp:sp>
    <dsp:sp modelId="{DC844560-572E-483F-B9F0-B0490153546E}">
      <dsp:nvSpPr>
        <dsp:cNvPr id="0" name=""/>
        <dsp:cNvSpPr/>
      </dsp:nvSpPr>
      <dsp:spPr>
        <a:xfrm>
          <a:off x="10056433" y="637571"/>
          <a:ext cx="1599707" cy="75982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Adding and removing event listeners</a:t>
          </a:r>
          <a:endParaRPr lang="en-IN" sz="1600" b="0" kern="1200" dirty="0"/>
        </a:p>
      </dsp:txBody>
      <dsp:txXfrm>
        <a:off x="10093524" y="674662"/>
        <a:ext cx="1525525" cy="685646"/>
      </dsp:txXfrm>
    </dsp:sp>
    <dsp:sp modelId="{A41391C4-0CC6-48B5-A27C-77E6B37F0A4B}">
      <dsp:nvSpPr>
        <dsp:cNvPr id="0" name=""/>
        <dsp:cNvSpPr/>
      </dsp:nvSpPr>
      <dsp:spPr>
        <a:xfrm>
          <a:off x="10337440" y="1610856"/>
          <a:ext cx="1412053" cy="103856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addEventListener</a:t>
          </a:r>
          <a:r>
            <a:rPr lang="en-IN" sz="1600" b="0" i="0" kern="1200" dirty="0"/>
            <a:t>(type, listener)</a:t>
          </a:r>
          <a:endParaRPr lang="en-IN" sz="1600" b="0" kern="1200" dirty="0"/>
        </a:p>
      </dsp:txBody>
      <dsp:txXfrm>
        <a:off x="10388137" y="1661553"/>
        <a:ext cx="1310659" cy="937166"/>
      </dsp:txXfrm>
    </dsp:sp>
    <dsp:sp modelId="{9F3EAFE2-7BC5-49E5-A4EE-DDDD02E106BA}">
      <dsp:nvSpPr>
        <dsp:cNvPr id="0" name=""/>
        <dsp:cNvSpPr/>
      </dsp:nvSpPr>
      <dsp:spPr>
        <a:xfrm>
          <a:off x="10337440" y="2802936"/>
          <a:ext cx="1412053" cy="103856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removeEventListener</a:t>
          </a:r>
          <a:r>
            <a:rPr lang="en-IN" sz="1600" b="0" i="0" kern="1200" dirty="0"/>
            <a:t>(type, listener)</a:t>
          </a:r>
          <a:endParaRPr lang="en-IN" sz="1600" b="0" kern="1200" dirty="0"/>
        </a:p>
      </dsp:txBody>
      <dsp:txXfrm>
        <a:off x="10388137" y="2853633"/>
        <a:ext cx="1310659" cy="937166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0E19E-DA5D-401B-9DE7-702819F8C182}">
      <dsp:nvSpPr>
        <dsp:cNvPr id="0" name=""/>
        <dsp:cNvSpPr/>
      </dsp:nvSpPr>
      <dsp:spPr>
        <a:xfrm>
          <a:off x="1219008" y="2592994"/>
          <a:ext cx="818105" cy="152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9052" y="0"/>
              </a:lnTo>
              <a:lnTo>
                <a:pt x="409052" y="1528495"/>
              </a:lnTo>
              <a:lnTo>
                <a:pt x="818105" y="152849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84720" y="3313901"/>
        <a:ext cx="86683" cy="86683"/>
      </dsp:txXfrm>
    </dsp:sp>
    <dsp:sp modelId="{4D02CD99-53A7-4BBE-958B-696FB6944053}">
      <dsp:nvSpPr>
        <dsp:cNvPr id="0" name=""/>
        <dsp:cNvSpPr/>
      </dsp:nvSpPr>
      <dsp:spPr>
        <a:xfrm>
          <a:off x="1219008" y="2592994"/>
          <a:ext cx="818105" cy="741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9052" y="0"/>
              </a:lnTo>
              <a:lnTo>
                <a:pt x="409052" y="741123"/>
              </a:lnTo>
              <a:lnTo>
                <a:pt x="818105" y="7411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00464" y="2935959"/>
        <a:ext cx="55194" cy="55194"/>
      </dsp:txXfrm>
    </dsp:sp>
    <dsp:sp modelId="{361842B1-7520-4BFA-A397-004115EE5505}">
      <dsp:nvSpPr>
        <dsp:cNvPr id="0" name=""/>
        <dsp:cNvSpPr/>
      </dsp:nvSpPr>
      <dsp:spPr>
        <a:xfrm>
          <a:off x="1219008" y="2501026"/>
          <a:ext cx="818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1968"/>
              </a:moveTo>
              <a:lnTo>
                <a:pt x="409052" y="91968"/>
              </a:lnTo>
              <a:lnTo>
                <a:pt x="409052" y="45720"/>
              </a:lnTo>
              <a:lnTo>
                <a:pt x="818105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07576" y="2526260"/>
        <a:ext cx="40970" cy="40970"/>
      </dsp:txXfrm>
    </dsp:sp>
    <dsp:sp modelId="{7CC7842B-0AB4-4BE4-AED6-057278EA163D}">
      <dsp:nvSpPr>
        <dsp:cNvPr id="0" name=""/>
        <dsp:cNvSpPr/>
      </dsp:nvSpPr>
      <dsp:spPr>
        <a:xfrm>
          <a:off x="1219008" y="1759373"/>
          <a:ext cx="818105" cy="833621"/>
        </a:xfrm>
        <a:custGeom>
          <a:avLst/>
          <a:gdLst/>
          <a:ahLst/>
          <a:cxnLst/>
          <a:rect l="0" t="0" r="0" b="0"/>
          <a:pathLst>
            <a:path>
              <a:moveTo>
                <a:pt x="0" y="833621"/>
              </a:moveTo>
              <a:lnTo>
                <a:pt x="409052" y="833621"/>
              </a:lnTo>
              <a:lnTo>
                <a:pt x="409052" y="0"/>
              </a:lnTo>
              <a:lnTo>
                <a:pt x="8181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98861" y="2146984"/>
        <a:ext cx="58399" cy="58399"/>
      </dsp:txXfrm>
    </dsp:sp>
    <dsp:sp modelId="{CB5DAE1B-D9AD-4C7A-8055-D9709BEF6D59}">
      <dsp:nvSpPr>
        <dsp:cNvPr id="0" name=""/>
        <dsp:cNvSpPr/>
      </dsp:nvSpPr>
      <dsp:spPr>
        <a:xfrm>
          <a:off x="1219008" y="972001"/>
          <a:ext cx="818105" cy="1620993"/>
        </a:xfrm>
        <a:custGeom>
          <a:avLst/>
          <a:gdLst/>
          <a:ahLst/>
          <a:cxnLst/>
          <a:rect l="0" t="0" r="0" b="0"/>
          <a:pathLst>
            <a:path>
              <a:moveTo>
                <a:pt x="0" y="1620993"/>
              </a:moveTo>
              <a:lnTo>
                <a:pt x="409052" y="1620993"/>
              </a:lnTo>
              <a:lnTo>
                <a:pt x="409052" y="0"/>
              </a:lnTo>
              <a:lnTo>
                <a:pt x="8181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82668" y="1737104"/>
        <a:ext cx="90787" cy="90787"/>
      </dsp:txXfrm>
    </dsp:sp>
    <dsp:sp modelId="{637DBD5D-5FC3-4CF8-ADA5-51EBDAEE07B8}">
      <dsp:nvSpPr>
        <dsp:cNvPr id="0" name=""/>
        <dsp:cNvSpPr/>
      </dsp:nvSpPr>
      <dsp:spPr>
        <a:xfrm>
          <a:off x="0" y="2134928"/>
          <a:ext cx="1521884" cy="91613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Selector methods</a:t>
          </a:r>
          <a:endParaRPr lang="en-IN" sz="1600" b="0" kern="1200" dirty="0"/>
        </a:p>
      </dsp:txBody>
      <dsp:txXfrm>
        <a:off x="44721" y="2179649"/>
        <a:ext cx="1432442" cy="826691"/>
      </dsp:txXfrm>
    </dsp:sp>
    <dsp:sp modelId="{DA878A0C-1FB2-4469-B37A-4E24C2249351}">
      <dsp:nvSpPr>
        <dsp:cNvPr id="0" name=""/>
        <dsp:cNvSpPr/>
      </dsp:nvSpPr>
      <dsp:spPr>
        <a:xfrm>
          <a:off x="2037114" y="699285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getElementById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725910"/>
        <a:ext cx="2535806" cy="492181"/>
      </dsp:txXfrm>
    </dsp:sp>
    <dsp:sp modelId="{8018B482-2EE0-4DC2-A04D-A9E518A44C85}">
      <dsp:nvSpPr>
        <dsp:cNvPr id="0" name=""/>
        <dsp:cNvSpPr/>
      </dsp:nvSpPr>
      <dsp:spPr>
        <a:xfrm>
          <a:off x="2037114" y="1486657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getElementsByClassName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1513282"/>
        <a:ext cx="2535806" cy="492181"/>
      </dsp:txXfrm>
    </dsp:sp>
    <dsp:sp modelId="{3590F7F1-98DC-4533-9178-7ABB45012DA1}">
      <dsp:nvSpPr>
        <dsp:cNvPr id="0" name=""/>
        <dsp:cNvSpPr/>
      </dsp:nvSpPr>
      <dsp:spPr>
        <a:xfrm>
          <a:off x="2037114" y="2274030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getElementsByTagName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2300655"/>
        <a:ext cx="2535806" cy="492181"/>
      </dsp:txXfrm>
    </dsp:sp>
    <dsp:sp modelId="{34F92390-DE78-4941-B670-86C23C6E6EF7}">
      <dsp:nvSpPr>
        <dsp:cNvPr id="0" name=""/>
        <dsp:cNvSpPr/>
      </dsp:nvSpPr>
      <dsp:spPr>
        <a:xfrm>
          <a:off x="2037114" y="3061402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3088027"/>
        <a:ext cx="2535806" cy="492181"/>
      </dsp:txXfrm>
    </dsp:sp>
    <dsp:sp modelId="{77225221-7555-405F-B1BB-9F7867EDAEC9}">
      <dsp:nvSpPr>
        <dsp:cNvPr id="0" name=""/>
        <dsp:cNvSpPr/>
      </dsp:nvSpPr>
      <dsp:spPr>
        <a:xfrm>
          <a:off x="2037114" y="3848774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querySelectorAll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3875399"/>
        <a:ext cx="2535806" cy="49218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6CF36-7B8C-4430-AB04-E3D9378F1B24}">
      <dsp:nvSpPr>
        <dsp:cNvPr id="0" name=""/>
        <dsp:cNvSpPr/>
      </dsp:nvSpPr>
      <dsp:spPr>
        <a:xfrm>
          <a:off x="1867868" y="3597280"/>
          <a:ext cx="1045384" cy="16707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2692" y="0"/>
              </a:lnTo>
              <a:lnTo>
                <a:pt x="522692" y="1670733"/>
              </a:lnTo>
              <a:lnTo>
                <a:pt x="1045384" y="167073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341290" y="4383376"/>
        <a:ext cx="98541" cy="98541"/>
      </dsp:txXfrm>
    </dsp:sp>
    <dsp:sp modelId="{2570E19E-DA5D-401B-9DE7-702819F8C182}">
      <dsp:nvSpPr>
        <dsp:cNvPr id="0" name=""/>
        <dsp:cNvSpPr/>
      </dsp:nvSpPr>
      <dsp:spPr>
        <a:xfrm>
          <a:off x="1867868" y="3597280"/>
          <a:ext cx="1038715" cy="87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9357" y="0"/>
              </a:lnTo>
              <a:lnTo>
                <a:pt x="519357" y="875624"/>
              </a:lnTo>
              <a:lnTo>
                <a:pt x="1038715" y="87562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53262" y="4001129"/>
        <a:ext cx="67927" cy="67927"/>
      </dsp:txXfrm>
    </dsp:sp>
    <dsp:sp modelId="{4D02CD99-53A7-4BBE-958B-696FB6944053}">
      <dsp:nvSpPr>
        <dsp:cNvPr id="0" name=""/>
        <dsp:cNvSpPr/>
      </dsp:nvSpPr>
      <dsp:spPr>
        <a:xfrm>
          <a:off x="1867868" y="3551560"/>
          <a:ext cx="10387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9357" y="45720"/>
              </a:lnTo>
              <a:lnTo>
                <a:pt x="519357" y="73507"/>
              </a:lnTo>
              <a:lnTo>
                <a:pt x="1038715" y="735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61249" y="3571303"/>
        <a:ext cx="51954" cy="51954"/>
      </dsp:txXfrm>
    </dsp:sp>
    <dsp:sp modelId="{361842B1-7520-4BFA-A397-004115EE5505}">
      <dsp:nvSpPr>
        <dsp:cNvPr id="0" name=""/>
        <dsp:cNvSpPr/>
      </dsp:nvSpPr>
      <dsp:spPr>
        <a:xfrm>
          <a:off x="1867868" y="2898782"/>
          <a:ext cx="1038715" cy="698497"/>
        </a:xfrm>
        <a:custGeom>
          <a:avLst/>
          <a:gdLst/>
          <a:ahLst/>
          <a:cxnLst/>
          <a:rect l="0" t="0" r="0" b="0"/>
          <a:pathLst>
            <a:path>
              <a:moveTo>
                <a:pt x="0" y="698497"/>
              </a:moveTo>
              <a:lnTo>
                <a:pt x="519357" y="698497"/>
              </a:lnTo>
              <a:lnTo>
                <a:pt x="519357" y="0"/>
              </a:lnTo>
              <a:lnTo>
                <a:pt x="103871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55933" y="3216738"/>
        <a:ext cx="62586" cy="62586"/>
      </dsp:txXfrm>
    </dsp:sp>
    <dsp:sp modelId="{7CC7842B-0AB4-4BE4-AED6-057278EA163D}">
      <dsp:nvSpPr>
        <dsp:cNvPr id="0" name=""/>
        <dsp:cNvSpPr/>
      </dsp:nvSpPr>
      <dsp:spPr>
        <a:xfrm>
          <a:off x="1867868" y="2102291"/>
          <a:ext cx="1013387" cy="1494988"/>
        </a:xfrm>
        <a:custGeom>
          <a:avLst/>
          <a:gdLst/>
          <a:ahLst/>
          <a:cxnLst/>
          <a:rect l="0" t="0" r="0" b="0"/>
          <a:pathLst>
            <a:path>
              <a:moveTo>
                <a:pt x="0" y="1494988"/>
              </a:moveTo>
              <a:lnTo>
                <a:pt x="506693" y="1494988"/>
              </a:lnTo>
              <a:lnTo>
                <a:pt x="506693" y="0"/>
              </a:lnTo>
              <a:lnTo>
                <a:pt x="101338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29410" y="2804634"/>
        <a:ext cx="90304" cy="90304"/>
      </dsp:txXfrm>
    </dsp:sp>
    <dsp:sp modelId="{CB5DAE1B-D9AD-4C7A-8055-D9709BEF6D59}">
      <dsp:nvSpPr>
        <dsp:cNvPr id="0" name=""/>
        <dsp:cNvSpPr/>
      </dsp:nvSpPr>
      <dsp:spPr>
        <a:xfrm>
          <a:off x="1867868" y="1245453"/>
          <a:ext cx="1011401" cy="2351827"/>
        </a:xfrm>
        <a:custGeom>
          <a:avLst/>
          <a:gdLst/>
          <a:ahLst/>
          <a:cxnLst/>
          <a:rect l="0" t="0" r="0" b="0"/>
          <a:pathLst>
            <a:path>
              <a:moveTo>
                <a:pt x="0" y="2351827"/>
              </a:moveTo>
              <a:lnTo>
                <a:pt x="505700" y="2351827"/>
              </a:lnTo>
              <a:lnTo>
                <a:pt x="505700" y="0"/>
              </a:lnTo>
              <a:lnTo>
                <a:pt x="101140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09567" y="2357364"/>
        <a:ext cx="128004" cy="128004"/>
      </dsp:txXfrm>
    </dsp:sp>
    <dsp:sp modelId="{637DBD5D-5FC3-4CF8-ADA5-51EBDAEE07B8}">
      <dsp:nvSpPr>
        <dsp:cNvPr id="0" name=""/>
        <dsp:cNvSpPr/>
      </dsp:nvSpPr>
      <dsp:spPr>
        <a:xfrm>
          <a:off x="120968" y="2748557"/>
          <a:ext cx="1796355" cy="1697445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DOM methods for modifying elements and their properties</a:t>
          </a:r>
          <a:endParaRPr lang="en-IN" sz="1800" b="0" kern="1200" dirty="0"/>
        </a:p>
      </dsp:txBody>
      <dsp:txXfrm>
        <a:off x="203829" y="2831418"/>
        <a:ext cx="1630633" cy="1531723"/>
      </dsp:txXfrm>
    </dsp:sp>
    <dsp:sp modelId="{DA878A0C-1FB2-4469-B37A-4E24C2249351}">
      <dsp:nvSpPr>
        <dsp:cNvPr id="0" name=""/>
        <dsp:cNvSpPr/>
      </dsp:nvSpPr>
      <dsp:spPr>
        <a:xfrm>
          <a:off x="2879270" y="957896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textContent</a:t>
          </a:r>
          <a:endParaRPr lang="en-IN" sz="1800" b="0" kern="1200" dirty="0"/>
        </a:p>
      </dsp:txBody>
      <dsp:txXfrm>
        <a:off x="2907344" y="985970"/>
        <a:ext cx="2683132" cy="518965"/>
      </dsp:txXfrm>
    </dsp:sp>
    <dsp:sp modelId="{8018B482-2EE0-4DC2-A04D-A9E518A44C85}">
      <dsp:nvSpPr>
        <dsp:cNvPr id="0" name=""/>
        <dsp:cNvSpPr/>
      </dsp:nvSpPr>
      <dsp:spPr>
        <a:xfrm>
          <a:off x="2881256" y="1814735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innerHTML</a:t>
          </a:r>
          <a:endParaRPr lang="en-IN" sz="1800" b="0" kern="1200" dirty="0"/>
        </a:p>
      </dsp:txBody>
      <dsp:txXfrm>
        <a:off x="2909330" y="1842809"/>
        <a:ext cx="2683132" cy="518965"/>
      </dsp:txXfrm>
    </dsp:sp>
    <dsp:sp modelId="{3590F7F1-98DC-4533-9178-7ABB45012DA1}">
      <dsp:nvSpPr>
        <dsp:cNvPr id="0" name=""/>
        <dsp:cNvSpPr/>
      </dsp:nvSpPr>
      <dsp:spPr>
        <a:xfrm>
          <a:off x="2906584" y="2611226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934658" y="2639300"/>
        <a:ext cx="2683132" cy="518965"/>
      </dsp:txXfrm>
    </dsp:sp>
    <dsp:sp modelId="{34F92390-DE78-4941-B670-86C23C6E6EF7}">
      <dsp:nvSpPr>
        <dsp:cNvPr id="0" name=""/>
        <dsp:cNvSpPr/>
      </dsp:nvSpPr>
      <dsp:spPr>
        <a:xfrm>
          <a:off x="2906584" y="3337511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removeAttribute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934658" y="3365585"/>
        <a:ext cx="2683132" cy="518965"/>
      </dsp:txXfrm>
    </dsp:sp>
    <dsp:sp modelId="{77225221-7555-405F-B1BB-9F7867EDAEC9}">
      <dsp:nvSpPr>
        <dsp:cNvPr id="0" name=""/>
        <dsp:cNvSpPr/>
      </dsp:nvSpPr>
      <dsp:spPr>
        <a:xfrm>
          <a:off x="2906584" y="4185348"/>
          <a:ext cx="2739280" cy="57511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style.setProperty</a:t>
          </a:r>
          <a:endParaRPr lang="en-IN" sz="1800" b="0" kern="1200" dirty="0"/>
        </a:p>
      </dsp:txBody>
      <dsp:txXfrm>
        <a:off x="2934658" y="4213422"/>
        <a:ext cx="2683132" cy="518965"/>
      </dsp:txXfrm>
    </dsp:sp>
    <dsp:sp modelId="{26CCC4DF-089D-4AA7-91FE-AF061594A792}">
      <dsp:nvSpPr>
        <dsp:cNvPr id="0" name=""/>
        <dsp:cNvSpPr/>
      </dsp:nvSpPr>
      <dsp:spPr>
        <a:xfrm>
          <a:off x="2913253" y="4930596"/>
          <a:ext cx="2684615" cy="67483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classList.add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946196" y="4963539"/>
        <a:ext cx="2618729" cy="60895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6CF36-7B8C-4430-AB04-E3D9378F1B24}">
      <dsp:nvSpPr>
        <dsp:cNvPr id="0" name=""/>
        <dsp:cNvSpPr/>
      </dsp:nvSpPr>
      <dsp:spPr>
        <a:xfrm>
          <a:off x="1541478" y="3553977"/>
          <a:ext cx="701839" cy="1548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0919" y="0"/>
              </a:lnTo>
              <a:lnTo>
                <a:pt x="350919" y="1548365"/>
              </a:lnTo>
              <a:lnTo>
                <a:pt x="701839" y="15483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849898" y="4285660"/>
        <a:ext cx="85000" cy="85000"/>
      </dsp:txXfrm>
    </dsp:sp>
    <dsp:sp modelId="{2570E19E-DA5D-401B-9DE7-702819F8C182}">
      <dsp:nvSpPr>
        <dsp:cNvPr id="0" name=""/>
        <dsp:cNvSpPr/>
      </dsp:nvSpPr>
      <dsp:spPr>
        <a:xfrm>
          <a:off x="1541478" y="3553977"/>
          <a:ext cx="695659" cy="811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7829" y="0"/>
              </a:lnTo>
              <a:lnTo>
                <a:pt x="347829" y="811492"/>
              </a:lnTo>
              <a:lnTo>
                <a:pt x="695659" y="8114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62586" y="3933002"/>
        <a:ext cx="53442" cy="53442"/>
      </dsp:txXfrm>
    </dsp:sp>
    <dsp:sp modelId="{4D02CD99-53A7-4BBE-958B-696FB6944053}">
      <dsp:nvSpPr>
        <dsp:cNvPr id="0" name=""/>
        <dsp:cNvSpPr/>
      </dsp:nvSpPr>
      <dsp:spPr>
        <a:xfrm>
          <a:off x="1541478" y="3508257"/>
          <a:ext cx="6956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829" y="45720"/>
              </a:lnTo>
              <a:lnTo>
                <a:pt x="347829" y="71472"/>
              </a:lnTo>
              <a:lnTo>
                <a:pt x="695659" y="7147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71904" y="3536574"/>
        <a:ext cx="34806" cy="34806"/>
      </dsp:txXfrm>
    </dsp:sp>
    <dsp:sp modelId="{361842B1-7520-4BFA-A397-004115EE5505}">
      <dsp:nvSpPr>
        <dsp:cNvPr id="0" name=""/>
        <dsp:cNvSpPr/>
      </dsp:nvSpPr>
      <dsp:spPr>
        <a:xfrm>
          <a:off x="1541478" y="2906639"/>
          <a:ext cx="695659" cy="647338"/>
        </a:xfrm>
        <a:custGeom>
          <a:avLst/>
          <a:gdLst/>
          <a:ahLst/>
          <a:cxnLst/>
          <a:rect l="0" t="0" r="0" b="0"/>
          <a:pathLst>
            <a:path>
              <a:moveTo>
                <a:pt x="0" y="647338"/>
              </a:moveTo>
              <a:lnTo>
                <a:pt x="347829" y="647338"/>
              </a:lnTo>
              <a:lnTo>
                <a:pt x="347829" y="0"/>
              </a:lnTo>
              <a:lnTo>
                <a:pt x="695659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65551" y="3206552"/>
        <a:ext cx="47512" cy="47512"/>
      </dsp:txXfrm>
    </dsp:sp>
    <dsp:sp modelId="{7CC7842B-0AB4-4BE4-AED6-057278EA163D}">
      <dsp:nvSpPr>
        <dsp:cNvPr id="0" name=""/>
        <dsp:cNvSpPr/>
      </dsp:nvSpPr>
      <dsp:spPr>
        <a:xfrm>
          <a:off x="1541478" y="2168485"/>
          <a:ext cx="672186" cy="1385492"/>
        </a:xfrm>
        <a:custGeom>
          <a:avLst/>
          <a:gdLst/>
          <a:ahLst/>
          <a:cxnLst/>
          <a:rect l="0" t="0" r="0" b="0"/>
          <a:pathLst>
            <a:path>
              <a:moveTo>
                <a:pt x="0" y="1385492"/>
              </a:moveTo>
              <a:lnTo>
                <a:pt x="336093" y="1385492"/>
              </a:lnTo>
              <a:lnTo>
                <a:pt x="336093" y="0"/>
              </a:lnTo>
              <a:lnTo>
                <a:pt x="67218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39072" y="2822732"/>
        <a:ext cx="76997" cy="76997"/>
      </dsp:txXfrm>
    </dsp:sp>
    <dsp:sp modelId="{CB5DAE1B-D9AD-4C7A-8055-D9709BEF6D59}">
      <dsp:nvSpPr>
        <dsp:cNvPr id="0" name=""/>
        <dsp:cNvSpPr/>
      </dsp:nvSpPr>
      <dsp:spPr>
        <a:xfrm>
          <a:off x="1541478" y="1374403"/>
          <a:ext cx="670345" cy="2179574"/>
        </a:xfrm>
        <a:custGeom>
          <a:avLst/>
          <a:gdLst/>
          <a:ahLst/>
          <a:cxnLst/>
          <a:rect l="0" t="0" r="0" b="0"/>
          <a:pathLst>
            <a:path>
              <a:moveTo>
                <a:pt x="0" y="2179574"/>
              </a:moveTo>
              <a:lnTo>
                <a:pt x="335172" y="2179574"/>
              </a:lnTo>
              <a:lnTo>
                <a:pt x="335172" y="0"/>
              </a:lnTo>
              <a:lnTo>
                <a:pt x="67034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19642" y="2407182"/>
        <a:ext cx="114016" cy="114016"/>
      </dsp:txXfrm>
    </dsp:sp>
    <dsp:sp modelId="{637DBD5D-5FC3-4CF8-ADA5-51EBDAEE07B8}">
      <dsp:nvSpPr>
        <dsp:cNvPr id="0" name=""/>
        <dsp:cNvSpPr/>
      </dsp:nvSpPr>
      <dsp:spPr>
        <a:xfrm>
          <a:off x="0" y="2782767"/>
          <a:ext cx="1540536" cy="1542420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DOM methods for modifying elements and their properties</a:t>
          </a:r>
          <a:endParaRPr lang="en-IN" sz="1800" b="0" kern="1200" dirty="0"/>
        </a:p>
      </dsp:txBody>
      <dsp:txXfrm>
        <a:off x="75201" y="2857968"/>
        <a:ext cx="1390134" cy="1392018"/>
      </dsp:txXfrm>
    </dsp:sp>
    <dsp:sp modelId="{DA878A0C-1FB2-4469-B37A-4E24C2249351}">
      <dsp:nvSpPr>
        <dsp:cNvPr id="0" name=""/>
        <dsp:cNvSpPr/>
      </dsp:nvSpPr>
      <dsp:spPr>
        <a:xfrm>
          <a:off x="2211824" y="1107907"/>
          <a:ext cx="1880088" cy="532990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textContent</a:t>
          </a:r>
          <a:endParaRPr lang="en-IN" sz="1800" b="0" kern="1200" dirty="0"/>
        </a:p>
      </dsp:txBody>
      <dsp:txXfrm>
        <a:off x="2237842" y="1133925"/>
        <a:ext cx="1828052" cy="480954"/>
      </dsp:txXfrm>
    </dsp:sp>
    <dsp:sp modelId="{8018B482-2EE0-4DC2-A04D-A9E518A44C85}">
      <dsp:nvSpPr>
        <dsp:cNvPr id="0" name=""/>
        <dsp:cNvSpPr/>
      </dsp:nvSpPr>
      <dsp:spPr>
        <a:xfrm>
          <a:off x="2213664" y="1901989"/>
          <a:ext cx="1880088" cy="532990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innerHTML</a:t>
          </a:r>
          <a:endParaRPr lang="en-IN" sz="1800" b="0" kern="1200" dirty="0"/>
        </a:p>
      </dsp:txBody>
      <dsp:txXfrm>
        <a:off x="2239682" y="1928007"/>
        <a:ext cx="1828052" cy="480954"/>
      </dsp:txXfrm>
    </dsp:sp>
    <dsp:sp modelId="{3590F7F1-98DC-4533-9178-7ABB45012DA1}">
      <dsp:nvSpPr>
        <dsp:cNvPr id="0" name=""/>
        <dsp:cNvSpPr/>
      </dsp:nvSpPr>
      <dsp:spPr>
        <a:xfrm>
          <a:off x="2237137" y="2640144"/>
          <a:ext cx="1880088" cy="53299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263155" y="2666162"/>
        <a:ext cx="1828052" cy="480954"/>
      </dsp:txXfrm>
    </dsp:sp>
    <dsp:sp modelId="{34F92390-DE78-4941-B670-86C23C6E6EF7}">
      <dsp:nvSpPr>
        <dsp:cNvPr id="0" name=""/>
        <dsp:cNvSpPr/>
      </dsp:nvSpPr>
      <dsp:spPr>
        <a:xfrm>
          <a:off x="2237137" y="3313234"/>
          <a:ext cx="1880088" cy="53299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removeAttribute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263155" y="3339252"/>
        <a:ext cx="1828052" cy="480954"/>
      </dsp:txXfrm>
    </dsp:sp>
    <dsp:sp modelId="{77225221-7555-405F-B1BB-9F7867EDAEC9}">
      <dsp:nvSpPr>
        <dsp:cNvPr id="0" name=""/>
        <dsp:cNvSpPr/>
      </dsp:nvSpPr>
      <dsp:spPr>
        <a:xfrm>
          <a:off x="2237137" y="4098974"/>
          <a:ext cx="1880088" cy="53299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style.setProperty</a:t>
          </a:r>
          <a:endParaRPr lang="en-IN" sz="1800" b="0" kern="1200" dirty="0"/>
        </a:p>
      </dsp:txBody>
      <dsp:txXfrm>
        <a:off x="2263155" y="4124992"/>
        <a:ext cx="1828052" cy="480954"/>
      </dsp:txXfrm>
    </dsp:sp>
    <dsp:sp modelId="{26CCC4DF-089D-4AA7-91FE-AF061594A792}">
      <dsp:nvSpPr>
        <dsp:cNvPr id="0" name=""/>
        <dsp:cNvSpPr/>
      </dsp:nvSpPr>
      <dsp:spPr>
        <a:xfrm>
          <a:off x="2243318" y="4789638"/>
          <a:ext cx="1842552" cy="625409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classList.add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273848" y="4820168"/>
        <a:ext cx="1781492" cy="56434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6CF36-7B8C-4430-AB04-E3D9378F1B24}">
      <dsp:nvSpPr>
        <dsp:cNvPr id="0" name=""/>
        <dsp:cNvSpPr/>
      </dsp:nvSpPr>
      <dsp:spPr>
        <a:xfrm>
          <a:off x="1752595" y="3584578"/>
          <a:ext cx="739774" cy="1634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9887" y="0"/>
              </a:lnTo>
              <a:lnTo>
                <a:pt x="369887" y="1634839"/>
              </a:lnTo>
              <a:lnTo>
                <a:pt x="739774" y="16348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077622" y="4357137"/>
        <a:ext cx="89721" cy="89721"/>
      </dsp:txXfrm>
    </dsp:sp>
    <dsp:sp modelId="{2570E19E-DA5D-401B-9DE7-702819F8C182}">
      <dsp:nvSpPr>
        <dsp:cNvPr id="0" name=""/>
        <dsp:cNvSpPr/>
      </dsp:nvSpPr>
      <dsp:spPr>
        <a:xfrm>
          <a:off x="1752595" y="3584578"/>
          <a:ext cx="733248" cy="856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24" y="0"/>
              </a:lnTo>
              <a:lnTo>
                <a:pt x="366624" y="856812"/>
              </a:lnTo>
              <a:lnTo>
                <a:pt x="733248" y="8568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091026" y="3984791"/>
        <a:ext cx="56386" cy="56386"/>
      </dsp:txXfrm>
    </dsp:sp>
    <dsp:sp modelId="{4D02CD99-53A7-4BBE-958B-696FB6944053}">
      <dsp:nvSpPr>
        <dsp:cNvPr id="0" name=""/>
        <dsp:cNvSpPr/>
      </dsp:nvSpPr>
      <dsp:spPr>
        <a:xfrm>
          <a:off x="1752595" y="3538858"/>
          <a:ext cx="7332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624" y="45720"/>
              </a:lnTo>
              <a:lnTo>
                <a:pt x="366624" y="72910"/>
              </a:lnTo>
              <a:lnTo>
                <a:pt x="733248" y="7291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100875" y="3566234"/>
        <a:ext cx="36687" cy="36687"/>
      </dsp:txXfrm>
    </dsp:sp>
    <dsp:sp modelId="{361842B1-7520-4BFA-A397-004115EE5505}">
      <dsp:nvSpPr>
        <dsp:cNvPr id="0" name=""/>
        <dsp:cNvSpPr/>
      </dsp:nvSpPr>
      <dsp:spPr>
        <a:xfrm>
          <a:off x="1752595" y="2901087"/>
          <a:ext cx="733248" cy="683490"/>
        </a:xfrm>
        <a:custGeom>
          <a:avLst/>
          <a:gdLst/>
          <a:ahLst/>
          <a:cxnLst/>
          <a:rect l="0" t="0" r="0" b="0"/>
          <a:pathLst>
            <a:path>
              <a:moveTo>
                <a:pt x="0" y="683490"/>
              </a:moveTo>
              <a:lnTo>
                <a:pt x="366624" y="683490"/>
              </a:lnTo>
              <a:lnTo>
                <a:pt x="366624" y="0"/>
              </a:lnTo>
              <a:lnTo>
                <a:pt x="73324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094159" y="3217772"/>
        <a:ext cx="50120" cy="50120"/>
      </dsp:txXfrm>
    </dsp:sp>
    <dsp:sp modelId="{7CC7842B-0AB4-4BE4-AED6-057278EA163D}">
      <dsp:nvSpPr>
        <dsp:cNvPr id="0" name=""/>
        <dsp:cNvSpPr/>
      </dsp:nvSpPr>
      <dsp:spPr>
        <a:xfrm>
          <a:off x="1752595" y="2121708"/>
          <a:ext cx="708465" cy="1462869"/>
        </a:xfrm>
        <a:custGeom>
          <a:avLst/>
          <a:gdLst/>
          <a:ahLst/>
          <a:cxnLst/>
          <a:rect l="0" t="0" r="0" b="0"/>
          <a:pathLst>
            <a:path>
              <a:moveTo>
                <a:pt x="0" y="1462869"/>
              </a:moveTo>
              <a:lnTo>
                <a:pt x="354232" y="1462869"/>
              </a:lnTo>
              <a:lnTo>
                <a:pt x="354232" y="0"/>
              </a:lnTo>
              <a:lnTo>
                <a:pt x="70846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066192" y="2812508"/>
        <a:ext cx="81269" cy="81269"/>
      </dsp:txXfrm>
    </dsp:sp>
    <dsp:sp modelId="{CB5DAE1B-D9AD-4C7A-8055-D9709BEF6D59}">
      <dsp:nvSpPr>
        <dsp:cNvPr id="0" name=""/>
        <dsp:cNvSpPr/>
      </dsp:nvSpPr>
      <dsp:spPr>
        <a:xfrm>
          <a:off x="1752595" y="1283278"/>
          <a:ext cx="706522" cy="2301299"/>
        </a:xfrm>
        <a:custGeom>
          <a:avLst/>
          <a:gdLst/>
          <a:ahLst/>
          <a:cxnLst/>
          <a:rect l="0" t="0" r="0" b="0"/>
          <a:pathLst>
            <a:path>
              <a:moveTo>
                <a:pt x="0" y="2301299"/>
              </a:moveTo>
              <a:lnTo>
                <a:pt x="353261" y="2301299"/>
              </a:lnTo>
              <a:lnTo>
                <a:pt x="353261" y="0"/>
              </a:lnTo>
              <a:lnTo>
                <a:pt x="70652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045673" y="2373745"/>
        <a:ext cx="120365" cy="120365"/>
      </dsp:txXfrm>
    </dsp:sp>
    <dsp:sp modelId="{637DBD5D-5FC3-4CF8-ADA5-51EBDAEE07B8}">
      <dsp:nvSpPr>
        <dsp:cNvPr id="0" name=""/>
        <dsp:cNvSpPr/>
      </dsp:nvSpPr>
      <dsp:spPr>
        <a:xfrm>
          <a:off x="-1847" y="2709016"/>
          <a:ext cx="1757762" cy="175112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DOM methods for modifying elements and their properties</a:t>
          </a:r>
          <a:endParaRPr lang="en-IN" sz="1800" b="0" kern="1200" dirty="0"/>
        </a:p>
      </dsp:txBody>
      <dsp:txXfrm>
        <a:off x="83634" y="2794497"/>
        <a:ext cx="1586800" cy="1580161"/>
      </dsp:txXfrm>
    </dsp:sp>
    <dsp:sp modelId="{DA878A0C-1FB2-4469-B37A-4E24C2249351}">
      <dsp:nvSpPr>
        <dsp:cNvPr id="0" name=""/>
        <dsp:cNvSpPr/>
      </dsp:nvSpPr>
      <dsp:spPr>
        <a:xfrm>
          <a:off x="2459117" y="1001899"/>
          <a:ext cx="1985088" cy="56275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textContent</a:t>
          </a:r>
          <a:endParaRPr lang="en-IN" sz="1800" b="0" kern="1200" dirty="0"/>
        </a:p>
      </dsp:txBody>
      <dsp:txXfrm>
        <a:off x="2486588" y="1029370"/>
        <a:ext cx="1930146" cy="507815"/>
      </dsp:txXfrm>
    </dsp:sp>
    <dsp:sp modelId="{8018B482-2EE0-4DC2-A04D-A9E518A44C85}">
      <dsp:nvSpPr>
        <dsp:cNvPr id="0" name=""/>
        <dsp:cNvSpPr/>
      </dsp:nvSpPr>
      <dsp:spPr>
        <a:xfrm>
          <a:off x="2461060" y="1840329"/>
          <a:ext cx="1985088" cy="562757"/>
        </a:xfrm>
        <a:prstGeom prst="flowChartAlternateProcess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innerHTML</a:t>
          </a:r>
          <a:endParaRPr lang="en-IN" sz="1800" b="0" kern="1200" dirty="0"/>
        </a:p>
      </dsp:txBody>
      <dsp:txXfrm>
        <a:off x="2488531" y="1867800"/>
        <a:ext cx="1930146" cy="507815"/>
      </dsp:txXfrm>
    </dsp:sp>
    <dsp:sp modelId="{3590F7F1-98DC-4533-9178-7ABB45012DA1}">
      <dsp:nvSpPr>
        <dsp:cNvPr id="0" name=""/>
        <dsp:cNvSpPr/>
      </dsp:nvSpPr>
      <dsp:spPr>
        <a:xfrm>
          <a:off x="2485844" y="2619708"/>
          <a:ext cx="1985088" cy="562757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513315" y="2647179"/>
        <a:ext cx="1930146" cy="507815"/>
      </dsp:txXfrm>
    </dsp:sp>
    <dsp:sp modelId="{34F92390-DE78-4941-B670-86C23C6E6EF7}">
      <dsp:nvSpPr>
        <dsp:cNvPr id="0" name=""/>
        <dsp:cNvSpPr/>
      </dsp:nvSpPr>
      <dsp:spPr>
        <a:xfrm>
          <a:off x="2485844" y="3330390"/>
          <a:ext cx="1985088" cy="562757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removeAttribute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513315" y="3357861"/>
        <a:ext cx="1930146" cy="507815"/>
      </dsp:txXfrm>
    </dsp:sp>
    <dsp:sp modelId="{77225221-7555-405F-B1BB-9F7867EDAEC9}">
      <dsp:nvSpPr>
        <dsp:cNvPr id="0" name=""/>
        <dsp:cNvSpPr/>
      </dsp:nvSpPr>
      <dsp:spPr>
        <a:xfrm>
          <a:off x="2485844" y="4160012"/>
          <a:ext cx="1985088" cy="56275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style.setProperty</a:t>
          </a:r>
          <a:endParaRPr lang="en-IN" sz="1800" b="0" kern="1200" dirty="0"/>
        </a:p>
      </dsp:txBody>
      <dsp:txXfrm>
        <a:off x="2513315" y="4187483"/>
        <a:ext cx="1930146" cy="507815"/>
      </dsp:txXfrm>
    </dsp:sp>
    <dsp:sp modelId="{26CCC4DF-089D-4AA7-91FE-AF061594A792}">
      <dsp:nvSpPr>
        <dsp:cNvPr id="0" name=""/>
        <dsp:cNvSpPr/>
      </dsp:nvSpPr>
      <dsp:spPr>
        <a:xfrm>
          <a:off x="2492370" y="4889248"/>
          <a:ext cx="1945456" cy="66033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classList.add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524605" y="4921483"/>
        <a:ext cx="1880986" cy="5958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B63CB-48B1-41B4-A9B7-9DE201F47169}">
      <dsp:nvSpPr>
        <dsp:cNvPr id="0" name=""/>
        <dsp:cNvSpPr/>
      </dsp:nvSpPr>
      <dsp:spPr>
        <a:xfrm>
          <a:off x="2462205" y="530492"/>
          <a:ext cx="1925686" cy="225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47"/>
              </a:lnTo>
              <a:lnTo>
                <a:pt x="1925686" y="114047"/>
              </a:lnTo>
              <a:lnTo>
                <a:pt x="1925686" y="2254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FBDE-6DAC-4B9B-94BE-5E6F93B9EA3A}">
      <dsp:nvSpPr>
        <dsp:cNvPr id="0" name=""/>
        <dsp:cNvSpPr/>
      </dsp:nvSpPr>
      <dsp:spPr>
        <a:xfrm>
          <a:off x="2462205" y="530492"/>
          <a:ext cx="641895" cy="225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047"/>
              </a:lnTo>
              <a:lnTo>
                <a:pt x="641895" y="114047"/>
              </a:lnTo>
              <a:lnTo>
                <a:pt x="641895" y="2254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84777-BD55-4B10-BAD0-B2F540B111A9}">
      <dsp:nvSpPr>
        <dsp:cNvPr id="0" name=""/>
        <dsp:cNvSpPr/>
      </dsp:nvSpPr>
      <dsp:spPr>
        <a:xfrm>
          <a:off x="1820309" y="530492"/>
          <a:ext cx="641895" cy="225451"/>
        </a:xfrm>
        <a:custGeom>
          <a:avLst/>
          <a:gdLst/>
          <a:ahLst/>
          <a:cxnLst/>
          <a:rect l="0" t="0" r="0" b="0"/>
          <a:pathLst>
            <a:path>
              <a:moveTo>
                <a:pt x="641895" y="0"/>
              </a:moveTo>
              <a:lnTo>
                <a:pt x="641895" y="114047"/>
              </a:lnTo>
              <a:lnTo>
                <a:pt x="0" y="114047"/>
              </a:lnTo>
              <a:lnTo>
                <a:pt x="0" y="2254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536518" y="530492"/>
          <a:ext cx="1925686" cy="224128"/>
        </a:xfrm>
        <a:custGeom>
          <a:avLst/>
          <a:gdLst/>
          <a:ahLst/>
          <a:cxnLst/>
          <a:rect l="0" t="0" r="0" b="0"/>
          <a:pathLst>
            <a:path>
              <a:moveTo>
                <a:pt x="1925686" y="0"/>
              </a:moveTo>
              <a:lnTo>
                <a:pt x="1925686" y="112725"/>
              </a:lnTo>
              <a:lnTo>
                <a:pt x="0" y="112725"/>
              </a:lnTo>
              <a:lnTo>
                <a:pt x="0" y="2241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1237399" y="0"/>
          <a:ext cx="2449611" cy="53049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JavaScript Engines</a:t>
          </a:r>
          <a:endParaRPr lang="en-IN" sz="1800" kern="1200" dirty="0"/>
        </a:p>
      </dsp:txBody>
      <dsp:txXfrm>
        <a:off x="1263295" y="25896"/>
        <a:ext cx="2397819" cy="478700"/>
      </dsp:txXfrm>
    </dsp:sp>
    <dsp:sp modelId="{D0985D24-1B28-4826-AAA0-2969CB729AD5}">
      <dsp:nvSpPr>
        <dsp:cNvPr id="0" name=""/>
        <dsp:cNvSpPr/>
      </dsp:nvSpPr>
      <dsp:spPr>
        <a:xfrm>
          <a:off x="6026" y="754621"/>
          <a:ext cx="1060984" cy="111639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V8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(Chrome)</a:t>
          </a:r>
          <a:endParaRPr lang="en-IN" sz="1800" kern="1200" dirty="0"/>
        </a:p>
      </dsp:txBody>
      <dsp:txXfrm>
        <a:off x="57818" y="806413"/>
        <a:ext cx="957400" cy="1012815"/>
      </dsp:txXfrm>
    </dsp:sp>
    <dsp:sp modelId="{40A921FF-1FE0-4713-9334-9EA24433F999}">
      <dsp:nvSpPr>
        <dsp:cNvPr id="0" name=""/>
        <dsp:cNvSpPr/>
      </dsp:nvSpPr>
      <dsp:spPr>
        <a:xfrm>
          <a:off x="1289817" y="755943"/>
          <a:ext cx="1060984" cy="111639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Spider-Monkey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(Firefox)</a:t>
          </a:r>
          <a:endParaRPr lang="en-IN" sz="1800" kern="1200" dirty="0"/>
        </a:p>
      </dsp:txBody>
      <dsp:txXfrm>
        <a:off x="1341609" y="807735"/>
        <a:ext cx="957400" cy="1012815"/>
      </dsp:txXfrm>
    </dsp:sp>
    <dsp:sp modelId="{8CAEBC3D-5665-4FE2-90FE-E0C9284B4611}">
      <dsp:nvSpPr>
        <dsp:cNvPr id="0" name=""/>
        <dsp:cNvSpPr/>
      </dsp:nvSpPr>
      <dsp:spPr>
        <a:xfrm>
          <a:off x="2573608" y="755943"/>
          <a:ext cx="1060984" cy="111639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Javascript</a:t>
          </a:r>
          <a:r>
            <a:rPr lang="en-IN" sz="1800" b="0" i="0" kern="1200" dirty="0"/>
            <a:t>-Core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(Safari)</a:t>
          </a:r>
          <a:endParaRPr lang="en-IN" sz="1800" kern="1200" dirty="0"/>
        </a:p>
      </dsp:txBody>
      <dsp:txXfrm>
        <a:off x="2625400" y="807735"/>
        <a:ext cx="957400" cy="1012815"/>
      </dsp:txXfrm>
    </dsp:sp>
    <dsp:sp modelId="{681794B9-24A3-46AE-86E9-403A5B3788AF}">
      <dsp:nvSpPr>
        <dsp:cNvPr id="0" name=""/>
        <dsp:cNvSpPr/>
      </dsp:nvSpPr>
      <dsp:spPr>
        <a:xfrm>
          <a:off x="3857399" y="755943"/>
          <a:ext cx="1060984" cy="1116399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softEdge rad="0"/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Chakra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(Edge)</a:t>
          </a:r>
          <a:endParaRPr lang="en-IN" sz="1800" kern="1200" dirty="0"/>
        </a:p>
      </dsp:txBody>
      <dsp:txXfrm>
        <a:off x="3909191" y="807735"/>
        <a:ext cx="957400" cy="101281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6CF36-7B8C-4430-AB04-E3D9378F1B24}">
      <dsp:nvSpPr>
        <dsp:cNvPr id="0" name=""/>
        <dsp:cNvSpPr/>
      </dsp:nvSpPr>
      <dsp:spPr>
        <a:xfrm>
          <a:off x="1552627" y="3062585"/>
          <a:ext cx="686554" cy="1581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3277" y="0"/>
              </a:lnTo>
              <a:lnTo>
                <a:pt x="343277" y="1581913"/>
              </a:lnTo>
              <a:lnTo>
                <a:pt x="686554" y="158191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852792" y="3810429"/>
        <a:ext cx="86223" cy="86223"/>
      </dsp:txXfrm>
    </dsp:sp>
    <dsp:sp modelId="{2570E19E-DA5D-401B-9DE7-702819F8C182}">
      <dsp:nvSpPr>
        <dsp:cNvPr id="0" name=""/>
        <dsp:cNvSpPr/>
      </dsp:nvSpPr>
      <dsp:spPr>
        <a:xfrm>
          <a:off x="1552627" y="3062585"/>
          <a:ext cx="680674" cy="880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337" y="0"/>
              </a:lnTo>
              <a:lnTo>
                <a:pt x="340337" y="880912"/>
              </a:lnTo>
              <a:lnTo>
                <a:pt x="680674" y="8809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65133" y="3475210"/>
        <a:ext cx="55662" cy="55662"/>
      </dsp:txXfrm>
    </dsp:sp>
    <dsp:sp modelId="{4D02CD99-53A7-4BBE-958B-696FB6944053}">
      <dsp:nvSpPr>
        <dsp:cNvPr id="0" name=""/>
        <dsp:cNvSpPr/>
      </dsp:nvSpPr>
      <dsp:spPr>
        <a:xfrm>
          <a:off x="1552627" y="3062585"/>
          <a:ext cx="680674" cy="133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0337" y="0"/>
              </a:lnTo>
              <a:lnTo>
                <a:pt x="340337" y="133424"/>
              </a:lnTo>
              <a:lnTo>
                <a:pt x="680674" y="13342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75623" y="3111956"/>
        <a:ext cx="34681" cy="34681"/>
      </dsp:txXfrm>
    </dsp:sp>
    <dsp:sp modelId="{361842B1-7520-4BFA-A397-004115EE5505}">
      <dsp:nvSpPr>
        <dsp:cNvPr id="0" name=""/>
        <dsp:cNvSpPr/>
      </dsp:nvSpPr>
      <dsp:spPr>
        <a:xfrm>
          <a:off x="1552627" y="2555686"/>
          <a:ext cx="680674" cy="506898"/>
        </a:xfrm>
        <a:custGeom>
          <a:avLst/>
          <a:gdLst/>
          <a:ahLst/>
          <a:cxnLst/>
          <a:rect l="0" t="0" r="0" b="0"/>
          <a:pathLst>
            <a:path>
              <a:moveTo>
                <a:pt x="0" y="506898"/>
              </a:moveTo>
              <a:lnTo>
                <a:pt x="340337" y="506898"/>
              </a:lnTo>
              <a:lnTo>
                <a:pt x="340337" y="0"/>
              </a:lnTo>
              <a:lnTo>
                <a:pt x="68067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71747" y="2787918"/>
        <a:ext cx="42434" cy="42434"/>
      </dsp:txXfrm>
    </dsp:sp>
    <dsp:sp modelId="{7CC7842B-0AB4-4BE4-AED6-057278EA163D}">
      <dsp:nvSpPr>
        <dsp:cNvPr id="0" name=""/>
        <dsp:cNvSpPr/>
      </dsp:nvSpPr>
      <dsp:spPr>
        <a:xfrm>
          <a:off x="1552627" y="1853467"/>
          <a:ext cx="658343" cy="1209117"/>
        </a:xfrm>
        <a:custGeom>
          <a:avLst/>
          <a:gdLst/>
          <a:ahLst/>
          <a:cxnLst/>
          <a:rect l="0" t="0" r="0" b="0"/>
          <a:pathLst>
            <a:path>
              <a:moveTo>
                <a:pt x="0" y="1209117"/>
              </a:moveTo>
              <a:lnTo>
                <a:pt x="329171" y="1209117"/>
              </a:lnTo>
              <a:lnTo>
                <a:pt x="329171" y="0"/>
              </a:lnTo>
              <a:lnTo>
                <a:pt x="65834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47381" y="2423607"/>
        <a:ext cx="68836" cy="68836"/>
      </dsp:txXfrm>
    </dsp:sp>
    <dsp:sp modelId="{CB5DAE1B-D9AD-4C7A-8055-D9709BEF6D59}">
      <dsp:nvSpPr>
        <dsp:cNvPr id="0" name=""/>
        <dsp:cNvSpPr/>
      </dsp:nvSpPr>
      <dsp:spPr>
        <a:xfrm>
          <a:off x="1552627" y="1098042"/>
          <a:ext cx="656593" cy="1964542"/>
        </a:xfrm>
        <a:custGeom>
          <a:avLst/>
          <a:gdLst/>
          <a:ahLst/>
          <a:cxnLst/>
          <a:rect l="0" t="0" r="0" b="0"/>
          <a:pathLst>
            <a:path>
              <a:moveTo>
                <a:pt x="0" y="1964542"/>
              </a:moveTo>
              <a:lnTo>
                <a:pt x="328296" y="1964542"/>
              </a:lnTo>
              <a:lnTo>
                <a:pt x="328296" y="0"/>
              </a:lnTo>
              <a:lnTo>
                <a:pt x="65659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1829139" y="2028530"/>
        <a:ext cx="103568" cy="103568"/>
      </dsp:txXfrm>
    </dsp:sp>
    <dsp:sp modelId="{637DBD5D-5FC3-4CF8-ADA5-51EBDAEE07B8}">
      <dsp:nvSpPr>
        <dsp:cNvPr id="0" name=""/>
        <dsp:cNvSpPr/>
      </dsp:nvSpPr>
      <dsp:spPr>
        <a:xfrm>
          <a:off x="0" y="2301828"/>
          <a:ext cx="1583741" cy="152151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DOM methods for modifying elements and their properties</a:t>
          </a:r>
          <a:endParaRPr lang="en-IN" sz="1800" b="0" kern="1200" dirty="0"/>
        </a:p>
      </dsp:txBody>
      <dsp:txXfrm>
        <a:off x="74273" y="2376101"/>
        <a:ext cx="1435195" cy="1372967"/>
      </dsp:txXfrm>
    </dsp:sp>
    <dsp:sp modelId="{DA878A0C-1FB2-4469-B37A-4E24C2249351}">
      <dsp:nvSpPr>
        <dsp:cNvPr id="0" name=""/>
        <dsp:cNvSpPr/>
      </dsp:nvSpPr>
      <dsp:spPr>
        <a:xfrm>
          <a:off x="2209220" y="844521"/>
          <a:ext cx="1788561" cy="50704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textContent</a:t>
          </a:r>
          <a:endParaRPr lang="en-IN" sz="1800" b="0" kern="1200" dirty="0"/>
        </a:p>
      </dsp:txBody>
      <dsp:txXfrm>
        <a:off x="2233971" y="869272"/>
        <a:ext cx="1739059" cy="457541"/>
      </dsp:txXfrm>
    </dsp:sp>
    <dsp:sp modelId="{8018B482-2EE0-4DC2-A04D-A9E518A44C85}">
      <dsp:nvSpPr>
        <dsp:cNvPr id="0" name=""/>
        <dsp:cNvSpPr/>
      </dsp:nvSpPr>
      <dsp:spPr>
        <a:xfrm>
          <a:off x="2210971" y="1599945"/>
          <a:ext cx="1788561" cy="50704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innerHTML</a:t>
          </a:r>
          <a:endParaRPr lang="en-IN" sz="1800" b="0" kern="1200" dirty="0"/>
        </a:p>
      </dsp:txBody>
      <dsp:txXfrm>
        <a:off x="2235722" y="1624696"/>
        <a:ext cx="1739059" cy="457541"/>
      </dsp:txXfrm>
    </dsp:sp>
    <dsp:sp modelId="{3590F7F1-98DC-4533-9178-7ABB45012DA1}">
      <dsp:nvSpPr>
        <dsp:cNvPr id="0" name=""/>
        <dsp:cNvSpPr/>
      </dsp:nvSpPr>
      <dsp:spPr>
        <a:xfrm>
          <a:off x="2233301" y="2302164"/>
          <a:ext cx="1788561" cy="50704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258052" y="2326915"/>
        <a:ext cx="1739059" cy="457541"/>
      </dsp:txXfrm>
    </dsp:sp>
    <dsp:sp modelId="{34F92390-DE78-4941-B670-86C23C6E6EF7}">
      <dsp:nvSpPr>
        <dsp:cNvPr id="0" name=""/>
        <dsp:cNvSpPr/>
      </dsp:nvSpPr>
      <dsp:spPr>
        <a:xfrm>
          <a:off x="2233301" y="2942487"/>
          <a:ext cx="1788561" cy="50704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removeAttribute</a:t>
          </a:r>
          <a:r>
            <a:rPr lang="en-IN" sz="1800" b="0" i="0" kern="1200" dirty="0"/>
            <a:t>()</a:t>
          </a:r>
          <a:endParaRPr lang="en-IN" sz="1800" b="0" kern="1200" dirty="0"/>
        </a:p>
      </dsp:txBody>
      <dsp:txXfrm>
        <a:off x="2258052" y="2967238"/>
        <a:ext cx="1739059" cy="457541"/>
      </dsp:txXfrm>
    </dsp:sp>
    <dsp:sp modelId="{77225221-7555-405F-B1BB-9F7867EDAEC9}">
      <dsp:nvSpPr>
        <dsp:cNvPr id="0" name=""/>
        <dsp:cNvSpPr/>
      </dsp:nvSpPr>
      <dsp:spPr>
        <a:xfrm>
          <a:off x="2233301" y="3689975"/>
          <a:ext cx="1788561" cy="507043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style.setProperty</a:t>
          </a:r>
          <a:endParaRPr lang="en-IN" sz="1800" b="0" kern="1200" dirty="0"/>
        </a:p>
      </dsp:txBody>
      <dsp:txXfrm>
        <a:off x="2258052" y="3714726"/>
        <a:ext cx="1739059" cy="457541"/>
      </dsp:txXfrm>
    </dsp:sp>
    <dsp:sp modelId="{26CCC4DF-089D-4AA7-91FE-AF061594A792}">
      <dsp:nvSpPr>
        <dsp:cNvPr id="0" name=""/>
        <dsp:cNvSpPr/>
      </dsp:nvSpPr>
      <dsp:spPr>
        <a:xfrm>
          <a:off x="2239181" y="4347016"/>
          <a:ext cx="1752853" cy="594963"/>
        </a:xfrm>
        <a:prstGeom prst="roundRect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classList.add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268225" y="4376060"/>
        <a:ext cx="1694765" cy="53687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296BB-2559-4EAE-9984-B18EAEA7916C}">
      <dsp:nvSpPr>
        <dsp:cNvPr id="0" name=""/>
        <dsp:cNvSpPr/>
      </dsp:nvSpPr>
      <dsp:spPr>
        <a:xfrm>
          <a:off x="1261508" y="3038981"/>
          <a:ext cx="742618" cy="2042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309" y="0"/>
              </a:lnTo>
              <a:lnTo>
                <a:pt x="371309" y="2042185"/>
              </a:lnTo>
              <a:lnTo>
                <a:pt x="742618" y="204218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578492" y="4005748"/>
        <a:ext cx="108650" cy="108650"/>
      </dsp:txXfrm>
    </dsp:sp>
    <dsp:sp modelId="{2570E19E-DA5D-401B-9DE7-702819F8C182}">
      <dsp:nvSpPr>
        <dsp:cNvPr id="0" name=""/>
        <dsp:cNvSpPr/>
      </dsp:nvSpPr>
      <dsp:spPr>
        <a:xfrm>
          <a:off x="1261508" y="3038981"/>
          <a:ext cx="742618" cy="1220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309" y="0"/>
              </a:lnTo>
              <a:lnTo>
                <a:pt x="371309" y="1220544"/>
              </a:lnTo>
              <a:lnTo>
                <a:pt x="742618" y="122054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97099" y="3613536"/>
        <a:ext cx="71435" cy="71435"/>
      </dsp:txXfrm>
    </dsp:sp>
    <dsp:sp modelId="{4D02CD99-53A7-4BBE-958B-696FB6944053}">
      <dsp:nvSpPr>
        <dsp:cNvPr id="0" name=""/>
        <dsp:cNvSpPr/>
      </dsp:nvSpPr>
      <dsp:spPr>
        <a:xfrm>
          <a:off x="1261508" y="3038981"/>
          <a:ext cx="742618" cy="382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1309" y="0"/>
              </a:lnTo>
              <a:lnTo>
                <a:pt x="371309" y="382030"/>
              </a:lnTo>
              <a:lnTo>
                <a:pt x="742618" y="38203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11939" y="3209118"/>
        <a:ext cx="41756" cy="41756"/>
      </dsp:txXfrm>
    </dsp:sp>
    <dsp:sp modelId="{361842B1-7520-4BFA-A397-004115EE5505}">
      <dsp:nvSpPr>
        <dsp:cNvPr id="0" name=""/>
        <dsp:cNvSpPr/>
      </dsp:nvSpPr>
      <dsp:spPr>
        <a:xfrm>
          <a:off x="1261508" y="2582498"/>
          <a:ext cx="742618" cy="456483"/>
        </a:xfrm>
        <a:custGeom>
          <a:avLst/>
          <a:gdLst/>
          <a:ahLst/>
          <a:cxnLst/>
          <a:rect l="0" t="0" r="0" b="0"/>
          <a:pathLst>
            <a:path>
              <a:moveTo>
                <a:pt x="0" y="456483"/>
              </a:moveTo>
              <a:lnTo>
                <a:pt x="371309" y="456483"/>
              </a:lnTo>
              <a:lnTo>
                <a:pt x="371309" y="0"/>
              </a:lnTo>
              <a:lnTo>
                <a:pt x="74261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11025" y="2788947"/>
        <a:ext cx="43584" cy="43584"/>
      </dsp:txXfrm>
    </dsp:sp>
    <dsp:sp modelId="{7CC7842B-0AB4-4BE4-AED6-057278EA163D}">
      <dsp:nvSpPr>
        <dsp:cNvPr id="0" name=""/>
        <dsp:cNvSpPr/>
      </dsp:nvSpPr>
      <dsp:spPr>
        <a:xfrm>
          <a:off x="1261508" y="1743984"/>
          <a:ext cx="742618" cy="1294997"/>
        </a:xfrm>
        <a:custGeom>
          <a:avLst/>
          <a:gdLst/>
          <a:ahLst/>
          <a:cxnLst/>
          <a:rect l="0" t="0" r="0" b="0"/>
          <a:pathLst>
            <a:path>
              <a:moveTo>
                <a:pt x="0" y="1294997"/>
              </a:moveTo>
              <a:lnTo>
                <a:pt x="371309" y="1294997"/>
              </a:lnTo>
              <a:lnTo>
                <a:pt x="371309" y="0"/>
              </a:lnTo>
              <a:lnTo>
                <a:pt x="74261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95497" y="2354162"/>
        <a:ext cx="74640" cy="74640"/>
      </dsp:txXfrm>
    </dsp:sp>
    <dsp:sp modelId="{CB5DAE1B-D9AD-4C7A-8055-D9709BEF6D59}">
      <dsp:nvSpPr>
        <dsp:cNvPr id="0" name=""/>
        <dsp:cNvSpPr/>
      </dsp:nvSpPr>
      <dsp:spPr>
        <a:xfrm>
          <a:off x="1261508" y="905470"/>
          <a:ext cx="742618" cy="2133511"/>
        </a:xfrm>
        <a:custGeom>
          <a:avLst/>
          <a:gdLst/>
          <a:ahLst/>
          <a:cxnLst/>
          <a:rect l="0" t="0" r="0" b="0"/>
          <a:pathLst>
            <a:path>
              <a:moveTo>
                <a:pt x="0" y="2133511"/>
              </a:moveTo>
              <a:lnTo>
                <a:pt x="371309" y="2133511"/>
              </a:lnTo>
              <a:lnTo>
                <a:pt x="371309" y="0"/>
              </a:lnTo>
              <a:lnTo>
                <a:pt x="74261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76341" y="1915749"/>
        <a:ext cx="112953" cy="112953"/>
      </dsp:txXfrm>
    </dsp:sp>
    <dsp:sp modelId="{637DBD5D-5FC3-4CF8-ADA5-51EBDAEE07B8}">
      <dsp:nvSpPr>
        <dsp:cNvPr id="0" name=""/>
        <dsp:cNvSpPr/>
      </dsp:nvSpPr>
      <dsp:spPr>
        <a:xfrm>
          <a:off x="-80720" y="2437822"/>
          <a:ext cx="1482139" cy="120231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methods to create elements dynamically</a:t>
          </a:r>
          <a:endParaRPr lang="en-IN" sz="1600" b="0" kern="1200" dirty="0"/>
        </a:p>
      </dsp:txBody>
      <dsp:txXfrm>
        <a:off x="-22029" y="2496513"/>
        <a:ext cx="1364757" cy="1084935"/>
      </dsp:txXfrm>
    </dsp:sp>
    <dsp:sp modelId="{DA878A0C-1FB2-4469-B37A-4E24C2249351}">
      <dsp:nvSpPr>
        <dsp:cNvPr id="0" name=""/>
        <dsp:cNvSpPr/>
      </dsp:nvSpPr>
      <dsp:spPr>
        <a:xfrm>
          <a:off x="2004127" y="627718"/>
          <a:ext cx="1667290" cy="555503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createElement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31244" y="654835"/>
        <a:ext cx="1613056" cy="501269"/>
      </dsp:txXfrm>
    </dsp:sp>
    <dsp:sp modelId="{8018B482-2EE0-4DC2-A04D-A9E518A44C85}">
      <dsp:nvSpPr>
        <dsp:cNvPr id="0" name=""/>
        <dsp:cNvSpPr/>
      </dsp:nvSpPr>
      <dsp:spPr>
        <a:xfrm>
          <a:off x="2004127" y="1466232"/>
          <a:ext cx="1667290" cy="555503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cloneNode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31244" y="1493349"/>
        <a:ext cx="1613056" cy="501269"/>
      </dsp:txXfrm>
    </dsp:sp>
    <dsp:sp modelId="{3590F7F1-98DC-4533-9178-7ABB45012DA1}">
      <dsp:nvSpPr>
        <dsp:cNvPr id="0" name=""/>
        <dsp:cNvSpPr/>
      </dsp:nvSpPr>
      <dsp:spPr>
        <a:xfrm>
          <a:off x="2004127" y="2304746"/>
          <a:ext cx="1667290" cy="55550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createTextNode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31244" y="2331863"/>
        <a:ext cx="1613056" cy="501269"/>
      </dsp:txXfrm>
    </dsp:sp>
    <dsp:sp modelId="{34F92390-DE78-4941-B670-86C23C6E6EF7}">
      <dsp:nvSpPr>
        <dsp:cNvPr id="0" name=""/>
        <dsp:cNvSpPr/>
      </dsp:nvSpPr>
      <dsp:spPr>
        <a:xfrm>
          <a:off x="2004127" y="3143260"/>
          <a:ext cx="1667290" cy="55550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innerHTML</a:t>
          </a:r>
          <a:endParaRPr lang="en-IN" sz="1600" b="0" kern="1200" dirty="0"/>
        </a:p>
      </dsp:txBody>
      <dsp:txXfrm>
        <a:off x="2031244" y="3170377"/>
        <a:ext cx="1613056" cy="501269"/>
      </dsp:txXfrm>
    </dsp:sp>
    <dsp:sp modelId="{77225221-7555-405F-B1BB-9F7867EDAEC9}">
      <dsp:nvSpPr>
        <dsp:cNvPr id="0" name=""/>
        <dsp:cNvSpPr/>
      </dsp:nvSpPr>
      <dsp:spPr>
        <a:xfrm>
          <a:off x="2004127" y="3981774"/>
          <a:ext cx="1667290" cy="55550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insertAdjacentHTML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31244" y="4008891"/>
        <a:ext cx="1613056" cy="501269"/>
      </dsp:txXfrm>
    </dsp:sp>
    <dsp:sp modelId="{C37CDEF3-1139-428B-B4AC-D8220585C07F}">
      <dsp:nvSpPr>
        <dsp:cNvPr id="0" name=""/>
        <dsp:cNvSpPr/>
      </dsp:nvSpPr>
      <dsp:spPr>
        <a:xfrm>
          <a:off x="2004127" y="4820288"/>
          <a:ext cx="1765427" cy="52175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document.write</a:t>
          </a:r>
          <a:r>
            <a:rPr lang="en-US" sz="1600" b="0" kern="1200" dirty="0"/>
            <a:t>()</a:t>
          </a:r>
          <a:endParaRPr lang="en-IN" sz="1600" b="0" kern="1200" dirty="0"/>
        </a:p>
      </dsp:txBody>
      <dsp:txXfrm>
        <a:off x="2029597" y="4845758"/>
        <a:ext cx="1714487" cy="47081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296BB-2559-4EAE-9984-B18EAEA7916C}">
      <dsp:nvSpPr>
        <dsp:cNvPr id="0" name=""/>
        <dsp:cNvSpPr/>
      </dsp:nvSpPr>
      <dsp:spPr>
        <a:xfrm>
          <a:off x="1402556" y="2989156"/>
          <a:ext cx="793846" cy="2008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6923" y="0"/>
              </a:lnTo>
              <a:lnTo>
                <a:pt x="396923" y="2008702"/>
              </a:lnTo>
              <a:lnTo>
                <a:pt x="793846" y="20087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745482" y="3939510"/>
        <a:ext cx="107993" cy="107993"/>
      </dsp:txXfrm>
    </dsp:sp>
    <dsp:sp modelId="{2570E19E-DA5D-401B-9DE7-702819F8C182}">
      <dsp:nvSpPr>
        <dsp:cNvPr id="0" name=""/>
        <dsp:cNvSpPr/>
      </dsp:nvSpPr>
      <dsp:spPr>
        <a:xfrm>
          <a:off x="1402556" y="2989156"/>
          <a:ext cx="793846" cy="1200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6923" y="0"/>
              </a:lnTo>
              <a:lnTo>
                <a:pt x="396923" y="1200533"/>
              </a:lnTo>
              <a:lnTo>
                <a:pt x="793846" y="120053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63498" y="3553441"/>
        <a:ext cx="71963" cy="71963"/>
      </dsp:txXfrm>
    </dsp:sp>
    <dsp:sp modelId="{4D02CD99-53A7-4BBE-958B-696FB6944053}">
      <dsp:nvSpPr>
        <dsp:cNvPr id="0" name=""/>
        <dsp:cNvSpPr/>
      </dsp:nvSpPr>
      <dsp:spPr>
        <a:xfrm>
          <a:off x="1402556" y="2989156"/>
          <a:ext cx="793846" cy="3757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6923" y="0"/>
              </a:lnTo>
              <a:lnTo>
                <a:pt x="396923" y="375766"/>
              </a:lnTo>
              <a:lnTo>
                <a:pt x="793846" y="3757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77522" y="3155082"/>
        <a:ext cx="43914" cy="43914"/>
      </dsp:txXfrm>
    </dsp:sp>
    <dsp:sp modelId="{361842B1-7520-4BFA-A397-004115EE5505}">
      <dsp:nvSpPr>
        <dsp:cNvPr id="0" name=""/>
        <dsp:cNvSpPr/>
      </dsp:nvSpPr>
      <dsp:spPr>
        <a:xfrm>
          <a:off x="1402556" y="2540156"/>
          <a:ext cx="793846" cy="448999"/>
        </a:xfrm>
        <a:custGeom>
          <a:avLst/>
          <a:gdLst/>
          <a:ahLst/>
          <a:cxnLst/>
          <a:rect l="0" t="0" r="0" b="0"/>
          <a:pathLst>
            <a:path>
              <a:moveTo>
                <a:pt x="0" y="448999"/>
              </a:moveTo>
              <a:lnTo>
                <a:pt x="396923" y="448999"/>
              </a:lnTo>
              <a:lnTo>
                <a:pt x="396923" y="0"/>
              </a:lnTo>
              <a:lnTo>
                <a:pt x="79384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76678" y="2741855"/>
        <a:ext cx="45601" cy="45601"/>
      </dsp:txXfrm>
    </dsp:sp>
    <dsp:sp modelId="{7CC7842B-0AB4-4BE4-AED6-057278EA163D}">
      <dsp:nvSpPr>
        <dsp:cNvPr id="0" name=""/>
        <dsp:cNvSpPr/>
      </dsp:nvSpPr>
      <dsp:spPr>
        <a:xfrm>
          <a:off x="1402556" y="1715390"/>
          <a:ext cx="793846" cy="1273765"/>
        </a:xfrm>
        <a:custGeom>
          <a:avLst/>
          <a:gdLst/>
          <a:ahLst/>
          <a:cxnLst/>
          <a:rect l="0" t="0" r="0" b="0"/>
          <a:pathLst>
            <a:path>
              <a:moveTo>
                <a:pt x="0" y="1273765"/>
              </a:moveTo>
              <a:lnTo>
                <a:pt x="396923" y="1273765"/>
              </a:lnTo>
              <a:lnTo>
                <a:pt x="396923" y="0"/>
              </a:lnTo>
              <a:lnTo>
                <a:pt x="79384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61957" y="2314751"/>
        <a:ext cx="75044" cy="75044"/>
      </dsp:txXfrm>
    </dsp:sp>
    <dsp:sp modelId="{CB5DAE1B-D9AD-4C7A-8055-D9709BEF6D59}">
      <dsp:nvSpPr>
        <dsp:cNvPr id="0" name=""/>
        <dsp:cNvSpPr/>
      </dsp:nvSpPr>
      <dsp:spPr>
        <a:xfrm>
          <a:off x="1402556" y="890624"/>
          <a:ext cx="793846" cy="2098531"/>
        </a:xfrm>
        <a:custGeom>
          <a:avLst/>
          <a:gdLst/>
          <a:ahLst/>
          <a:cxnLst/>
          <a:rect l="0" t="0" r="0" b="0"/>
          <a:pathLst>
            <a:path>
              <a:moveTo>
                <a:pt x="0" y="2098531"/>
              </a:moveTo>
              <a:lnTo>
                <a:pt x="396923" y="2098531"/>
              </a:lnTo>
              <a:lnTo>
                <a:pt x="396923" y="0"/>
              </a:lnTo>
              <a:lnTo>
                <a:pt x="79384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743387" y="1883798"/>
        <a:ext cx="112183" cy="112183"/>
      </dsp:txXfrm>
    </dsp:sp>
    <dsp:sp modelId="{637DBD5D-5FC3-4CF8-ADA5-51EBDAEE07B8}">
      <dsp:nvSpPr>
        <dsp:cNvPr id="0" name=""/>
        <dsp:cNvSpPr/>
      </dsp:nvSpPr>
      <dsp:spPr>
        <a:xfrm>
          <a:off x="0" y="2462117"/>
          <a:ext cx="1751036" cy="105407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methods to create elements dynamically</a:t>
          </a:r>
          <a:endParaRPr lang="en-IN" sz="1600" b="0" kern="1200" dirty="0"/>
        </a:p>
      </dsp:txBody>
      <dsp:txXfrm>
        <a:off x="51455" y="2513572"/>
        <a:ext cx="1648126" cy="951166"/>
      </dsp:txXfrm>
    </dsp:sp>
    <dsp:sp modelId="{DA878A0C-1FB2-4469-B37A-4E24C2249351}">
      <dsp:nvSpPr>
        <dsp:cNvPr id="0" name=""/>
        <dsp:cNvSpPr/>
      </dsp:nvSpPr>
      <dsp:spPr>
        <a:xfrm>
          <a:off x="2196402" y="617426"/>
          <a:ext cx="1639954" cy="546396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createElement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223074" y="644098"/>
        <a:ext cx="1586610" cy="493052"/>
      </dsp:txXfrm>
    </dsp:sp>
    <dsp:sp modelId="{8018B482-2EE0-4DC2-A04D-A9E518A44C85}">
      <dsp:nvSpPr>
        <dsp:cNvPr id="0" name=""/>
        <dsp:cNvSpPr/>
      </dsp:nvSpPr>
      <dsp:spPr>
        <a:xfrm>
          <a:off x="2196402" y="1442192"/>
          <a:ext cx="1639954" cy="54639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cloneNode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223074" y="1468864"/>
        <a:ext cx="1586610" cy="493052"/>
      </dsp:txXfrm>
    </dsp:sp>
    <dsp:sp modelId="{3590F7F1-98DC-4533-9178-7ABB45012DA1}">
      <dsp:nvSpPr>
        <dsp:cNvPr id="0" name=""/>
        <dsp:cNvSpPr/>
      </dsp:nvSpPr>
      <dsp:spPr>
        <a:xfrm>
          <a:off x="2196402" y="2266958"/>
          <a:ext cx="1639954" cy="546396"/>
        </a:xfrm>
        <a:prstGeom prst="flowChartAlternateProcess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createTextNode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223074" y="2293630"/>
        <a:ext cx="1586610" cy="493052"/>
      </dsp:txXfrm>
    </dsp:sp>
    <dsp:sp modelId="{34F92390-DE78-4941-B670-86C23C6E6EF7}">
      <dsp:nvSpPr>
        <dsp:cNvPr id="0" name=""/>
        <dsp:cNvSpPr/>
      </dsp:nvSpPr>
      <dsp:spPr>
        <a:xfrm>
          <a:off x="2196402" y="3091724"/>
          <a:ext cx="1639954" cy="54639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innerHTML</a:t>
          </a:r>
          <a:endParaRPr lang="en-IN" sz="1600" b="0" kern="1200" dirty="0"/>
        </a:p>
      </dsp:txBody>
      <dsp:txXfrm>
        <a:off x="2223074" y="3118396"/>
        <a:ext cx="1586610" cy="493052"/>
      </dsp:txXfrm>
    </dsp:sp>
    <dsp:sp modelId="{77225221-7555-405F-B1BB-9F7867EDAEC9}">
      <dsp:nvSpPr>
        <dsp:cNvPr id="0" name=""/>
        <dsp:cNvSpPr/>
      </dsp:nvSpPr>
      <dsp:spPr>
        <a:xfrm>
          <a:off x="2196402" y="3916491"/>
          <a:ext cx="1639954" cy="54639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 err="1"/>
            <a:t>insertAdjacentHTML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223074" y="3943163"/>
        <a:ext cx="1586610" cy="493052"/>
      </dsp:txXfrm>
    </dsp:sp>
    <dsp:sp modelId="{C37CDEF3-1139-428B-B4AC-D8220585C07F}">
      <dsp:nvSpPr>
        <dsp:cNvPr id="0" name=""/>
        <dsp:cNvSpPr/>
      </dsp:nvSpPr>
      <dsp:spPr>
        <a:xfrm>
          <a:off x="2196402" y="4741257"/>
          <a:ext cx="1736482" cy="513203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/>
            <a:t>document.write</a:t>
          </a:r>
          <a:r>
            <a:rPr lang="en-US" sz="1600" b="0" kern="1200" dirty="0"/>
            <a:t>()</a:t>
          </a:r>
          <a:endParaRPr lang="en-IN" sz="1600" b="0" kern="1200" dirty="0"/>
        </a:p>
      </dsp:txBody>
      <dsp:txXfrm>
        <a:off x="2221454" y="4766309"/>
        <a:ext cx="1686378" cy="46309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556A3-D479-4DF3-B713-74E69BD721DC}">
      <dsp:nvSpPr>
        <dsp:cNvPr id="0" name=""/>
        <dsp:cNvSpPr/>
      </dsp:nvSpPr>
      <dsp:spPr>
        <a:xfrm>
          <a:off x="383369" y="323705"/>
          <a:ext cx="2590703" cy="857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Method1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(try-catch)</a:t>
          </a:r>
          <a:endParaRPr lang="en-IN" sz="2000" kern="1200" dirty="0"/>
        </a:p>
      </dsp:txBody>
      <dsp:txXfrm>
        <a:off x="408481" y="348817"/>
        <a:ext cx="1408357" cy="807166"/>
      </dsp:txXfrm>
    </dsp:sp>
    <dsp:sp modelId="{73043BDE-210F-4C41-BEDA-8F84F1EB79D1}">
      <dsp:nvSpPr>
        <dsp:cNvPr id="0" name=""/>
        <dsp:cNvSpPr/>
      </dsp:nvSpPr>
      <dsp:spPr>
        <a:xfrm>
          <a:off x="975859" y="2162907"/>
          <a:ext cx="2590703" cy="857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Method2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(throw)</a:t>
          </a:r>
          <a:endParaRPr lang="en-IN" sz="2000" kern="1200" dirty="0"/>
        </a:p>
      </dsp:txBody>
      <dsp:txXfrm>
        <a:off x="1000971" y="2188019"/>
        <a:ext cx="1328548" cy="807166"/>
      </dsp:txXfrm>
    </dsp:sp>
    <dsp:sp modelId="{3CBF5550-6922-43D7-BD35-710174D26E72}">
      <dsp:nvSpPr>
        <dsp:cNvPr id="0" name=""/>
        <dsp:cNvSpPr/>
      </dsp:nvSpPr>
      <dsp:spPr>
        <a:xfrm>
          <a:off x="1581183" y="1260731"/>
          <a:ext cx="978121" cy="9781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1801260" y="1260731"/>
        <a:ext cx="537967" cy="73603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556A3-D479-4DF3-B713-74E69BD721DC}">
      <dsp:nvSpPr>
        <dsp:cNvPr id="0" name=""/>
        <dsp:cNvSpPr/>
      </dsp:nvSpPr>
      <dsp:spPr>
        <a:xfrm>
          <a:off x="383369" y="323705"/>
          <a:ext cx="2590703" cy="857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Method1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(try-catch)</a:t>
          </a:r>
          <a:endParaRPr lang="en-IN" sz="2000" kern="1200" dirty="0"/>
        </a:p>
      </dsp:txBody>
      <dsp:txXfrm>
        <a:off x="408481" y="348817"/>
        <a:ext cx="1408357" cy="807166"/>
      </dsp:txXfrm>
    </dsp:sp>
    <dsp:sp modelId="{73043BDE-210F-4C41-BEDA-8F84F1EB79D1}">
      <dsp:nvSpPr>
        <dsp:cNvPr id="0" name=""/>
        <dsp:cNvSpPr/>
      </dsp:nvSpPr>
      <dsp:spPr>
        <a:xfrm>
          <a:off x="975859" y="2162907"/>
          <a:ext cx="2590703" cy="857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Method2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(throw)</a:t>
          </a:r>
          <a:endParaRPr lang="en-IN" sz="2000" kern="1200" dirty="0"/>
        </a:p>
      </dsp:txBody>
      <dsp:txXfrm>
        <a:off x="1000971" y="2188019"/>
        <a:ext cx="1328548" cy="807166"/>
      </dsp:txXfrm>
    </dsp:sp>
    <dsp:sp modelId="{3CBF5550-6922-43D7-BD35-710174D26E72}">
      <dsp:nvSpPr>
        <dsp:cNvPr id="0" name=""/>
        <dsp:cNvSpPr/>
      </dsp:nvSpPr>
      <dsp:spPr>
        <a:xfrm>
          <a:off x="1581183" y="1260731"/>
          <a:ext cx="978121" cy="9781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/>
        </a:p>
      </dsp:txBody>
      <dsp:txXfrm>
        <a:off x="1801260" y="1260731"/>
        <a:ext cx="537967" cy="73603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F04EC-4D8D-4241-A82D-0B6884EDEB46}">
      <dsp:nvSpPr>
        <dsp:cNvPr id="0" name=""/>
        <dsp:cNvSpPr/>
      </dsp:nvSpPr>
      <dsp:spPr>
        <a:xfrm>
          <a:off x="1755720" y="2381301"/>
          <a:ext cx="470368" cy="1722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5184" y="0"/>
              </a:lnTo>
              <a:lnTo>
                <a:pt x="235184" y="1722256"/>
              </a:lnTo>
              <a:lnTo>
                <a:pt x="470368" y="172225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solidFill>
              <a:schemeClr val="tx1"/>
            </a:solidFill>
          </a:endParaRPr>
        </a:p>
      </dsp:txBody>
      <dsp:txXfrm>
        <a:off x="1946271" y="3197796"/>
        <a:ext cx="89266" cy="89266"/>
      </dsp:txXfrm>
    </dsp:sp>
    <dsp:sp modelId="{4BC45A47-D238-4B32-93E0-0FB0CD5D9EFF}">
      <dsp:nvSpPr>
        <dsp:cNvPr id="0" name=""/>
        <dsp:cNvSpPr/>
      </dsp:nvSpPr>
      <dsp:spPr>
        <a:xfrm>
          <a:off x="1755720" y="2381301"/>
          <a:ext cx="470368" cy="338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5184" y="0"/>
              </a:lnTo>
              <a:lnTo>
                <a:pt x="235184" y="338536"/>
              </a:lnTo>
              <a:lnTo>
                <a:pt x="470368" y="33853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solidFill>
              <a:schemeClr val="tx1"/>
            </a:solidFill>
          </a:endParaRPr>
        </a:p>
      </dsp:txBody>
      <dsp:txXfrm>
        <a:off x="1976416" y="2536081"/>
        <a:ext cx="28976" cy="28976"/>
      </dsp:txXfrm>
    </dsp:sp>
    <dsp:sp modelId="{9BA26342-9B4C-41F0-B8B4-060129A2ACC8}">
      <dsp:nvSpPr>
        <dsp:cNvPr id="0" name=""/>
        <dsp:cNvSpPr/>
      </dsp:nvSpPr>
      <dsp:spPr>
        <a:xfrm>
          <a:off x="1755720" y="1648139"/>
          <a:ext cx="470368" cy="733161"/>
        </a:xfrm>
        <a:custGeom>
          <a:avLst/>
          <a:gdLst/>
          <a:ahLst/>
          <a:cxnLst/>
          <a:rect l="0" t="0" r="0" b="0"/>
          <a:pathLst>
            <a:path>
              <a:moveTo>
                <a:pt x="0" y="733161"/>
              </a:moveTo>
              <a:lnTo>
                <a:pt x="235184" y="733161"/>
              </a:lnTo>
              <a:lnTo>
                <a:pt x="235184" y="0"/>
              </a:lnTo>
              <a:lnTo>
                <a:pt x="47036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solidFill>
              <a:schemeClr val="tx1"/>
            </a:solidFill>
          </a:endParaRPr>
        </a:p>
      </dsp:txBody>
      <dsp:txXfrm>
        <a:off x="1969127" y="1992943"/>
        <a:ext cx="43553" cy="43553"/>
      </dsp:txXfrm>
    </dsp:sp>
    <dsp:sp modelId="{022AAF23-F824-466C-9FA7-19EF092B0A84}">
      <dsp:nvSpPr>
        <dsp:cNvPr id="0" name=""/>
        <dsp:cNvSpPr/>
      </dsp:nvSpPr>
      <dsp:spPr>
        <a:xfrm>
          <a:off x="1755720" y="439308"/>
          <a:ext cx="470368" cy="1941993"/>
        </a:xfrm>
        <a:custGeom>
          <a:avLst/>
          <a:gdLst/>
          <a:ahLst/>
          <a:cxnLst/>
          <a:rect l="0" t="0" r="0" b="0"/>
          <a:pathLst>
            <a:path>
              <a:moveTo>
                <a:pt x="0" y="1941993"/>
              </a:moveTo>
              <a:lnTo>
                <a:pt x="235184" y="1941993"/>
              </a:lnTo>
              <a:lnTo>
                <a:pt x="235184" y="0"/>
              </a:lnTo>
              <a:lnTo>
                <a:pt x="47036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solidFill>
              <a:schemeClr val="tx1"/>
            </a:solidFill>
          </a:endParaRPr>
        </a:p>
      </dsp:txBody>
      <dsp:txXfrm>
        <a:off x="1940951" y="1360351"/>
        <a:ext cx="99907" cy="99907"/>
      </dsp:txXfrm>
    </dsp:sp>
    <dsp:sp modelId="{D01D2B03-8DBE-4558-97C4-EBE058807FCD}">
      <dsp:nvSpPr>
        <dsp:cNvPr id="0" name=""/>
        <dsp:cNvSpPr/>
      </dsp:nvSpPr>
      <dsp:spPr>
        <a:xfrm>
          <a:off x="-50478" y="1503929"/>
          <a:ext cx="1857652" cy="1754745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errors</a:t>
          </a:r>
          <a:r>
            <a:rPr lang="en-IN" sz="1800" kern="1200" dirty="0"/>
            <a:t> </a:t>
          </a:r>
        </a:p>
      </dsp:txBody>
      <dsp:txXfrm>
        <a:off x="35180" y="1589587"/>
        <a:ext cx="1686336" cy="1583429"/>
      </dsp:txXfrm>
    </dsp:sp>
    <dsp:sp modelId="{28B83880-AFDF-4091-B5FB-1F8B9A651006}">
      <dsp:nvSpPr>
        <dsp:cNvPr id="0" name=""/>
        <dsp:cNvSpPr/>
      </dsp:nvSpPr>
      <dsp:spPr>
        <a:xfrm>
          <a:off x="2226089" y="186121"/>
          <a:ext cx="1967439" cy="50637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Syntax Error</a:t>
          </a:r>
          <a:endParaRPr lang="en-IN" sz="1800" kern="1200" dirty="0"/>
        </a:p>
      </dsp:txBody>
      <dsp:txXfrm>
        <a:off x="2250808" y="210840"/>
        <a:ext cx="1918001" cy="456934"/>
      </dsp:txXfrm>
    </dsp:sp>
    <dsp:sp modelId="{3AC4F682-D266-45F4-B9F9-DB9987EB6C2A}">
      <dsp:nvSpPr>
        <dsp:cNvPr id="0" name=""/>
        <dsp:cNvSpPr/>
      </dsp:nvSpPr>
      <dsp:spPr>
        <a:xfrm>
          <a:off x="2226089" y="1394953"/>
          <a:ext cx="1967439" cy="50637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Reference Error</a:t>
          </a:r>
          <a:endParaRPr lang="en-IN" sz="1800" kern="1200" dirty="0"/>
        </a:p>
      </dsp:txBody>
      <dsp:txXfrm>
        <a:off x="2250808" y="1419672"/>
        <a:ext cx="1918001" cy="456934"/>
      </dsp:txXfrm>
    </dsp:sp>
    <dsp:sp modelId="{9E48A47E-38FD-4539-AAE8-F3F01CC9085C}">
      <dsp:nvSpPr>
        <dsp:cNvPr id="0" name=""/>
        <dsp:cNvSpPr/>
      </dsp:nvSpPr>
      <dsp:spPr>
        <a:xfrm>
          <a:off x="2226089" y="2466651"/>
          <a:ext cx="1967439" cy="506372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Type Error</a:t>
          </a:r>
          <a:endParaRPr lang="en-IN" sz="1800" kern="1200" dirty="0"/>
        </a:p>
      </dsp:txBody>
      <dsp:txXfrm>
        <a:off x="2250808" y="2491370"/>
        <a:ext cx="1918001" cy="456934"/>
      </dsp:txXfrm>
    </dsp:sp>
    <dsp:sp modelId="{A7AE228F-101D-4C36-8CAE-803554450EF5}">
      <dsp:nvSpPr>
        <dsp:cNvPr id="0" name=""/>
        <dsp:cNvSpPr/>
      </dsp:nvSpPr>
      <dsp:spPr>
        <a:xfrm>
          <a:off x="2226089" y="3843256"/>
          <a:ext cx="1967439" cy="52060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Range Error</a:t>
          </a:r>
          <a:endParaRPr lang="en-IN" sz="1800" kern="1200" dirty="0"/>
        </a:p>
      </dsp:txBody>
      <dsp:txXfrm>
        <a:off x="2251503" y="3868670"/>
        <a:ext cx="1916611" cy="46977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8ACC-B12F-4026-93D7-A133D17E602C}">
      <dsp:nvSpPr>
        <dsp:cNvPr id="0" name=""/>
        <dsp:cNvSpPr/>
      </dsp:nvSpPr>
      <dsp:spPr>
        <a:xfrm>
          <a:off x="403867" y="1637084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431646" y="1664863"/>
        <a:ext cx="1841315" cy="892878"/>
      </dsp:txXfrm>
    </dsp:sp>
    <dsp:sp modelId="{A777825A-C574-4C37-B1D5-E417AC512871}">
      <dsp:nvSpPr>
        <dsp:cNvPr id="0" name=""/>
        <dsp:cNvSpPr/>
      </dsp:nvSpPr>
      <dsp:spPr>
        <a:xfrm rot="17692822">
          <a:off x="1778398" y="1273061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1248190"/>
        <a:ext cx="90171" cy="90171"/>
      </dsp:txXfrm>
    </dsp:sp>
    <dsp:sp modelId="{74AF17F8-11C5-4C4D-9889-4D709BEFA36E}">
      <dsp:nvSpPr>
        <dsp:cNvPr id="0" name=""/>
        <dsp:cNvSpPr/>
      </dsp:nvSpPr>
      <dsp:spPr>
        <a:xfrm>
          <a:off x="3059490" y="1030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String/ number/ </a:t>
          </a:r>
          <a:r>
            <a:rPr lang="en-IN" sz="1800" b="0" i="0" kern="1200" dirty="0" err="1"/>
            <a:t>boolean</a:t>
          </a:r>
          <a:r>
            <a:rPr lang="en-IN" sz="1800" b="0" i="0" kern="1200" dirty="0"/>
            <a:t>/ null/ undefined</a:t>
          </a:r>
          <a:endParaRPr lang="en-IN" sz="1800" kern="1200" dirty="0"/>
        </a:p>
      </dsp:txBody>
      <dsp:txXfrm>
        <a:off x="3087269" y="28809"/>
        <a:ext cx="1841315" cy="892878"/>
      </dsp:txXfrm>
    </dsp:sp>
    <dsp:sp modelId="{FA016B54-12CF-40F2-ACCB-DCF3A2D8940B}">
      <dsp:nvSpPr>
        <dsp:cNvPr id="0" name=""/>
        <dsp:cNvSpPr/>
      </dsp:nvSpPr>
      <dsp:spPr>
        <a:xfrm rot="19390530">
          <a:off x="2206178" y="1807026"/>
          <a:ext cx="94787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4787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56418" y="1803544"/>
        <a:ext cx="47393" cy="47393"/>
      </dsp:txXfrm>
    </dsp:sp>
    <dsp:sp modelId="{3744B4FA-EDFC-41A1-A9AF-233C48BE97B5}">
      <dsp:nvSpPr>
        <dsp:cNvPr id="0" name=""/>
        <dsp:cNvSpPr/>
      </dsp:nvSpPr>
      <dsp:spPr>
        <a:xfrm>
          <a:off x="3059490" y="1068961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Array</a:t>
          </a:r>
          <a:endParaRPr lang="en-IN" sz="1800" kern="1200" dirty="0"/>
        </a:p>
      </dsp:txBody>
      <dsp:txXfrm>
        <a:off x="3087269" y="1096740"/>
        <a:ext cx="1841315" cy="892878"/>
      </dsp:txXfrm>
    </dsp:sp>
    <dsp:sp modelId="{61910056-D8A4-47E6-A9B6-D2C93D7424FF}">
      <dsp:nvSpPr>
        <dsp:cNvPr id="0" name=""/>
        <dsp:cNvSpPr/>
      </dsp:nvSpPr>
      <dsp:spPr>
        <a:xfrm rot="2074011">
          <a:off x="2221109" y="2347013"/>
          <a:ext cx="90215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215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49632" y="2344674"/>
        <a:ext cx="45107" cy="45107"/>
      </dsp:txXfrm>
    </dsp:sp>
    <dsp:sp modelId="{1FEA855C-C1DE-4708-9040-6BA8817FF69B}">
      <dsp:nvSpPr>
        <dsp:cNvPr id="0" name=""/>
        <dsp:cNvSpPr/>
      </dsp:nvSpPr>
      <dsp:spPr>
        <a:xfrm>
          <a:off x="3043632" y="2148936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071411" y="2176715"/>
        <a:ext cx="1841315" cy="892878"/>
      </dsp:txXfrm>
    </dsp:sp>
    <dsp:sp modelId="{4A4155C0-70DD-4661-BCC8-0BF954A053BD}">
      <dsp:nvSpPr>
        <dsp:cNvPr id="0" name=""/>
        <dsp:cNvSpPr/>
      </dsp:nvSpPr>
      <dsp:spPr>
        <a:xfrm rot="3907178">
          <a:off x="1778398" y="2909114"/>
          <a:ext cx="1803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0343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635029" y="2884243"/>
        <a:ext cx="90171" cy="90171"/>
      </dsp:txXfrm>
    </dsp:sp>
    <dsp:sp modelId="{2E95151C-B502-4C41-A713-E881D229C78E}">
      <dsp:nvSpPr>
        <dsp:cNvPr id="0" name=""/>
        <dsp:cNvSpPr/>
      </dsp:nvSpPr>
      <dsp:spPr>
        <a:xfrm>
          <a:off x="3059490" y="3273137"/>
          <a:ext cx="1896873" cy="948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</a:t>
          </a:r>
          <a:endParaRPr lang="en-IN" sz="1800" kern="1200" dirty="0"/>
        </a:p>
      </dsp:txBody>
      <dsp:txXfrm>
        <a:off x="3087269" y="3300916"/>
        <a:ext cx="1841315" cy="89287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4D782-68F9-47F3-B9E3-AB763A2000F8}">
      <dsp:nvSpPr>
        <dsp:cNvPr id="0" name=""/>
        <dsp:cNvSpPr/>
      </dsp:nvSpPr>
      <dsp:spPr>
        <a:xfrm>
          <a:off x="5051614" y="389533"/>
          <a:ext cx="4124894" cy="352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225"/>
              </a:lnTo>
              <a:lnTo>
                <a:pt x="4124894" y="176225"/>
              </a:lnTo>
              <a:lnTo>
                <a:pt x="4124894" y="35238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D0124-EE43-46E5-8F2F-ECBCB137AB64}">
      <dsp:nvSpPr>
        <dsp:cNvPr id="0" name=""/>
        <dsp:cNvSpPr/>
      </dsp:nvSpPr>
      <dsp:spPr>
        <a:xfrm>
          <a:off x="4999905" y="389533"/>
          <a:ext cx="91440" cy="352325"/>
        </a:xfrm>
        <a:custGeom>
          <a:avLst/>
          <a:gdLst/>
          <a:ahLst/>
          <a:cxnLst/>
          <a:rect l="0" t="0" r="0" b="0"/>
          <a:pathLst>
            <a:path>
              <a:moveTo>
                <a:pt x="51709" y="0"/>
              </a:moveTo>
              <a:lnTo>
                <a:pt x="51709" y="176162"/>
              </a:lnTo>
              <a:lnTo>
                <a:pt x="45720" y="176162"/>
              </a:lnTo>
              <a:lnTo>
                <a:pt x="45720" y="3523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1365047" y="389533"/>
          <a:ext cx="3686567" cy="352388"/>
        </a:xfrm>
        <a:custGeom>
          <a:avLst/>
          <a:gdLst/>
          <a:ahLst/>
          <a:cxnLst/>
          <a:rect l="0" t="0" r="0" b="0"/>
          <a:pathLst>
            <a:path>
              <a:moveTo>
                <a:pt x="3686567" y="0"/>
              </a:moveTo>
              <a:lnTo>
                <a:pt x="3686567" y="176225"/>
              </a:lnTo>
              <a:lnTo>
                <a:pt x="0" y="176225"/>
              </a:lnTo>
              <a:lnTo>
                <a:pt x="0" y="35238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3185681" y="62"/>
          <a:ext cx="3731866" cy="389470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Ways to create and initialize an object  </a:t>
          </a:r>
          <a:endParaRPr lang="en-IN" sz="1800" kern="1200" dirty="0"/>
        </a:p>
      </dsp:txBody>
      <dsp:txXfrm>
        <a:off x="3204693" y="19074"/>
        <a:ext cx="3693842" cy="351446"/>
      </dsp:txXfrm>
    </dsp:sp>
    <dsp:sp modelId="{CA85ED4C-532E-4DEC-AB49-EC0B4622C620}">
      <dsp:nvSpPr>
        <dsp:cNvPr id="0" name=""/>
        <dsp:cNvSpPr/>
      </dsp:nvSpPr>
      <dsp:spPr>
        <a:xfrm>
          <a:off x="180453" y="741921"/>
          <a:ext cx="2369188" cy="38224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 Literal</a:t>
          </a:r>
          <a:endParaRPr lang="en-IN" sz="1800" kern="1200" dirty="0"/>
        </a:p>
      </dsp:txBody>
      <dsp:txXfrm>
        <a:off x="199112" y="760580"/>
        <a:ext cx="2331870" cy="344930"/>
      </dsp:txXfrm>
    </dsp:sp>
    <dsp:sp modelId="{89772FA9-599A-4DD5-BAC2-272C34584FDF}">
      <dsp:nvSpPr>
        <dsp:cNvPr id="0" name=""/>
        <dsp:cNvSpPr/>
      </dsp:nvSpPr>
      <dsp:spPr>
        <a:xfrm>
          <a:off x="3861031" y="741859"/>
          <a:ext cx="2369188" cy="38224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 Constructor</a:t>
          </a:r>
          <a:endParaRPr lang="en-IN" sz="1800" kern="1200" dirty="0"/>
        </a:p>
      </dsp:txBody>
      <dsp:txXfrm>
        <a:off x="3879690" y="760518"/>
        <a:ext cx="2331870" cy="344930"/>
      </dsp:txXfrm>
    </dsp:sp>
    <dsp:sp modelId="{48C76A29-71E7-4C63-8141-DDAB5F3308DC}">
      <dsp:nvSpPr>
        <dsp:cNvPr id="0" name=""/>
        <dsp:cNvSpPr/>
      </dsp:nvSpPr>
      <dsp:spPr>
        <a:xfrm>
          <a:off x="7766527" y="741921"/>
          <a:ext cx="2819963" cy="38224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Object.create</a:t>
          </a:r>
          <a:r>
            <a:rPr lang="en-IN" sz="1800" b="0" i="0" kern="1200" dirty="0"/>
            <a:t>() Method</a:t>
          </a:r>
          <a:endParaRPr lang="en-IN" sz="1800" kern="1200" dirty="0"/>
        </a:p>
      </dsp:txBody>
      <dsp:txXfrm>
        <a:off x="7785186" y="760580"/>
        <a:ext cx="2782645" cy="34493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2440E-0073-48A9-8191-EA5177CD1D93}">
      <dsp:nvSpPr>
        <dsp:cNvPr id="0" name=""/>
        <dsp:cNvSpPr/>
      </dsp:nvSpPr>
      <dsp:spPr>
        <a:xfrm>
          <a:off x="2044113" y="2515522"/>
          <a:ext cx="1196172" cy="1345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8086" y="0"/>
              </a:lnTo>
              <a:lnTo>
                <a:pt x="598086" y="1345586"/>
              </a:lnTo>
              <a:lnTo>
                <a:pt x="1196172" y="134558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597189" y="3143305"/>
        <a:ext cx="90019" cy="90019"/>
      </dsp:txXfrm>
    </dsp:sp>
    <dsp:sp modelId="{D887F945-8F66-412C-8CC0-5180CB5B56CB}">
      <dsp:nvSpPr>
        <dsp:cNvPr id="0" name=""/>
        <dsp:cNvSpPr/>
      </dsp:nvSpPr>
      <dsp:spPr>
        <a:xfrm>
          <a:off x="2044113" y="2322881"/>
          <a:ext cx="1215368" cy="192640"/>
        </a:xfrm>
        <a:custGeom>
          <a:avLst/>
          <a:gdLst/>
          <a:ahLst/>
          <a:cxnLst/>
          <a:rect l="0" t="0" r="0" b="0"/>
          <a:pathLst>
            <a:path>
              <a:moveTo>
                <a:pt x="0" y="192640"/>
              </a:moveTo>
              <a:lnTo>
                <a:pt x="607684" y="192640"/>
              </a:lnTo>
              <a:lnTo>
                <a:pt x="607684" y="0"/>
              </a:lnTo>
              <a:lnTo>
                <a:pt x="121536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621034" y="2388438"/>
        <a:ext cx="61527" cy="61527"/>
      </dsp:txXfrm>
    </dsp:sp>
    <dsp:sp modelId="{67BC8DFD-FCF4-4B99-A8FF-3928392CE229}">
      <dsp:nvSpPr>
        <dsp:cNvPr id="0" name=""/>
        <dsp:cNvSpPr/>
      </dsp:nvSpPr>
      <dsp:spPr>
        <a:xfrm>
          <a:off x="2044113" y="701875"/>
          <a:ext cx="1215368" cy="1813647"/>
        </a:xfrm>
        <a:custGeom>
          <a:avLst/>
          <a:gdLst/>
          <a:ahLst/>
          <a:cxnLst/>
          <a:rect l="0" t="0" r="0" b="0"/>
          <a:pathLst>
            <a:path>
              <a:moveTo>
                <a:pt x="0" y="1813647"/>
              </a:moveTo>
              <a:lnTo>
                <a:pt x="607684" y="1813647"/>
              </a:lnTo>
              <a:lnTo>
                <a:pt x="607684" y="0"/>
              </a:lnTo>
              <a:lnTo>
                <a:pt x="121536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597217" y="1554118"/>
        <a:ext cx="109160" cy="109160"/>
      </dsp:txXfrm>
    </dsp:sp>
    <dsp:sp modelId="{0450B0F9-0497-4625-9646-572662922BA9}">
      <dsp:nvSpPr>
        <dsp:cNvPr id="0" name=""/>
        <dsp:cNvSpPr/>
      </dsp:nvSpPr>
      <dsp:spPr>
        <a:xfrm>
          <a:off x="0" y="1613518"/>
          <a:ext cx="2284219" cy="180400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 Ways to iterate over the properties of an object</a:t>
          </a:r>
          <a:endParaRPr lang="en-IN" sz="1600" kern="1200" dirty="0"/>
        </a:p>
      </dsp:txBody>
      <dsp:txXfrm>
        <a:off x="88064" y="1701582"/>
        <a:ext cx="2108091" cy="1627879"/>
      </dsp:txXfrm>
    </dsp:sp>
    <dsp:sp modelId="{0CCE648B-78CB-4E40-A472-0FEA5EA7BFB1}">
      <dsp:nvSpPr>
        <dsp:cNvPr id="0" name=""/>
        <dsp:cNvSpPr/>
      </dsp:nvSpPr>
      <dsp:spPr>
        <a:xfrm>
          <a:off x="3259482" y="335968"/>
          <a:ext cx="2320453" cy="7318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1. for...in loop</a:t>
          </a:r>
          <a:endParaRPr lang="en-IN" sz="1600" kern="1200" dirty="0"/>
        </a:p>
      </dsp:txBody>
      <dsp:txXfrm>
        <a:off x="3295206" y="371692"/>
        <a:ext cx="2249005" cy="660365"/>
      </dsp:txXfrm>
    </dsp:sp>
    <dsp:sp modelId="{8AC58D86-5286-45B4-88C5-C9265D47FACF}">
      <dsp:nvSpPr>
        <dsp:cNvPr id="0" name=""/>
        <dsp:cNvSpPr/>
      </dsp:nvSpPr>
      <dsp:spPr>
        <a:xfrm>
          <a:off x="3259482" y="1956975"/>
          <a:ext cx="2320453" cy="7318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2. </a:t>
          </a:r>
          <a:r>
            <a:rPr lang="en-IN" sz="1600" b="0" kern="1200" dirty="0" err="1"/>
            <a:t>Object.keys</a:t>
          </a:r>
          <a:r>
            <a:rPr lang="en-IN" sz="1600" b="0" kern="1200" dirty="0"/>
            <a:t>() &amp; </a:t>
          </a:r>
          <a:r>
            <a:rPr lang="en-IN" sz="1600" b="0" kern="1200" dirty="0" err="1"/>
            <a:t>forEach</a:t>
          </a:r>
          <a:r>
            <a:rPr lang="en-IN" sz="1600" b="0" kern="1200" dirty="0"/>
            <a:t>()</a:t>
          </a:r>
          <a:endParaRPr lang="en-IN" sz="1600" kern="1200" dirty="0"/>
        </a:p>
      </dsp:txBody>
      <dsp:txXfrm>
        <a:off x="3295206" y="1992699"/>
        <a:ext cx="2249005" cy="660365"/>
      </dsp:txXfrm>
    </dsp:sp>
    <dsp:sp modelId="{80B75DD3-B432-41A4-BAD8-F53CCD7CE335}">
      <dsp:nvSpPr>
        <dsp:cNvPr id="0" name=""/>
        <dsp:cNvSpPr/>
      </dsp:nvSpPr>
      <dsp:spPr>
        <a:xfrm>
          <a:off x="3240285" y="3495202"/>
          <a:ext cx="2320453" cy="73181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3. </a:t>
          </a:r>
          <a:r>
            <a:rPr lang="en-IN" sz="1600" b="0" kern="1200" dirty="0" err="1"/>
            <a:t>Object.values</a:t>
          </a:r>
          <a:r>
            <a:rPr lang="en-IN" sz="1600" b="0" kern="1200" dirty="0"/>
            <a:t>() &amp; </a:t>
          </a:r>
          <a:r>
            <a:rPr lang="en-IN" sz="1600" b="0" kern="1200" dirty="0" err="1"/>
            <a:t>forEach</a:t>
          </a:r>
          <a:r>
            <a:rPr lang="en-IN" sz="1600" b="0" kern="1200" dirty="0"/>
            <a:t>()</a:t>
          </a:r>
          <a:endParaRPr lang="en-IN" sz="1600" kern="1200" dirty="0"/>
        </a:p>
      </dsp:txBody>
      <dsp:txXfrm>
        <a:off x="3276009" y="3530926"/>
        <a:ext cx="2249005" cy="66036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2440E-0073-48A9-8191-EA5177CD1D93}">
      <dsp:nvSpPr>
        <dsp:cNvPr id="0" name=""/>
        <dsp:cNvSpPr/>
      </dsp:nvSpPr>
      <dsp:spPr>
        <a:xfrm>
          <a:off x="1180566" y="2375118"/>
          <a:ext cx="652816" cy="1187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6408" y="0"/>
              </a:lnTo>
              <a:lnTo>
                <a:pt x="326408" y="1187686"/>
              </a:lnTo>
              <a:lnTo>
                <a:pt x="652816" y="118768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73093" y="2935080"/>
        <a:ext cx="67763" cy="67763"/>
      </dsp:txXfrm>
    </dsp:sp>
    <dsp:sp modelId="{D887F945-8F66-412C-8CC0-5180CB5B56CB}">
      <dsp:nvSpPr>
        <dsp:cNvPr id="0" name=""/>
        <dsp:cNvSpPr/>
      </dsp:nvSpPr>
      <dsp:spPr>
        <a:xfrm>
          <a:off x="1180566" y="2329398"/>
          <a:ext cx="6528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6408" y="45720"/>
              </a:lnTo>
              <a:lnTo>
                <a:pt x="326408" y="48736"/>
              </a:lnTo>
              <a:lnTo>
                <a:pt x="652816" y="487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90654" y="2358797"/>
        <a:ext cx="32641" cy="32641"/>
      </dsp:txXfrm>
    </dsp:sp>
    <dsp:sp modelId="{67BC8DFD-FCF4-4B99-A8FF-3928392CE229}">
      <dsp:nvSpPr>
        <dsp:cNvPr id="0" name=""/>
        <dsp:cNvSpPr/>
      </dsp:nvSpPr>
      <dsp:spPr>
        <a:xfrm>
          <a:off x="1180566" y="1303605"/>
          <a:ext cx="652816" cy="1071512"/>
        </a:xfrm>
        <a:custGeom>
          <a:avLst/>
          <a:gdLst/>
          <a:ahLst/>
          <a:cxnLst/>
          <a:rect l="0" t="0" r="0" b="0"/>
          <a:pathLst>
            <a:path>
              <a:moveTo>
                <a:pt x="0" y="1071512"/>
              </a:moveTo>
              <a:lnTo>
                <a:pt x="326408" y="1071512"/>
              </a:lnTo>
              <a:lnTo>
                <a:pt x="326408" y="0"/>
              </a:lnTo>
              <a:lnTo>
                <a:pt x="65281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475607" y="1807994"/>
        <a:ext cx="62735" cy="62735"/>
      </dsp:txXfrm>
    </dsp:sp>
    <dsp:sp modelId="{0450B0F9-0497-4625-9646-572662922BA9}">
      <dsp:nvSpPr>
        <dsp:cNvPr id="0" name=""/>
        <dsp:cNvSpPr/>
      </dsp:nvSpPr>
      <dsp:spPr>
        <a:xfrm>
          <a:off x="-56253" y="1819183"/>
          <a:ext cx="1361770" cy="11118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Ways to clone or copy an object</a:t>
          </a:r>
          <a:endParaRPr lang="en-IN" sz="1600" kern="1200" dirty="0"/>
        </a:p>
      </dsp:txBody>
      <dsp:txXfrm>
        <a:off x="-1976" y="1873460"/>
        <a:ext cx="1253216" cy="1003316"/>
      </dsp:txXfrm>
    </dsp:sp>
    <dsp:sp modelId="{0CCE648B-78CB-4E40-A472-0FEA5EA7BFB1}">
      <dsp:nvSpPr>
        <dsp:cNvPr id="0" name=""/>
        <dsp:cNvSpPr/>
      </dsp:nvSpPr>
      <dsp:spPr>
        <a:xfrm>
          <a:off x="1833383" y="1004700"/>
          <a:ext cx="1528589" cy="5978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1. Spread Syntax (...)</a:t>
          </a:r>
          <a:endParaRPr lang="en-IN" sz="1600" kern="1200" dirty="0"/>
        </a:p>
      </dsp:txBody>
      <dsp:txXfrm>
        <a:off x="1862566" y="1033883"/>
        <a:ext cx="1470223" cy="539443"/>
      </dsp:txXfrm>
    </dsp:sp>
    <dsp:sp modelId="{8AC58D86-5286-45B4-88C5-C9265D47FACF}">
      <dsp:nvSpPr>
        <dsp:cNvPr id="0" name=""/>
        <dsp:cNvSpPr/>
      </dsp:nvSpPr>
      <dsp:spPr>
        <a:xfrm>
          <a:off x="1833383" y="2079229"/>
          <a:ext cx="1528589" cy="5978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kern="1200" dirty="0"/>
            <a:t>2. </a:t>
          </a:r>
          <a:r>
            <a:rPr lang="en-IN" sz="1600" b="0" kern="1200" dirty="0" err="1"/>
            <a:t>Object.assign</a:t>
          </a:r>
          <a:r>
            <a:rPr lang="en-IN" sz="1600" b="0" kern="1200" dirty="0"/>
            <a:t>() </a:t>
          </a:r>
          <a:endParaRPr lang="en-IN" sz="1600" kern="1200" dirty="0"/>
        </a:p>
      </dsp:txBody>
      <dsp:txXfrm>
        <a:off x="1862566" y="2108412"/>
        <a:ext cx="1470223" cy="539443"/>
      </dsp:txXfrm>
    </dsp:sp>
    <dsp:sp modelId="{80B75DD3-B432-41A4-BAD8-F53CCD7CE335}">
      <dsp:nvSpPr>
        <dsp:cNvPr id="0" name=""/>
        <dsp:cNvSpPr/>
      </dsp:nvSpPr>
      <dsp:spPr>
        <a:xfrm>
          <a:off x="1833383" y="3263900"/>
          <a:ext cx="1528589" cy="5978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</a:t>
          </a:r>
          <a:r>
            <a:rPr lang="en-US" sz="1600" kern="1200" dirty="0" err="1"/>
            <a:t>JSON.parse</a:t>
          </a:r>
          <a:r>
            <a:rPr lang="en-US" sz="1600" kern="1200" dirty="0"/>
            <a:t>() &amp; </a:t>
          </a:r>
          <a:r>
            <a:rPr lang="en-US" sz="1600" kern="1200" dirty="0" err="1"/>
            <a:t>JSON.stringify</a:t>
          </a:r>
          <a:r>
            <a:rPr lang="en-US" sz="1600" kern="1200" dirty="0"/>
            <a:t>() </a:t>
          </a:r>
          <a:endParaRPr lang="en-IN" sz="1600" kern="1200" dirty="0"/>
        </a:p>
      </dsp:txBody>
      <dsp:txXfrm>
        <a:off x="1862566" y="3293083"/>
        <a:ext cx="1470223" cy="5394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0E19E-DA5D-401B-9DE7-702819F8C182}">
      <dsp:nvSpPr>
        <dsp:cNvPr id="0" name=""/>
        <dsp:cNvSpPr/>
      </dsp:nvSpPr>
      <dsp:spPr>
        <a:xfrm>
          <a:off x="1219008" y="2592994"/>
          <a:ext cx="818105" cy="1528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9052" y="0"/>
              </a:lnTo>
              <a:lnTo>
                <a:pt x="409052" y="1528495"/>
              </a:lnTo>
              <a:lnTo>
                <a:pt x="818105" y="152849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84720" y="3313901"/>
        <a:ext cx="86683" cy="86683"/>
      </dsp:txXfrm>
    </dsp:sp>
    <dsp:sp modelId="{4D02CD99-53A7-4BBE-958B-696FB6944053}">
      <dsp:nvSpPr>
        <dsp:cNvPr id="0" name=""/>
        <dsp:cNvSpPr/>
      </dsp:nvSpPr>
      <dsp:spPr>
        <a:xfrm>
          <a:off x="1219008" y="2592994"/>
          <a:ext cx="818105" cy="741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9052" y="0"/>
              </a:lnTo>
              <a:lnTo>
                <a:pt x="409052" y="741123"/>
              </a:lnTo>
              <a:lnTo>
                <a:pt x="818105" y="7411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00464" y="2935959"/>
        <a:ext cx="55194" cy="55194"/>
      </dsp:txXfrm>
    </dsp:sp>
    <dsp:sp modelId="{361842B1-7520-4BFA-A397-004115EE5505}">
      <dsp:nvSpPr>
        <dsp:cNvPr id="0" name=""/>
        <dsp:cNvSpPr/>
      </dsp:nvSpPr>
      <dsp:spPr>
        <a:xfrm>
          <a:off x="1219008" y="2501026"/>
          <a:ext cx="818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1968"/>
              </a:moveTo>
              <a:lnTo>
                <a:pt x="409052" y="91968"/>
              </a:lnTo>
              <a:lnTo>
                <a:pt x="409052" y="45720"/>
              </a:lnTo>
              <a:lnTo>
                <a:pt x="818105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607576" y="2526260"/>
        <a:ext cx="40970" cy="40970"/>
      </dsp:txXfrm>
    </dsp:sp>
    <dsp:sp modelId="{7CC7842B-0AB4-4BE4-AED6-057278EA163D}">
      <dsp:nvSpPr>
        <dsp:cNvPr id="0" name=""/>
        <dsp:cNvSpPr/>
      </dsp:nvSpPr>
      <dsp:spPr>
        <a:xfrm>
          <a:off x="1219008" y="1759373"/>
          <a:ext cx="818105" cy="833621"/>
        </a:xfrm>
        <a:custGeom>
          <a:avLst/>
          <a:gdLst/>
          <a:ahLst/>
          <a:cxnLst/>
          <a:rect l="0" t="0" r="0" b="0"/>
          <a:pathLst>
            <a:path>
              <a:moveTo>
                <a:pt x="0" y="833621"/>
              </a:moveTo>
              <a:lnTo>
                <a:pt x="409052" y="833621"/>
              </a:lnTo>
              <a:lnTo>
                <a:pt x="409052" y="0"/>
              </a:lnTo>
              <a:lnTo>
                <a:pt x="8181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98861" y="2146984"/>
        <a:ext cx="58399" cy="58399"/>
      </dsp:txXfrm>
    </dsp:sp>
    <dsp:sp modelId="{CB5DAE1B-D9AD-4C7A-8055-D9709BEF6D59}">
      <dsp:nvSpPr>
        <dsp:cNvPr id="0" name=""/>
        <dsp:cNvSpPr/>
      </dsp:nvSpPr>
      <dsp:spPr>
        <a:xfrm>
          <a:off x="1219008" y="972001"/>
          <a:ext cx="818105" cy="1620993"/>
        </a:xfrm>
        <a:custGeom>
          <a:avLst/>
          <a:gdLst/>
          <a:ahLst/>
          <a:cxnLst/>
          <a:rect l="0" t="0" r="0" b="0"/>
          <a:pathLst>
            <a:path>
              <a:moveTo>
                <a:pt x="0" y="1620993"/>
              </a:moveTo>
              <a:lnTo>
                <a:pt x="409052" y="1620993"/>
              </a:lnTo>
              <a:lnTo>
                <a:pt x="409052" y="0"/>
              </a:lnTo>
              <a:lnTo>
                <a:pt x="81810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0" kern="1200"/>
        </a:p>
      </dsp:txBody>
      <dsp:txXfrm>
        <a:off x="1582668" y="1737104"/>
        <a:ext cx="90787" cy="90787"/>
      </dsp:txXfrm>
    </dsp:sp>
    <dsp:sp modelId="{637DBD5D-5FC3-4CF8-ADA5-51EBDAEE07B8}">
      <dsp:nvSpPr>
        <dsp:cNvPr id="0" name=""/>
        <dsp:cNvSpPr/>
      </dsp:nvSpPr>
      <dsp:spPr>
        <a:xfrm>
          <a:off x="0" y="2134928"/>
          <a:ext cx="1521884" cy="91613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DOM Selector methods</a:t>
          </a:r>
          <a:endParaRPr lang="en-IN" sz="1600" b="0" kern="1200" dirty="0"/>
        </a:p>
      </dsp:txBody>
      <dsp:txXfrm>
        <a:off x="44721" y="2179649"/>
        <a:ext cx="1432442" cy="826691"/>
      </dsp:txXfrm>
    </dsp:sp>
    <dsp:sp modelId="{DA878A0C-1FB2-4469-B37A-4E24C2249351}">
      <dsp:nvSpPr>
        <dsp:cNvPr id="0" name=""/>
        <dsp:cNvSpPr/>
      </dsp:nvSpPr>
      <dsp:spPr>
        <a:xfrm>
          <a:off x="2037114" y="699285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getElementById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725910"/>
        <a:ext cx="2535806" cy="492181"/>
      </dsp:txXfrm>
    </dsp:sp>
    <dsp:sp modelId="{8018B482-2EE0-4DC2-A04D-A9E518A44C85}">
      <dsp:nvSpPr>
        <dsp:cNvPr id="0" name=""/>
        <dsp:cNvSpPr/>
      </dsp:nvSpPr>
      <dsp:spPr>
        <a:xfrm>
          <a:off x="2037114" y="1486657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getElementsByClassName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1513282"/>
        <a:ext cx="2535806" cy="492181"/>
      </dsp:txXfrm>
    </dsp:sp>
    <dsp:sp modelId="{3590F7F1-98DC-4533-9178-7ABB45012DA1}">
      <dsp:nvSpPr>
        <dsp:cNvPr id="0" name=""/>
        <dsp:cNvSpPr/>
      </dsp:nvSpPr>
      <dsp:spPr>
        <a:xfrm>
          <a:off x="2037114" y="2274030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getElementsByTagName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2300655"/>
        <a:ext cx="2535806" cy="492181"/>
      </dsp:txXfrm>
    </dsp:sp>
    <dsp:sp modelId="{34F92390-DE78-4941-B670-86C23C6E6EF7}">
      <dsp:nvSpPr>
        <dsp:cNvPr id="0" name=""/>
        <dsp:cNvSpPr/>
      </dsp:nvSpPr>
      <dsp:spPr>
        <a:xfrm>
          <a:off x="2037114" y="3061402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3088027"/>
        <a:ext cx="2535806" cy="492181"/>
      </dsp:txXfrm>
    </dsp:sp>
    <dsp:sp modelId="{77225221-7555-405F-B1BB-9F7867EDAEC9}">
      <dsp:nvSpPr>
        <dsp:cNvPr id="0" name=""/>
        <dsp:cNvSpPr/>
      </dsp:nvSpPr>
      <dsp:spPr>
        <a:xfrm>
          <a:off x="2037114" y="3848774"/>
          <a:ext cx="2589056" cy="545431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 err="1"/>
            <a:t>querySelectorAll</a:t>
          </a:r>
          <a:r>
            <a:rPr lang="en-IN" sz="1600" b="0" i="0" kern="1200" dirty="0"/>
            <a:t>()</a:t>
          </a:r>
          <a:endParaRPr lang="en-IN" sz="1600" b="0" kern="1200" dirty="0"/>
        </a:p>
      </dsp:txBody>
      <dsp:txXfrm>
        <a:off x="2063739" y="3875399"/>
        <a:ext cx="2535806" cy="49218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A0817-8771-418A-944F-34B4C0580059}">
      <dsp:nvSpPr>
        <dsp:cNvPr id="0" name=""/>
        <dsp:cNvSpPr/>
      </dsp:nvSpPr>
      <dsp:spPr>
        <a:xfrm>
          <a:off x="0" y="5915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Click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('click', handler)</a:t>
          </a:r>
        </a:p>
      </dsp:txBody>
      <dsp:txXfrm>
        <a:off x="25607" y="31522"/>
        <a:ext cx="4316831" cy="473364"/>
      </dsp:txXfrm>
    </dsp:sp>
    <dsp:sp modelId="{FB9716F8-F28A-4C52-8E46-1D74EF5F6B1D}">
      <dsp:nvSpPr>
        <dsp:cNvPr id="0" name=""/>
        <dsp:cNvSpPr/>
      </dsp:nvSpPr>
      <dsp:spPr>
        <a:xfrm>
          <a:off x="0" y="556722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Mouseover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('mouseover', handler)</a:t>
          </a:r>
        </a:p>
      </dsp:txBody>
      <dsp:txXfrm>
        <a:off x="25607" y="582329"/>
        <a:ext cx="4316831" cy="473364"/>
      </dsp:txXfrm>
    </dsp:sp>
    <dsp:sp modelId="{8A97DA50-30B9-413B-8FFB-BDD271C64AE3}">
      <dsp:nvSpPr>
        <dsp:cNvPr id="0" name=""/>
        <dsp:cNvSpPr/>
      </dsp:nvSpPr>
      <dsp:spPr>
        <a:xfrm>
          <a:off x="0" y="1107530"/>
          <a:ext cx="4368045" cy="52457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 err="1"/>
            <a:t>Keydown</a:t>
          </a:r>
          <a:r>
            <a:rPr lang="en-IN" sz="1600" b="0" i="0" kern="1200" dirty="0"/>
            <a:t>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</a:t>
          </a:r>
          <a:r>
            <a:rPr lang="en-IN" sz="1600" b="0" i="0" kern="1200" dirty="0" err="1"/>
            <a:t>keydown</a:t>
          </a:r>
          <a:r>
            <a:rPr lang="en-IN" sz="1600" b="0" i="0" kern="1200" dirty="0"/>
            <a:t>', handler)</a:t>
          </a:r>
        </a:p>
      </dsp:txBody>
      <dsp:txXfrm>
        <a:off x="0" y="1107530"/>
        <a:ext cx="4368045" cy="524578"/>
      </dsp:txXfrm>
    </dsp:sp>
    <dsp:sp modelId="{B5971F20-812A-42B4-A1C2-0BCE2FCD30EB}">
      <dsp:nvSpPr>
        <dsp:cNvPr id="0" name=""/>
        <dsp:cNvSpPr/>
      </dsp:nvSpPr>
      <dsp:spPr>
        <a:xfrm>
          <a:off x="0" y="1658338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/>
            <a:t>Keyup Event: addEventListener('keyup', handler)</a:t>
          </a:r>
        </a:p>
      </dsp:txBody>
      <dsp:txXfrm>
        <a:off x="25607" y="1683945"/>
        <a:ext cx="4316831" cy="473364"/>
      </dsp:txXfrm>
    </dsp:sp>
    <dsp:sp modelId="{D1963C23-AB32-4B74-A1D4-671ACAB727BF}">
      <dsp:nvSpPr>
        <dsp:cNvPr id="0" name=""/>
        <dsp:cNvSpPr/>
      </dsp:nvSpPr>
      <dsp:spPr>
        <a:xfrm>
          <a:off x="0" y="2209145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Submit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('submit', handler)</a:t>
          </a:r>
        </a:p>
      </dsp:txBody>
      <dsp:txXfrm>
        <a:off x="25607" y="2234752"/>
        <a:ext cx="4316831" cy="473364"/>
      </dsp:txXfrm>
    </dsp:sp>
    <dsp:sp modelId="{0F518669-5ED6-49A7-B887-22464266F7DA}">
      <dsp:nvSpPr>
        <dsp:cNvPr id="0" name=""/>
        <dsp:cNvSpPr/>
      </dsp:nvSpPr>
      <dsp:spPr>
        <a:xfrm>
          <a:off x="0" y="2759953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Focus Event: addEventListener('focus', handler)</a:t>
          </a:r>
        </a:p>
      </dsp:txBody>
      <dsp:txXfrm>
        <a:off x="25607" y="2785560"/>
        <a:ext cx="4316831" cy="473364"/>
      </dsp:txXfrm>
    </dsp:sp>
    <dsp:sp modelId="{93548EA3-631C-4D34-A5E5-3FE0D30C00C7}">
      <dsp:nvSpPr>
        <dsp:cNvPr id="0" name=""/>
        <dsp:cNvSpPr/>
      </dsp:nvSpPr>
      <dsp:spPr>
        <a:xfrm>
          <a:off x="0" y="3310761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Blur Event: addEventListener('blur', handler)</a:t>
          </a:r>
        </a:p>
      </dsp:txBody>
      <dsp:txXfrm>
        <a:off x="25607" y="3336368"/>
        <a:ext cx="4316831" cy="473364"/>
      </dsp:txXfrm>
    </dsp:sp>
    <dsp:sp modelId="{8744F512-AAF1-4AA6-BA45-8BD40F84E586}">
      <dsp:nvSpPr>
        <dsp:cNvPr id="0" name=""/>
        <dsp:cNvSpPr/>
      </dsp:nvSpPr>
      <dsp:spPr>
        <a:xfrm>
          <a:off x="0" y="3861568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/>
            <a:t>Change Event: addEventListener('change', handler)</a:t>
          </a:r>
        </a:p>
      </dsp:txBody>
      <dsp:txXfrm>
        <a:off x="25607" y="3887175"/>
        <a:ext cx="4316831" cy="473364"/>
      </dsp:txXfrm>
    </dsp:sp>
    <dsp:sp modelId="{E8F05B69-7E03-42AA-9B80-70440FA57F96}">
      <dsp:nvSpPr>
        <dsp:cNvPr id="0" name=""/>
        <dsp:cNvSpPr/>
      </dsp:nvSpPr>
      <dsp:spPr>
        <a:xfrm>
          <a:off x="0" y="4412376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600" b="0" i="0" kern="1200" dirty="0"/>
            <a:t>Load Event: </a:t>
          </a:r>
          <a:r>
            <a:rPr lang="en-IN" sz="1600" b="0" i="0" kern="1200" dirty="0" err="1"/>
            <a:t>addEventListener</a:t>
          </a:r>
          <a:r>
            <a:rPr lang="en-IN" sz="1600" b="0" i="0" kern="1200" dirty="0"/>
            <a:t>('load', handler)</a:t>
          </a:r>
        </a:p>
      </dsp:txBody>
      <dsp:txXfrm>
        <a:off x="25607" y="4437983"/>
        <a:ext cx="4316831" cy="473364"/>
      </dsp:txXfrm>
    </dsp:sp>
    <dsp:sp modelId="{DB0FD2C7-BCC4-4193-A29E-C58EAAE694B9}">
      <dsp:nvSpPr>
        <dsp:cNvPr id="0" name=""/>
        <dsp:cNvSpPr/>
      </dsp:nvSpPr>
      <dsp:spPr>
        <a:xfrm>
          <a:off x="0" y="4963184"/>
          <a:ext cx="4368045" cy="52457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nb-NO" sz="1600" b="0" i="0" kern="1200" dirty="0"/>
            <a:t>Resize Event: addEventListener('resize', handler)</a:t>
          </a:r>
        </a:p>
      </dsp:txBody>
      <dsp:txXfrm>
        <a:off x="25607" y="4988791"/>
        <a:ext cx="4316831" cy="47336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5101C-E40F-416B-BE08-CE09BEB812F7}">
      <dsp:nvSpPr>
        <dsp:cNvPr id="0" name=""/>
        <dsp:cNvSpPr/>
      </dsp:nvSpPr>
      <dsp:spPr>
        <a:xfrm>
          <a:off x="1586052" y="2288180"/>
          <a:ext cx="507031" cy="1457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515" y="0"/>
              </a:lnTo>
              <a:lnTo>
                <a:pt x="253515" y="1457323"/>
              </a:lnTo>
              <a:lnTo>
                <a:pt x="507031" y="145732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00993" y="2978267"/>
        <a:ext cx="77150" cy="77150"/>
      </dsp:txXfrm>
    </dsp:sp>
    <dsp:sp modelId="{C346E769-68C7-4F6D-9B46-9A8A0A180E58}">
      <dsp:nvSpPr>
        <dsp:cNvPr id="0" name=""/>
        <dsp:cNvSpPr/>
      </dsp:nvSpPr>
      <dsp:spPr>
        <a:xfrm>
          <a:off x="1586052" y="2288180"/>
          <a:ext cx="504970" cy="7177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2485" y="0"/>
              </a:lnTo>
              <a:lnTo>
                <a:pt x="252485" y="717771"/>
              </a:lnTo>
              <a:lnTo>
                <a:pt x="504970" y="7177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598" y="2625126"/>
        <a:ext cx="43880" cy="43880"/>
      </dsp:txXfrm>
    </dsp:sp>
    <dsp:sp modelId="{1A4A4B51-F962-4272-8CAC-B20EC58104F3}">
      <dsp:nvSpPr>
        <dsp:cNvPr id="0" name=""/>
        <dsp:cNvSpPr/>
      </dsp:nvSpPr>
      <dsp:spPr>
        <a:xfrm>
          <a:off x="1586052" y="2221312"/>
          <a:ext cx="504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6868"/>
              </a:moveTo>
              <a:lnTo>
                <a:pt x="252485" y="66868"/>
              </a:lnTo>
              <a:lnTo>
                <a:pt x="252485" y="45720"/>
              </a:lnTo>
              <a:lnTo>
                <a:pt x="50497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25902" y="2254397"/>
        <a:ext cx="25270" cy="25270"/>
      </dsp:txXfrm>
    </dsp:sp>
    <dsp:sp modelId="{D21607C4-3B7A-4DE4-8B5E-84614A63E215}">
      <dsp:nvSpPr>
        <dsp:cNvPr id="0" name=""/>
        <dsp:cNvSpPr/>
      </dsp:nvSpPr>
      <dsp:spPr>
        <a:xfrm>
          <a:off x="1586052" y="1528743"/>
          <a:ext cx="507031" cy="759437"/>
        </a:xfrm>
        <a:custGeom>
          <a:avLst/>
          <a:gdLst/>
          <a:ahLst/>
          <a:cxnLst/>
          <a:rect l="0" t="0" r="0" b="0"/>
          <a:pathLst>
            <a:path>
              <a:moveTo>
                <a:pt x="0" y="759437"/>
              </a:moveTo>
              <a:lnTo>
                <a:pt x="253515" y="759437"/>
              </a:lnTo>
              <a:lnTo>
                <a:pt x="253515" y="0"/>
              </a:lnTo>
              <a:lnTo>
                <a:pt x="50703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816740" y="1885633"/>
        <a:ext cx="45657" cy="45657"/>
      </dsp:txXfrm>
    </dsp:sp>
    <dsp:sp modelId="{EA45F4CD-CC90-417E-9FB0-15C4BD4D3F8B}">
      <dsp:nvSpPr>
        <dsp:cNvPr id="0" name=""/>
        <dsp:cNvSpPr/>
      </dsp:nvSpPr>
      <dsp:spPr>
        <a:xfrm>
          <a:off x="1586052" y="789192"/>
          <a:ext cx="504970" cy="1498988"/>
        </a:xfrm>
        <a:custGeom>
          <a:avLst/>
          <a:gdLst/>
          <a:ahLst/>
          <a:cxnLst/>
          <a:rect l="0" t="0" r="0" b="0"/>
          <a:pathLst>
            <a:path>
              <a:moveTo>
                <a:pt x="0" y="1498988"/>
              </a:moveTo>
              <a:lnTo>
                <a:pt x="252485" y="1498988"/>
              </a:lnTo>
              <a:lnTo>
                <a:pt x="252485" y="0"/>
              </a:lnTo>
              <a:lnTo>
                <a:pt x="50497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1798994" y="1499142"/>
        <a:ext cx="79087" cy="79087"/>
      </dsp:txXfrm>
    </dsp:sp>
    <dsp:sp modelId="{3B93F02A-B45C-477D-83A7-403F7366C79A}">
      <dsp:nvSpPr>
        <dsp:cNvPr id="0" name=""/>
        <dsp:cNvSpPr/>
      </dsp:nvSpPr>
      <dsp:spPr>
        <a:xfrm>
          <a:off x="-74003" y="1496184"/>
          <a:ext cx="1736120" cy="1583991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 of Asynchronous Operations</a:t>
          </a:r>
        </a:p>
      </dsp:txBody>
      <dsp:txXfrm>
        <a:off x="3320" y="1573507"/>
        <a:ext cx="1581474" cy="1429345"/>
      </dsp:txXfrm>
    </dsp:sp>
    <dsp:sp modelId="{0A9FA974-94DE-468C-BFD1-EC004E2CB79A}">
      <dsp:nvSpPr>
        <dsp:cNvPr id="0" name=""/>
        <dsp:cNvSpPr/>
      </dsp:nvSpPr>
      <dsp:spPr>
        <a:xfrm>
          <a:off x="2091023" y="51595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Fetching Data from API</a:t>
          </a:r>
          <a:endParaRPr lang="en-IN" sz="1600" kern="1200" dirty="0"/>
        </a:p>
      </dsp:txBody>
      <dsp:txXfrm>
        <a:off x="2117699" y="542629"/>
        <a:ext cx="2471502" cy="493125"/>
      </dsp:txXfrm>
    </dsp:sp>
    <dsp:sp modelId="{8F43953D-B915-49FF-93DB-A7251CE13CB3}">
      <dsp:nvSpPr>
        <dsp:cNvPr id="0" name=""/>
        <dsp:cNvSpPr/>
      </dsp:nvSpPr>
      <dsp:spPr>
        <a:xfrm>
          <a:off x="2093084" y="125550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Downloading Files</a:t>
          </a:r>
          <a:endParaRPr lang="en-IN" sz="1600" kern="1200" dirty="0"/>
        </a:p>
      </dsp:txBody>
      <dsp:txXfrm>
        <a:off x="2119760" y="1282181"/>
        <a:ext cx="2471502" cy="493125"/>
      </dsp:txXfrm>
    </dsp:sp>
    <dsp:sp modelId="{E2187389-56AC-426A-8E8A-A29C1C8018A5}">
      <dsp:nvSpPr>
        <dsp:cNvPr id="0" name=""/>
        <dsp:cNvSpPr/>
      </dsp:nvSpPr>
      <dsp:spPr>
        <a:xfrm>
          <a:off x="2091023" y="1993793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Uploading Files</a:t>
          </a:r>
        </a:p>
      </dsp:txBody>
      <dsp:txXfrm>
        <a:off x="2117699" y="2020469"/>
        <a:ext cx="2471502" cy="493125"/>
      </dsp:txXfrm>
    </dsp:sp>
    <dsp:sp modelId="{DA358CE7-B212-4B65-A113-E7274938D296}">
      <dsp:nvSpPr>
        <dsp:cNvPr id="0" name=""/>
        <dsp:cNvSpPr/>
      </dsp:nvSpPr>
      <dsp:spPr>
        <a:xfrm>
          <a:off x="2091023" y="2732714"/>
          <a:ext cx="2524854" cy="54647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Animations and Transitions</a:t>
          </a:r>
          <a:endParaRPr lang="en-IN" sz="1600" kern="1200" dirty="0"/>
        </a:p>
      </dsp:txBody>
      <dsp:txXfrm>
        <a:off x="2117700" y="2759391"/>
        <a:ext cx="2471500" cy="493123"/>
      </dsp:txXfrm>
    </dsp:sp>
    <dsp:sp modelId="{7C275F53-A860-46C3-9920-B327785BEC7F}">
      <dsp:nvSpPr>
        <dsp:cNvPr id="0" name=""/>
        <dsp:cNvSpPr/>
      </dsp:nvSpPr>
      <dsp:spPr>
        <a:xfrm>
          <a:off x="2093084" y="3472265"/>
          <a:ext cx="2524854" cy="546477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Time taking operations…</a:t>
          </a:r>
          <a:endParaRPr lang="en-IN" sz="1600" kern="1200" dirty="0"/>
        </a:p>
      </dsp:txBody>
      <dsp:txXfrm>
        <a:off x="2119760" y="3498941"/>
        <a:ext cx="2471502" cy="49312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7079F-9508-4731-AB23-C1AB1E17BA38}">
      <dsp:nvSpPr>
        <dsp:cNvPr id="0" name=""/>
        <dsp:cNvSpPr/>
      </dsp:nvSpPr>
      <dsp:spPr>
        <a:xfrm>
          <a:off x="1781083" y="2650276"/>
          <a:ext cx="1123964" cy="233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1982" y="0"/>
              </a:lnTo>
              <a:lnTo>
                <a:pt x="561982" y="2333141"/>
              </a:lnTo>
              <a:lnTo>
                <a:pt x="1123964" y="233314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278322" y="3752103"/>
        <a:ext cx="129487" cy="129487"/>
      </dsp:txXfrm>
    </dsp:sp>
    <dsp:sp modelId="{EC1ADBC6-56F5-44EF-86FB-0C0AAD74B41C}">
      <dsp:nvSpPr>
        <dsp:cNvPr id="0" name=""/>
        <dsp:cNvSpPr/>
      </dsp:nvSpPr>
      <dsp:spPr>
        <a:xfrm>
          <a:off x="1781083" y="2650276"/>
          <a:ext cx="1123964" cy="1585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1982" y="0"/>
              </a:lnTo>
              <a:lnTo>
                <a:pt x="561982" y="1585435"/>
              </a:lnTo>
              <a:lnTo>
                <a:pt x="1123964" y="15854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2294480" y="3394408"/>
        <a:ext cx="97171" cy="97171"/>
      </dsp:txXfrm>
    </dsp:sp>
    <dsp:sp modelId="{6D45101C-E40F-416B-BE08-CE09BEB812F7}">
      <dsp:nvSpPr>
        <dsp:cNvPr id="0" name=""/>
        <dsp:cNvSpPr/>
      </dsp:nvSpPr>
      <dsp:spPr>
        <a:xfrm>
          <a:off x="1781083" y="2650276"/>
          <a:ext cx="1140435" cy="815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0217" y="0"/>
              </a:lnTo>
              <a:lnTo>
                <a:pt x="570217" y="815864"/>
              </a:lnTo>
              <a:lnTo>
                <a:pt x="1140435" y="81586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16245" y="3023152"/>
        <a:ext cx="70111" cy="70111"/>
      </dsp:txXfrm>
    </dsp:sp>
    <dsp:sp modelId="{C346E769-68C7-4F6D-9B46-9A8A0A180E58}">
      <dsp:nvSpPr>
        <dsp:cNvPr id="0" name=""/>
        <dsp:cNvSpPr/>
      </dsp:nvSpPr>
      <dsp:spPr>
        <a:xfrm>
          <a:off x="1781083" y="2604556"/>
          <a:ext cx="1123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1982" y="45720"/>
              </a:lnTo>
              <a:lnTo>
                <a:pt x="561982" y="68115"/>
              </a:lnTo>
              <a:lnTo>
                <a:pt x="1123964" y="681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14961" y="2622171"/>
        <a:ext cx="56209" cy="56209"/>
      </dsp:txXfrm>
    </dsp:sp>
    <dsp:sp modelId="{1A4A4B51-F962-4272-8CAC-B20EC58104F3}">
      <dsp:nvSpPr>
        <dsp:cNvPr id="0" name=""/>
        <dsp:cNvSpPr/>
      </dsp:nvSpPr>
      <dsp:spPr>
        <a:xfrm>
          <a:off x="1781083" y="1879879"/>
          <a:ext cx="1123964" cy="770396"/>
        </a:xfrm>
        <a:custGeom>
          <a:avLst/>
          <a:gdLst/>
          <a:ahLst/>
          <a:cxnLst/>
          <a:rect l="0" t="0" r="0" b="0"/>
          <a:pathLst>
            <a:path>
              <a:moveTo>
                <a:pt x="0" y="770396"/>
              </a:moveTo>
              <a:lnTo>
                <a:pt x="561982" y="770396"/>
              </a:lnTo>
              <a:lnTo>
                <a:pt x="561982" y="0"/>
              </a:lnTo>
              <a:lnTo>
                <a:pt x="112396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09000" y="2231011"/>
        <a:ext cx="68132" cy="68132"/>
      </dsp:txXfrm>
    </dsp:sp>
    <dsp:sp modelId="{D21607C4-3B7A-4DE4-8B5E-84614A63E215}">
      <dsp:nvSpPr>
        <dsp:cNvPr id="0" name=""/>
        <dsp:cNvSpPr/>
      </dsp:nvSpPr>
      <dsp:spPr>
        <a:xfrm>
          <a:off x="1781083" y="1087765"/>
          <a:ext cx="1140435" cy="1562510"/>
        </a:xfrm>
        <a:custGeom>
          <a:avLst/>
          <a:gdLst/>
          <a:ahLst/>
          <a:cxnLst/>
          <a:rect l="0" t="0" r="0" b="0"/>
          <a:pathLst>
            <a:path>
              <a:moveTo>
                <a:pt x="0" y="1562510"/>
              </a:moveTo>
              <a:lnTo>
                <a:pt x="570217" y="1562510"/>
              </a:lnTo>
              <a:lnTo>
                <a:pt x="570217" y="0"/>
              </a:lnTo>
              <a:lnTo>
                <a:pt x="114043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302940" y="1820660"/>
        <a:ext cx="96721" cy="96721"/>
      </dsp:txXfrm>
    </dsp:sp>
    <dsp:sp modelId="{EA45F4CD-CC90-417E-9FB0-15C4BD4D3F8B}">
      <dsp:nvSpPr>
        <dsp:cNvPr id="0" name=""/>
        <dsp:cNvSpPr/>
      </dsp:nvSpPr>
      <dsp:spPr>
        <a:xfrm>
          <a:off x="1781083" y="294296"/>
          <a:ext cx="1123964" cy="2355979"/>
        </a:xfrm>
        <a:custGeom>
          <a:avLst/>
          <a:gdLst/>
          <a:ahLst/>
          <a:cxnLst/>
          <a:rect l="0" t="0" r="0" b="0"/>
          <a:pathLst>
            <a:path>
              <a:moveTo>
                <a:pt x="0" y="2355979"/>
              </a:moveTo>
              <a:lnTo>
                <a:pt x="561982" y="2355979"/>
              </a:lnTo>
              <a:lnTo>
                <a:pt x="561982" y="0"/>
              </a:lnTo>
              <a:lnTo>
                <a:pt x="112396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b="0" kern="1200"/>
        </a:p>
      </dsp:txBody>
      <dsp:txXfrm>
        <a:off x="2277807" y="1407027"/>
        <a:ext cx="130517" cy="130517"/>
      </dsp:txXfrm>
    </dsp:sp>
    <dsp:sp modelId="{3B93F02A-B45C-477D-83A7-403F7366C79A}">
      <dsp:nvSpPr>
        <dsp:cNvPr id="0" name=""/>
        <dsp:cNvSpPr/>
      </dsp:nvSpPr>
      <dsp:spPr>
        <a:xfrm>
          <a:off x="0" y="1800539"/>
          <a:ext cx="1862693" cy="1699473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 dirty="0"/>
            <a:t>Asynchronous Operations Techniques</a:t>
          </a:r>
        </a:p>
      </dsp:txBody>
      <dsp:txXfrm>
        <a:off x="82960" y="1883499"/>
        <a:ext cx="1696773" cy="1533553"/>
      </dsp:txXfrm>
    </dsp:sp>
    <dsp:sp modelId="{0A9FA974-94DE-468C-BFD1-EC004E2CB79A}">
      <dsp:nvSpPr>
        <dsp:cNvPr id="0" name=""/>
        <dsp:cNvSpPr/>
      </dsp:nvSpPr>
      <dsp:spPr>
        <a:xfrm>
          <a:off x="2905048" y="1137"/>
          <a:ext cx="2708930" cy="58631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setTimeout</a:t>
          </a:r>
          <a:endParaRPr lang="en-IN" sz="1800" b="0" kern="1200" dirty="0"/>
        </a:p>
      </dsp:txBody>
      <dsp:txXfrm>
        <a:off x="2933669" y="29758"/>
        <a:ext cx="2651688" cy="529076"/>
      </dsp:txXfrm>
    </dsp:sp>
    <dsp:sp modelId="{8F43953D-B915-49FF-93DB-A7251CE13CB3}">
      <dsp:nvSpPr>
        <dsp:cNvPr id="0" name=""/>
        <dsp:cNvSpPr/>
      </dsp:nvSpPr>
      <dsp:spPr>
        <a:xfrm>
          <a:off x="2921519" y="794606"/>
          <a:ext cx="2708930" cy="58631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setInterval</a:t>
          </a:r>
          <a:endParaRPr lang="en-IN" sz="1800" b="0" kern="1200" dirty="0"/>
        </a:p>
      </dsp:txBody>
      <dsp:txXfrm>
        <a:off x="2950140" y="823227"/>
        <a:ext cx="2651688" cy="529076"/>
      </dsp:txXfrm>
    </dsp:sp>
    <dsp:sp modelId="{E2187389-56AC-426A-8E8A-A29C1C8018A5}">
      <dsp:nvSpPr>
        <dsp:cNvPr id="0" name=""/>
        <dsp:cNvSpPr/>
      </dsp:nvSpPr>
      <dsp:spPr>
        <a:xfrm>
          <a:off x="2905048" y="1586720"/>
          <a:ext cx="2708930" cy="58631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Callbacks</a:t>
          </a:r>
          <a:endParaRPr lang="en-IN" sz="1800" b="0" kern="1200" dirty="0"/>
        </a:p>
      </dsp:txBody>
      <dsp:txXfrm>
        <a:off x="2933669" y="1615341"/>
        <a:ext cx="2651688" cy="529076"/>
      </dsp:txXfrm>
    </dsp:sp>
    <dsp:sp modelId="{DA358CE7-B212-4B65-A113-E7274938D296}">
      <dsp:nvSpPr>
        <dsp:cNvPr id="0" name=""/>
        <dsp:cNvSpPr/>
      </dsp:nvSpPr>
      <dsp:spPr>
        <a:xfrm>
          <a:off x="2905048" y="2379512"/>
          <a:ext cx="2708930" cy="58631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Promises</a:t>
          </a:r>
          <a:endParaRPr lang="en-IN" sz="1800" b="0" kern="1200" dirty="0"/>
        </a:p>
      </dsp:txBody>
      <dsp:txXfrm>
        <a:off x="2933670" y="2408134"/>
        <a:ext cx="2651686" cy="529074"/>
      </dsp:txXfrm>
    </dsp:sp>
    <dsp:sp modelId="{7C275F53-A860-46C3-9920-B327785BEC7F}">
      <dsp:nvSpPr>
        <dsp:cNvPr id="0" name=""/>
        <dsp:cNvSpPr/>
      </dsp:nvSpPr>
      <dsp:spPr>
        <a:xfrm>
          <a:off x="2921519" y="3172981"/>
          <a:ext cx="2708930" cy="586318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Async/await</a:t>
          </a:r>
          <a:endParaRPr lang="en-IN" sz="1800" b="0" kern="1200" dirty="0"/>
        </a:p>
      </dsp:txBody>
      <dsp:txXfrm>
        <a:off x="2950140" y="3201602"/>
        <a:ext cx="2651688" cy="529076"/>
      </dsp:txXfrm>
    </dsp:sp>
    <dsp:sp modelId="{9033D71C-9D64-4031-BDA5-303E85DE9F34}">
      <dsp:nvSpPr>
        <dsp:cNvPr id="0" name=""/>
        <dsp:cNvSpPr/>
      </dsp:nvSpPr>
      <dsp:spPr>
        <a:xfrm>
          <a:off x="2905048" y="3965095"/>
          <a:ext cx="2708930" cy="54123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Generators with yield</a:t>
          </a:r>
          <a:endParaRPr lang="en-IN" sz="1800" kern="1200" dirty="0"/>
        </a:p>
      </dsp:txBody>
      <dsp:txXfrm>
        <a:off x="2931469" y="3991516"/>
        <a:ext cx="2656088" cy="488390"/>
      </dsp:txXfrm>
    </dsp:sp>
    <dsp:sp modelId="{366A4B44-941D-474A-B0F2-8BA680A0EE2A}">
      <dsp:nvSpPr>
        <dsp:cNvPr id="0" name=""/>
        <dsp:cNvSpPr/>
      </dsp:nvSpPr>
      <dsp:spPr>
        <a:xfrm>
          <a:off x="2905048" y="4712801"/>
          <a:ext cx="2708930" cy="54123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Event-driven programming</a:t>
          </a:r>
          <a:endParaRPr lang="en-IN" sz="1800" kern="1200" dirty="0"/>
        </a:p>
      </dsp:txBody>
      <dsp:txXfrm>
        <a:off x="2931469" y="4739222"/>
        <a:ext cx="2656088" cy="48839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189ED-A437-4D47-B396-E160BF927582}">
      <dsp:nvSpPr>
        <dsp:cNvPr id="0" name=""/>
        <dsp:cNvSpPr/>
      </dsp:nvSpPr>
      <dsp:spPr>
        <a:xfrm>
          <a:off x="1770107" y="2257839"/>
          <a:ext cx="1026511" cy="1881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255" y="0"/>
              </a:lnTo>
              <a:lnTo>
                <a:pt x="513255" y="1881018"/>
              </a:lnTo>
              <a:lnTo>
                <a:pt x="1026511" y="188101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2229791" y="3144777"/>
        <a:ext cx="107144" cy="107144"/>
      </dsp:txXfrm>
    </dsp:sp>
    <dsp:sp modelId="{1A0AA803-E5BC-4EB9-8ACD-197B15172C8C}">
      <dsp:nvSpPr>
        <dsp:cNvPr id="0" name=""/>
        <dsp:cNvSpPr/>
      </dsp:nvSpPr>
      <dsp:spPr>
        <a:xfrm>
          <a:off x="1770107" y="2257839"/>
          <a:ext cx="1026511" cy="940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3255" y="0"/>
              </a:lnTo>
              <a:lnTo>
                <a:pt x="513255" y="940509"/>
              </a:lnTo>
              <a:lnTo>
                <a:pt x="1026511" y="9405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248557" y="2693289"/>
        <a:ext cx="69611" cy="69611"/>
      </dsp:txXfrm>
    </dsp:sp>
    <dsp:sp modelId="{1B5D735B-D8C1-41DE-824A-219D71E4E90B}">
      <dsp:nvSpPr>
        <dsp:cNvPr id="0" name=""/>
        <dsp:cNvSpPr/>
      </dsp:nvSpPr>
      <dsp:spPr>
        <a:xfrm>
          <a:off x="1770107" y="2212119"/>
          <a:ext cx="10265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6511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257700" y="2232177"/>
        <a:ext cx="51325" cy="51325"/>
      </dsp:txXfrm>
    </dsp:sp>
    <dsp:sp modelId="{131BC4C1-3B66-49DA-8214-C49C068D671B}">
      <dsp:nvSpPr>
        <dsp:cNvPr id="0" name=""/>
        <dsp:cNvSpPr/>
      </dsp:nvSpPr>
      <dsp:spPr>
        <a:xfrm>
          <a:off x="1770107" y="1317330"/>
          <a:ext cx="1026511" cy="940509"/>
        </a:xfrm>
        <a:custGeom>
          <a:avLst/>
          <a:gdLst/>
          <a:ahLst/>
          <a:cxnLst/>
          <a:rect l="0" t="0" r="0" b="0"/>
          <a:pathLst>
            <a:path>
              <a:moveTo>
                <a:pt x="0" y="940509"/>
              </a:moveTo>
              <a:lnTo>
                <a:pt x="513255" y="940509"/>
              </a:lnTo>
              <a:lnTo>
                <a:pt x="513255" y="0"/>
              </a:lnTo>
              <a:lnTo>
                <a:pt x="102651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248557" y="1752779"/>
        <a:ext cx="69611" cy="69611"/>
      </dsp:txXfrm>
    </dsp:sp>
    <dsp:sp modelId="{28CA0A12-DF12-4651-BDA7-B0BAEF83545D}">
      <dsp:nvSpPr>
        <dsp:cNvPr id="0" name=""/>
        <dsp:cNvSpPr/>
      </dsp:nvSpPr>
      <dsp:spPr>
        <a:xfrm>
          <a:off x="1770107" y="376821"/>
          <a:ext cx="1026511" cy="1881018"/>
        </a:xfrm>
        <a:custGeom>
          <a:avLst/>
          <a:gdLst/>
          <a:ahLst/>
          <a:cxnLst/>
          <a:rect l="0" t="0" r="0" b="0"/>
          <a:pathLst>
            <a:path>
              <a:moveTo>
                <a:pt x="0" y="1881018"/>
              </a:moveTo>
              <a:lnTo>
                <a:pt x="513255" y="1881018"/>
              </a:lnTo>
              <a:lnTo>
                <a:pt x="513255" y="0"/>
              </a:lnTo>
              <a:lnTo>
                <a:pt x="1026511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2229791" y="1263758"/>
        <a:ext cx="107144" cy="107144"/>
      </dsp:txXfrm>
    </dsp:sp>
    <dsp:sp modelId="{C50B7CFC-FAD9-4834-AAD0-7187ABCECC04}">
      <dsp:nvSpPr>
        <dsp:cNvPr id="0" name=""/>
        <dsp:cNvSpPr/>
      </dsp:nvSpPr>
      <dsp:spPr>
        <a:xfrm>
          <a:off x="0" y="1504710"/>
          <a:ext cx="2033955" cy="150625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Use of Promises in Real Applications</a:t>
          </a:r>
        </a:p>
      </dsp:txBody>
      <dsp:txXfrm>
        <a:off x="73530" y="1578240"/>
        <a:ext cx="1886895" cy="1359199"/>
      </dsp:txXfrm>
    </dsp:sp>
    <dsp:sp modelId="{7805A39E-3A23-4309-A3FF-192A9277AE37}">
      <dsp:nvSpPr>
        <dsp:cNvPr id="0" name=""/>
        <dsp:cNvSpPr/>
      </dsp:nvSpPr>
      <dsp:spPr>
        <a:xfrm>
          <a:off x="2796618" y="617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API calls</a:t>
          </a:r>
          <a:endParaRPr lang="en-IN" sz="1800" kern="1200" dirty="0"/>
        </a:p>
      </dsp:txBody>
      <dsp:txXfrm>
        <a:off x="2833347" y="37346"/>
        <a:ext cx="2394438" cy="678949"/>
      </dsp:txXfrm>
    </dsp:sp>
    <dsp:sp modelId="{D9FF1CC3-607C-4009-BC00-12B17BB32656}">
      <dsp:nvSpPr>
        <dsp:cNvPr id="0" name=""/>
        <dsp:cNvSpPr/>
      </dsp:nvSpPr>
      <dsp:spPr>
        <a:xfrm>
          <a:off x="2796618" y="941126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File handling</a:t>
          </a:r>
          <a:endParaRPr lang="en-IN" sz="1800" kern="1200" dirty="0"/>
        </a:p>
      </dsp:txBody>
      <dsp:txXfrm>
        <a:off x="2833347" y="977855"/>
        <a:ext cx="2394438" cy="678949"/>
      </dsp:txXfrm>
    </dsp:sp>
    <dsp:sp modelId="{07717A74-A991-4087-897D-440E441E0C3D}">
      <dsp:nvSpPr>
        <dsp:cNvPr id="0" name=""/>
        <dsp:cNvSpPr/>
      </dsp:nvSpPr>
      <dsp:spPr>
        <a:xfrm>
          <a:off x="2796618" y="1881636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Data fetching</a:t>
          </a:r>
          <a:endParaRPr lang="en-IN" sz="1800" kern="1200" dirty="0"/>
        </a:p>
      </dsp:txBody>
      <dsp:txXfrm>
        <a:off x="2833347" y="1918365"/>
        <a:ext cx="2394438" cy="678949"/>
      </dsp:txXfrm>
    </dsp:sp>
    <dsp:sp modelId="{8BE1AECF-50D9-4622-95CD-B8504DEA7C6F}">
      <dsp:nvSpPr>
        <dsp:cNvPr id="0" name=""/>
        <dsp:cNvSpPr/>
      </dsp:nvSpPr>
      <dsp:spPr>
        <a:xfrm>
          <a:off x="2796618" y="2822145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Animations and visual effects</a:t>
          </a:r>
          <a:endParaRPr lang="en-IN" sz="1800" kern="1200" dirty="0"/>
        </a:p>
      </dsp:txBody>
      <dsp:txXfrm>
        <a:off x="2833347" y="2858874"/>
        <a:ext cx="2394438" cy="678949"/>
      </dsp:txXfrm>
    </dsp:sp>
    <dsp:sp modelId="{28A29980-66AC-45FD-B85F-7AA273848A26}">
      <dsp:nvSpPr>
        <dsp:cNvPr id="0" name=""/>
        <dsp:cNvSpPr/>
      </dsp:nvSpPr>
      <dsp:spPr>
        <a:xfrm>
          <a:off x="2796618" y="3762655"/>
          <a:ext cx="2467896" cy="752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Event handling</a:t>
          </a:r>
          <a:endParaRPr lang="en-IN" sz="1800" kern="1200" dirty="0"/>
        </a:p>
      </dsp:txBody>
      <dsp:txXfrm>
        <a:off x="2833347" y="3799384"/>
        <a:ext cx="2394438" cy="67894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C9218-7471-4133-A513-70F3047188FE}">
      <dsp:nvSpPr>
        <dsp:cNvPr id="0" name=""/>
        <dsp:cNvSpPr/>
      </dsp:nvSpPr>
      <dsp:spPr>
        <a:xfrm>
          <a:off x="990813" y="2436694"/>
          <a:ext cx="1061264" cy="934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Broswer</a:t>
          </a:r>
          <a:r>
            <a:rPr lang="en-US" sz="1500" kern="1200" dirty="0"/>
            <a:t> APIs</a:t>
          </a:r>
          <a:endParaRPr lang="en-IN" sz="1500" kern="1200" dirty="0"/>
        </a:p>
      </dsp:txBody>
      <dsp:txXfrm>
        <a:off x="1018188" y="2464069"/>
        <a:ext cx="1006514" cy="879916"/>
      </dsp:txXfrm>
    </dsp:sp>
    <dsp:sp modelId="{ED7215B0-37FC-4F9D-B289-482ABE3C2BA6}">
      <dsp:nvSpPr>
        <dsp:cNvPr id="0" name=""/>
        <dsp:cNvSpPr/>
      </dsp:nvSpPr>
      <dsp:spPr>
        <a:xfrm rot="17417528">
          <a:off x="1134341" y="1577412"/>
          <a:ext cx="2810001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2810001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69092" y="1515976"/>
        <a:ext cx="140500" cy="140500"/>
      </dsp:txXfrm>
    </dsp:sp>
    <dsp:sp modelId="{5DF0BFD0-F11D-42B0-A273-0357ABA6FA96}">
      <dsp:nvSpPr>
        <dsp:cNvPr id="0" name=""/>
        <dsp:cNvSpPr/>
      </dsp:nvSpPr>
      <dsp:spPr>
        <a:xfrm>
          <a:off x="3026605" y="3108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DOM API</a:t>
          </a:r>
          <a:endParaRPr lang="en-IN" sz="1500" kern="1200" dirty="0"/>
        </a:p>
      </dsp:txBody>
      <dsp:txXfrm>
        <a:off x="3042147" y="18650"/>
        <a:ext cx="2104244" cy="499548"/>
      </dsp:txXfrm>
    </dsp:sp>
    <dsp:sp modelId="{EC659969-9DF2-40E4-A294-EE4EC470641B}">
      <dsp:nvSpPr>
        <dsp:cNvPr id="0" name=""/>
        <dsp:cNvSpPr/>
      </dsp:nvSpPr>
      <dsp:spPr>
        <a:xfrm>
          <a:off x="5161934" y="259611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257811"/>
        <a:ext cx="21225" cy="21225"/>
      </dsp:txXfrm>
    </dsp:sp>
    <dsp:sp modelId="{5B225CE9-F85F-4E90-BEDA-5810BB1A9D9C}">
      <dsp:nvSpPr>
        <dsp:cNvPr id="0" name=""/>
        <dsp:cNvSpPr/>
      </dsp:nvSpPr>
      <dsp:spPr>
        <a:xfrm>
          <a:off x="5586440" y="3108"/>
          <a:ext cx="4845724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Eg</a:t>
          </a:r>
          <a:r>
            <a:rPr lang="en-US" sz="1500" b="0" i="0" kern="1200" dirty="0"/>
            <a:t>: </a:t>
          </a:r>
          <a:r>
            <a:rPr lang="en-US" sz="1500" b="0" i="0" kern="1200" dirty="0" err="1"/>
            <a:t>getElementById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querySelector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createElement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appendChild</a:t>
          </a:r>
          <a:r>
            <a:rPr lang="en-US" sz="1500" b="0" i="0" kern="1200" dirty="0"/>
            <a:t>(), and </a:t>
          </a:r>
          <a:r>
            <a:rPr lang="en-US" sz="1500" b="0" i="0" kern="1200" dirty="0" err="1"/>
            <a:t>addEventListener</a:t>
          </a:r>
          <a:r>
            <a:rPr lang="en-US" sz="1500" b="0" i="0" kern="1200" dirty="0"/>
            <a:t>().</a:t>
          </a:r>
          <a:endParaRPr lang="en-IN" sz="1500" kern="1200" dirty="0"/>
        </a:p>
      </dsp:txBody>
      <dsp:txXfrm>
        <a:off x="5601982" y="18650"/>
        <a:ext cx="4814640" cy="499548"/>
      </dsp:txXfrm>
    </dsp:sp>
    <dsp:sp modelId="{3624DDFF-C394-4AB9-B243-4AC7CFBCD900}">
      <dsp:nvSpPr>
        <dsp:cNvPr id="0" name=""/>
        <dsp:cNvSpPr/>
      </dsp:nvSpPr>
      <dsp:spPr>
        <a:xfrm rot="17741697">
          <a:off x="1415525" y="1882526"/>
          <a:ext cx="2247632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2247632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83151" y="1835149"/>
        <a:ext cx="112381" cy="112381"/>
      </dsp:txXfrm>
    </dsp:sp>
    <dsp:sp modelId="{32327406-01C5-4443-9A4C-E70DC26FF376}">
      <dsp:nvSpPr>
        <dsp:cNvPr id="0" name=""/>
        <dsp:cNvSpPr/>
      </dsp:nvSpPr>
      <dsp:spPr>
        <a:xfrm>
          <a:off x="3026605" y="613335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 err="1"/>
            <a:t>XMLHttpRequest</a:t>
          </a:r>
          <a:r>
            <a:rPr lang="en-IN" sz="1500" b="0" i="0" kern="1200" dirty="0"/>
            <a:t> (XHR)</a:t>
          </a:r>
          <a:endParaRPr lang="en-IN" sz="1500" kern="1200" dirty="0"/>
        </a:p>
      </dsp:txBody>
      <dsp:txXfrm>
        <a:off x="3042147" y="628877"/>
        <a:ext cx="2104244" cy="499548"/>
      </dsp:txXfrm>
    </dsp:sp>
    <dsp:sp modelId="{A5401940-3017-4BD2-B0BD-1E8904454E2C}">
      <dsp:nvSpPr>
        <dsp:cNvPr id="0" name=""/>
        <dsp:cNvSpPr/>
      </dsp:nvSpPr>
      <dsp:spPr>
        <a:xfrm>
          <a:off x="5161934" y="869838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868039"/>
        <a:ext cx="21225" cy="21225"/>
      </dsp:txXfrm>
    </dsp:sp>
    <dsp:sp modelId="{33D680F9-4FCF-4BF3-A240-654FC609B7F3}">
      <dsp:nvSpPr>
        <dsp:cNvPr id="0" name=""/>
        <dsp:cNvSpPr/>
      </dsp:nvSpPr>
      <dsp:spPr>
        <a:xfrm>
          <a:off x="5586440" y="613335"/>
          <a:ext cx="4828446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Eg</a:t>
          </a:r>
          <a:r>
            <a:rPr lang="en-US" sz="1500" b="0" i="0" kern="1200" dirty="0"/>
            <a:t>: open(), send(), </a:t>
          </a:r>
          <a:r>
            <a:rPr lang="en-US" sz="1500" b="0" i="0" kern="1200" dirty="0" err="1"/>
            <a:t>setRequestHeader</a:t>
          </a:r>
          <a:r>
            <a:rPr lang="en-US" sz="1500" b="0" i="0" kern="1200" dirty="0"/>
            <a:t>(), and </a:t>
          </a:r>
          <a:r>
            <a:rPr lang="en-US" sz="1500" b="0" i="0" kern="1200" dirty="0" err="1"/>
            <a:t>onreadystatechange</a:t>
          </a:r>
          <a:r>
            <a:rPr lang="en-US" sz="1500" b="0" i="0" kern="1200" dirty="0"/>
            <a:t> event</a:t>
          </a:r>
          <a:endParaRPr lang="en-IN" sz="1500" kern="1200" dirty="0"/>
        </a:p>
      </dsp:txBody>
      <dsp:txXfrm>
        <a:off x="5601982" y="628877"/>
        <a:ext cx="4797362" cy="499548"/>
      </dsp:txXfrm>
    </dsp:sp>
    <dsp:sp modelId="{7A7F0CD9-ADC6-4B4B-BACF-22EC0E4ED86A}">
      <dsp:nvSpPr>
        <dsp:cNvPr id="0" name=""/>
        <dsp:cNvSpPr/>
      </dsp:nvSpPr>
      <dsp:spPr>
        <a:xfrm rot="18273170">
          <a:off x="1680221" y="2187640"/>
          <a:ext cx="1718240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718240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96386" y="2153497"/>
        <a:ext cx="85912" cy="85912"/>
      </dsp:txXfrm>
    </dsp:sp>
    <dsp:sp modelId="{322865D1-2FE9-4EE7-AF35-8D0762D67998}">
      <dsp:nvSpPr>
        <dsp:cNvPr id="0" name=""/>
        <dsp:cNvSpPr/>
      </dsp:nvSpPr>
      <dsp:spPr>
        <a:xfrm>
          <a:off x="3026605" y="1223562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Fetch API</a:t>
          </a:r>
          <a:endParaRPr lang="en-IN" sz="1500" kern="1200" dirty="0"/>
        </a:p>
      </dsp:txBody>
      <dsp:txXfrm>
        <a:off x="3042147" y="1239104"/>
        <a:ext cx="2104244" cy="499548"/>
      </dsp:txXfrm>
    </dsp:sp>
    <dsp:sp modelId="{677253B9-2B9E-4536-990F-06652CC3D47B}">
      <dsp:nvSpPr>
        <dsp:cNvPr id="0" name=""/>
        <dsp:cNvSpPr/>
      </dsp:nvSpPr>
      <dsp:spPr>
        <a:xfrm>
          <a:off x="5161934" y="1480065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1478266"/>
        <a:ext cx="21225" cy="21225"/>
      </dsp:txXfrm>
    </dsp:sp>
    <dsp:sp modelId="{62975F7C-1475-4456-AE87-1ED92F7B6FDD}">
      <dsp:nvSpPr>
        <dsp:cNvPr id="0" name=""/>
        <dsp:cNvSpPr/>
      </dsp:nvSpPr>
      <dsp:spPr>
        <a:xfrm>
          <a:off x="5586440" y="1223562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 err="1"/>
            <a:t>Eg</a:t>
          </a:r>
          <a:r>
            <a:rPr lang="en-US" sz="1500" b="0" i="0" kern="1200" dirty="0"/>
            <a:t>: fetch(), then(), </a:t>
          </a:r>
          <a:r>
            <a:rPr lang="en-US" sz="1500" b="0" i="0" kern="1200" dirty="0" err="1"/>
            <a:t>json</a:t>
          </a:r>
          <a:r>
            <a:rPr lang="en-US" sz="1500" b="0" i="0" kern="1200" dirty="0"/>
            <a:t>(), and </a:t>
          </a:r>
          <a:r>
            <a:rPr lang="en-US" sz="1500" b="0" i="0" kern="1200" dirty="0" err="1"/>
            <a:t>headers.get</a:t>
          </a:r>
          <a:r>
            <a:rPr lang="en-US" sz="1500" b="0" i="0" kern="1200" dirty="0"/>
            <a:t>()</a:t>
          </a:r>
          <a:endParaRPr lang="en-IN" sz="1500" kern="1200" dirty="0"/>
        </a:p>
      </dsp:txBody>
      <dsp:txXfrm>
        <a:off x="5601982" y="1239104"/>
        <a:ext cx="4834167" cy="499548"/>
      </dsp:txXfrm>
    </dsp:sp>
    <dsp:sp modelId="{F8CA1AF6-DD33-4621-B13F-5E97AA1352BC}">
      <dsp:nvSpPr>
        <dsp:cNvPr id="0" name=""/>
        <dsp:cNvSpPr/>
      </dsp:nvSpPr>
      <dsp:spPr>
        <a:xfrm rot="19226678">
          <a:off x="1907360" y="2492753"/>
          <a:ext cx="1263963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263963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507743" y="2469967"/>
        <a:ext cx="63198" cy="63198"/>
      </dsp:txXfrm>
    </dsp:sp>
    <dsp:sp modelId="{FB28BF75-DB19-4552-8AAF-75DD7584360C}">
      <dsp:nvSpPr>
        <dsp:cNvPr id="0" name=""/>
        <dsp:cNvSpPr/>
      </dsp:nvSpPr>
      <dsp:spPr>
        <a:xfrm>
          <a:off x="3026605" y="1833790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Storage API</a:t>
          </a:r>
          <a:endParaRPr lang="en-IN" sz="1500" kern="1200" dirty="0"/>
        </a:p>
      </dsp:txBody>
      <dsp:txXfrm>
        <a:off x="3042147" y="1849332"/>
        <a:ext cx="2104244" cy="499548"/>
      </dsp:txXfrm>
    </dsp:sp>
    <dsp:sp modelId="{7D025267-496F-4DB4-BD72-75D308D646D9}">
      <dsp:nvSpPr>
        <dsp:cNvPr id="0" name=""/>
        <dsp:cNvSpPr/>
      </dsp:nvSpPr>
      <dsp:spPr>
        <a:xfrm>
          <a:off x="5161934" y="2090292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2088493"/>
        <a:ext cx="21225" cy="21225"/>
      </dsp:txXfrm>
    </dsp:sp>
    <dsp:sp modelId="{7E98CE24-E5BF-4B15-9532-A8E5A12047D4}">
      <dsp:nvSpPr>
        <dsp:cNvPr id="0" name=""/>
        <dsp:cNvSpPr/>
      </dsp:nvSpPr>
      <dsp:spPr>
        <a:xfrm>
          <a:off x="5586440" y="1833790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IN" sz="1500" b="0" i="0" kern="1200" dirty="0" err="1"/>
            <a:t>localStorage</a:t>
          </a:r>
          <a:r>
            <a:rPr lang="en-IN" sz="1500" b="0" i="0" kern="1200" dirty="0"/>
            <a:t>, </a:t>
          </a:r>
          <a:r>
            <a:rPr lang="en-IN" sz="1500" b="0" i="0" kern="1200" dirty="0" err="1"/>
            <a:t>sessionStorage</a:t>
          </a:r>
          <a:endParaRPr lang="en-IN" sz="1500" kern="1200" dirty="0"/>
        </a:p>
      </dsp:txBody>
      <dsp:txXfrm>
        <a:off x="5601982" y="1849332"/>
        <a:ext cx="4834167" cy="499548"/>
      </dsp:txXfrm>
    </dsp:sp>
    <dsp:sp modelId="{9CF2C0CF-6AF8-421B-8BBD-0987BDF76A62}">
      <dsp:nvSpPr>
        <dsp:cNvPr id="0" name=""/>
        <dsp:cNvSpPr/>
      </dsp:nvSpPr>
      <dsp:spPr>
        <a:xfrm rot="20922120">
          <a:off x="2042449" y="2797867"/>
          <a:ext cx="99378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993785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514497" y="2781836"/>
        <a:ext cx="49689" cy="49689"/>
      </dsp:txXfrm>
    </dsp:sp>
    <dsp:sp modelId="{5A5EA85B-ED26-4F84-9FF3-CC132097B217}">
      <dsp:nvSpPr>
        <dsp:cNvPr id="0" name=""/>
        <dsp:cNvSpPr/>
      </dsp:nvSpPr>
      <dsp:spPr>
        <a:xfrm>
          <a:off x="3026605" y="2444017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History API</a:t>
          </a:r>
          <a:endParaRPr lang="en-IN" sz="1500" kern="1200" dirty="0"/>
        </a:p>
      </dsp:txBody>
      <dsp:txXfrm>
        <a:off x="3042147" y="2459559"/>
        <a:ext cx="2104244" cy="499548"/>
      </dsp:txXfrm>
    </dsp:sp>
    <dsp:sp modelId="{5CFBDB83-9C44-48AE-BEBB-C9D528A0B7CD}">
      <dsp:nvSpPr>
        <dsp:cNvPr id="0" name=""/>
        <dsp:cNvSpPr/>
      </dsp:nvSpPr>
      <dsp:spPr>
        <a:xfrm>
          <a:off x="5161934" y="2700520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2698720"/>
        <a:ext cx="21225" cy="21225"/>
      </dsp:txXfrm>
    </dsp:sp>
    <dsp:sp modelId="{5245F318-6366-47DB-80BE-636EF5007906}">
      <dsp:nvSpPr>
        <dsp:cNvPr id="0" name=""/>
        <dsp:cNvSpPr/>
      </dsp:nvSpPr>
      <dsp:spPr>
        <a:xfrm>
          <a:off x="5586440" y="2444017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US" sz="1500" b="0" i="0" kern="1200" dirty="0" err="1"/>
            <a:t>pushState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replaceState</a:t>
          </a:r>
          <a:r>
            <a:rPr lang="en-US" sz="1500" b="0" i="0" kern="1200" dirty="0"/>
            <a:t>(), go(), and back()</a:t>
          </a:r>
          <a:endParaRPr lang="en-IN" sz="1500" kern="1200" dirty="0"/>
        </a:p>
      </dsp:txBody>
      <dsp:txXfrm>
        <a:off x="5601982" y="2459559"/>
        <a:ext cx="4834167" cy="499548"/>
      </dsp:txXfrm>
    </dsp:sp>
    <dsp:sp modelId="{00A4E4DF-D48C-4699-8F38-75506C50DCAB}">
      <dsp:nvSpPr>
        <dsp:cNvPr id="0" name=""/>
        <dsp:cNvSpPr/>
      </dsp:nvSpPr>
      <dsp:spPr>
        <a:xfrm rot="1385587">
          <a:off x="2009631" y="3102980"/>
          <a:ext cx="1059420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059420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512856" y="3085308"/>
        <a:ext cx="52971" cy="52971"/>
      </dsp:txXfrm>
    </dsp:sp>
    <dsp:sp modelId="{78FC2B61-FFAF-4BF2-9889-6F896C11AFB6}">
      <dsp:nvSpPr>
        <dsp:cNvPr id="0" name=""/>
        <dsp:cNvSpPr/>
      </dsp:nvSpPr>
      <dsp:spPr>
        <a:xfrm>
          <a:off x="3026605" y="3054244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Geolocation API</a:t>
          </a:r>
          <a:endParaRPr lang="en-IN" sz="1500" kern="1200" dirty="0"/>
        </a:p>
      </dsp:txBody>
      <dsp:txXfrm>
        <a:off x="3042147" y="3069786"/>
        <a:ext cx="2104244" cy="499548"/>
      </dsp:txXfrm>
    </dsp:sp>
    <dsp:sp modelId="{25B64548-2052-49C0-B43D-331615B420D5}">
      <dsp:nvSpPr>
        <dsp:cNvPr id="0" name=""/>
        <dsp:cNvSpPr/>
      </dsp:nvSpPr>
      <dsp:spPr>
        <a:xfrm>
          <a:off x="5161934" y="3310747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3308948"/>
        <a:ext cx="21225" cy="21225"/>
      </dsp:txXfrm>
    </dsp:sp>
    <dsp:sp modelId="{63B63FEB-FAC2-4E13-A87C-3B2741823D33}">
      <dsp:nvSpPr>
        <dsp:cNvPr id="0" name=""/>
        <dsp:cNvSpPr/>
      </dsp:nvSpPr>
      <dsp:spPr>
        <a:xfrm>
          <a:off x="5586440" y="3054244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IN" sz="1500" b="0" i="0" kern="1200" dirty="0" err="1"/>
            <a:t>getCurrentPosition</a:t>
          </a:r>
          <a:r>
            <a:rPr lang="en-IN" sz="1500" b="0" i="0" kern="1200" dirty="0"/>
            <a:t>(), </a:t>
          </a:r>
          <a:r>
            <a:rPr lang="en-IN" sz="1500" b="0" i="0" kern="1200" dirty="0" err="1"/>
            <a:t>watchPosition</a:t>
          </a:r>
          <a:r>
            <a:rPr lang="en-IN" sz="1500" b="0" i="0" kern="1200" dirty="0"/>
            <a:t>(), and </a:t>
          </a:r>
          <a:r>
            <a:rPr lang="en-IN" sz="1500" b="0" i="0" kern="1200" dirty="0" err="1"/>
            <a:t>clearWatch</a:t>
          </a:r>
          <a:r>
            <a:rPr lang="en-IN" sz="1500" b="0" i="0" kern="1200" dirty="0"/>
            <a:t>()</a:t>
          </a:r>
          <a:endParaRPr lang="en-IN" sz="1500" kern="1200" dirty="0"/>
        </a:p>
      </dsp:txBody>
      <dsp:txXfrm>
        <a:off x="5601982" y="3069786"/>
        <a:ext cx="4834167" cy="499548"/>
      </dsp:txXfrm>
    </dsp:sp>
    <dsp:sp modelId="{CC6B37E9-C623-43D5-BE61-A36C3295E460}">
      <dsp:nvSpPr>
        <dsp:cNvPr id="0" name=""/>
        <dsp:cNvSpPr/>
      </dsp:nvSpPr>
      <dsp:spPr>
        <a:xfrm rot="2788030">
          <a:off x="1831901" y="3408094"/>
          <a:ext cx="1414880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414880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503970" y="3381535"/>
        <a:ext cx="70744" cy="70744"/>
      </dsp:txXfrm>
    </dsp:sp>
    <dsp:sp modelId="{F883F60B-9FBD-4767-A2CA-27816C47644D}">
      <dsp:nvSpPr>
        <dsp:cNvPr id="0" name=""/>
        <dsp:cNvSpPr/>
      </dsp:nvSpPr>
      <dsp:spPr>
        <a:xfrm>
          <a:off x="3026605" y="3664471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Notifications API</a:t>
          </a:r>
          <a:endParaRPr lang="en-IN" sz="1500" kern="1200" dirty="0"/>
        </a:p>
      </dsp:txBody>
      <dsp:txXfrm>
        <a:off x="3042147" y="3680013"/>
        <a:ext cx="2104244" cy="499548"/>
      </dsp:txXfrm>
    </dsp:sp>
    <dsp:sp modelId="{544FC432-B2DE-4FD5-B7E1-7712FF2F779B}">
      <dsp:nvSpPr>
        <dsp:cNvPr id="0" name=""/>
        <dsp:cNvSpPr/>
      </dsp:nvSpPr>
      <dsp:spPr>
        <a:xfrm>
          <a:off x="5161934" y="3920974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3919175"/>
        <a:ext cx="21225" cy="21225"/>
      </dsp:txXfrm>
    </dsp:sp>
    <dsp:sp modelId="{377E016A-FC9F-48EC-A576-5C39C8435924}">
      <dsp:nvSpPr>
        <dsp:cNvPr id="0" name=""/>
        <dsp:cNvSpPr/>
      </dsp:nvSpPr>
      <dsp:spPr>
        <a:xfrm>
          <a:off x="5586440" y="3664471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IN" sz="1500" b="0" i="0" kern="1200" dirty="0" err="1"/>
            <a:t>Notification.requestPermission</a:t>
          </a:r>
          <a:r>
            <a:rPr lang="en-IN" sz="1500" b="0" i="0" kern="1200" dirty="0"/>
            <a:t>(), new Notification(), and </a:t>
          </a:r>
          <a:r>
            <a:rPr lang="en-IN" sz="1500" b="0" i="0" kern="1200" dirty="0" err="1"/>
            <a:t>notification.onclick</a:t>
          </a:r>
          <a:r>
            <a:rPr lang="en-IN" sz="1500" b="0" i="0" kern="1200" dirty="0"/>
            <a:t>()</a:t>
          </a:r>
          <a:endParaRPr lang="en-IN" sz="1500" kern="1200" dirty="0"/>
        </a:p>
      </dsp:txBody>
      <dsp:txXfrm>
        <a:off x="5601982" y="3680013"/>
        <a:ext cx="4834167" cy="499548"/>
      </dsp:txXfrm>
    </dsp:sp>
    <dsp:sp modelId="{9447F997-1050-4697-8214-B02347062C0A}">
      <dsp:nvSpPr>
        <dsp:cNvPr id="0" name=""/>
        <dsp:cNvSpPr/>
      </dsp:nvSpPr>
      <dsp:spPr>
        <a:xfrm rot="3553111">
          <a:off x="1587218" y="3713208"/>
          <a:ext cx="1904247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1904247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91735" y="3674415"/>
        <a:ext cx="95212" cy="95212"/>
      </dsp:txXfrm>
    </dsp:sp>
    <dsp:sp modelId="{455351C2-6944-4A68-890B-A862C18F41BD}">
      <dsp:nvSpPr>
        <dsp:cNvPr id="0" name=""/>
        <dsp:cNvSpPr/>
      </dsp:nvSpPr>
      <dsp:spPr>
        <a:xfrm>
          <a:off x="3026605" y="4274698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Canvas API</a:t>
          </a:r>
          <a:endParaRPr lang="en-IN" sz="1500" kern="1200" dirty="0"/>
        </a:p>
      </dsp:txBody>
      <dsp:txXfrm>
        <a:off x="3042147" y="4290240"/>
        <a:ext cx="2104244" cy="499548"/>
      </dsp:txXfrm>
    </dsp:sp>
    <dsp:sp modelId="{81B5AE17-2966-410E-BEED-3C4D5B6156E9}">
      <dsp:nvSpPr>
        <dsp:cNvPr id="0" name=""/>
        <dsp:cNvSpPr/>
      </dsp:nvSpPr>
      <dsp:spPr>
        <a:xfrm>
          <a:off x="5161934" y="4531201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4529402"/>
        <a:ext cx="21225" cy="21225"/>
      </dsp:txXfrm>
    </dsp:sp>
    <dsp:sp modelId="{1392B8C4-915A-44EB-A6EC-1F9C92ABDC11}">
      <dsp:nvSpPr>
        <dsp:cNvPr id="0" name=""/>
        <dsp:cNvSpPr/>
      </dsp:nvSpPr>
      <dsp:spPr>
        <a:xfrm>
          <a:off x="5586440" y="4274698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; </a:t>
          </a:r>
          <a:r>
            <a:rPr lang="en-US" sz="1500" b="0" i="0" kern="1200" dirty="0" err="1"/>
            <a:t>getContext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fillRect</a:t>
          </a:r>
          <a:r>
            <a:rPr lang="en-US" sz="1500" b="0" i="0" kern="1200" dirty="0"/>
            <a:t>(), </a:t>
          </a:r>
          <a:r>
            <a:rPr lang="en-US" sz="1500" b="0" i="0" kern="1200" dirty="0" err="1"/>
            <a:t>drawImage</a:t>
          </a:r>
          <a:r>
            <a:rPr lang="en-US" sz="1500" b="0" i="0" kern="1200" dirty="0"/>
            <a:t>(), and </a:t>
          </a:r>
          <a:r>
            <a:rPr lang="en-US" sz="1500" b="0" i="0" kern="1200" dirty="0" err="1"/>
            <a:t>beginPath</a:t>
          </a:r>
          <a:r>
            <a:rPr lang="en-US" sz="1500" b="0" i="0" kern="1200" dirty="0"/>
            <a:t>()</a:t>
          </a:r>
          <a:endParaRPr lang="en-IN" sz="1500" kern="1200" dirty="0"/>
        </a:p>
      </dsp:txBody>
      <dsp:txXfrm>
        <a:off x="5601982" y="4290240"/>
        <a:ext cx="4834167" cy="499548"/>
      </dsp:txXfrm>
    </dsp:sp>
    <dsp:sp modelId="{5AD97655-5418-45A6-8D09-9AF253229527}">
      <dsp:nvSpPr>
        <dsp:cNvPr id="0" name=""/>
        <dsp:cNvSpPr/>
      </dsp:nvSpPr>
      <dsp:spPr>
        <a:xfrm rot="3992774">
          <a:off x="1315088" y="4018321"/>
          <a:ext cx="2448506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2448506" y="88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2478129" y="3965922"/>
        <a:ext cx="122425" cy="122425"/>
      </dsp:txXfrm>
    </dsp:sp>
    <dsp:sp modelId="{055CA8CC-DF0D-4DF1-91EE-30B05D6C1230}">
      <dsp:nvSpPr>
        <dsp:cNvPr id="0" name=""/>
        <dsp:cNvSpPr/>
      </dsp:nvSpPr>
      <dsp:spPr>
        <a:xfrm>
          <a:off x="3026605" y="4884926"/>
          <a:ext cx="2135328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/>
            <a:t>Audio and Video APIs</a:t>
          </a:r>
          <a:endParaRPr lang="en-IN" sz="1500" kern="1200" dirty="0"/>
        </a:p>
      </dsp:txBody>
      <dsp:txXfrm>
        <a:off x="3042147" y="4900468"/>
        <a:ext cx="2104244" cy="499548"/>
      </dsp:txXfrm>
    </dsp:sp>
    <dsp:sp modelId="{54FB3D7B-03E7-4EB4-977C-3C34921DCA2A}">
      <dsp:nvSpPr>
        <dsp:cNvPr id="0" name=""/>
        <dsp:cNvSpPr/>
      </dsp:nvSpPr>
      <dsp:spPr>
        <a:xfrm>
          <a:off x="5161934" y="5141429"/>
          <a:ext cx="424505" cy="17626"/>
        </a:xfrm>
        <a:custGeom>
          <a:avLst/>
          <a:gdLst/>
          <a:ahLst/>
          <a:cxnLst/>
          <a:rect l="0" t="0" r="0" b="0"/>
          <a:pathLst>
            <a:path>
              <a:moveTo>
                <a:pt x="0" y="8813"/>
              </a:moveTo>
              <a:lnTo>
                <a:pt x="424505" y="881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363574" y="5139629"/>
        <a:ext cx="21225" cy="21225"/>
      </dsp:txXfrm>
    </dsp:sp>
    <dsp:sp modelId="{520B9EFC-BF9B-40EB-908A-2A1638AF2EB9}">
      <dsp:nvSpPr>
        <dsp:cNvPr id="0" name=""/>
        <dsp:cNvSpPr/>
      </dsp:nvSpPr>
      <dsp:spPr>
        <a:xfrm>
          <a:off x="5586440" y="4884926"/>
          <a:ext cx="4865251" cy="530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Eg</a:t>
          </a:r>
          <a:r>
            <a:rPr lang="en-US" sz="1500" kern="1200" dirty="0"/>
            <a:t>: </a:t>
          </a:r>
          <a:r>
            <a:rPr lang="en-US" sz="1500" b="0" i="0" kern="1200" dirty="0" err="1"/>
            <a:t>HTMLMediaElement</a:t>
          </a:r>
          <a:r>
            <a:rPr lang="en-US" sz="1500" b="0" i="0" kern="1200" dirty="0"/>
            <a:t> (audio and video elements), play(), pause(), </a:t>
          </a:r>
          <a:r>
            <a:rPr lang="en-US" sz="1500" b="0" i="0" kern="1200" dirty="0" err="1"/>
            <a:t>currentTime</a:t>
          </a:r>
          <a:r>
            <a:rPr lang="en-US" sz="1500" b="0" i="0" kern="1200" dirty="0"/>
            <a:t>(), and volume()</a:t>
          </a:r>
          <a:endParaRPr lang="en-IN" sz="1500" kern="1200" dirty="0"/>
        </a:p>
      </dsp:txBody>
      <dsp:txXfrm>
        <a:off x="5601982" y="4900468"/>
        <a:ext cx="4834167" cy="49954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75DED-5E93-4C87-AC46-91B3E56589A8}">
      <dsp:nvSpPr>
        <dsp:cNvPr id="0" name=""/>
        <dsp:cNvSpPr/>
      </dsp:nvSpPr>
      <dsp:spPr>
        <a:xfrm>
          <a:off x="2885010" y="735139"/>
          <a:ext cx="1526516" cy="370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805"/>
              </a:lnTo>
              <a:lnTo>
                <a:pt x="1526516" y="204805"/>
              </a:lnTo>
              <a:lnTo>
                <a:pt x="1526516" y="3708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3AD51-3AC7-4187-9C49-B94BC3C0D92C}">
      <dsp:nvSpPr>
        <dsp:cNvPr id="0" name=""/>
        <dsp:cNvSpPr/>
      </dsp:nvSpPr>
      <dsp:spPr>
        <a:xfrm>
          <a:off x="1358493" y="735139"/>
          <a:ext cx="1526516" cy="369366"/>
        </a:xfrm>
        <a:custGeom>
          <a:avLst/>
          <a:gdLst/>
          <a:ahLst/>
          <a:cxnLst/>
          <a:rect l="0" t="0" r="0" b="0"/>
          <a:pathLst>
            <a:path>
              <a:moveTo>
                <a:pt x="1526516" y="0"/>
              </a:moveTo>
              <a:lnTo>
                <a:pt x="1526516" y="203334"/>
              </a:lnTo>
              <a:lnTo>
                <a:pt x="0" y="203334"/>
              </a:lnTo>
              <a:lnTo>
                <a:pt x="0" y="3693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8F01F-8D75-48FD-A786-6F835B5E42AE}">
      <dsp:nvSpPr>
        <dsp:cNvPr id="0" name=""/>
        <dsp:cNvSpPr/>
      </dsp:nvSpPr>
      <dsp:spPr>
        <a:xfrm>
          <a:off x="1715477" y="312626"/>
          <a:ext cx="2339065" cy="42251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web storage</a:t>
          </a:r>
          <a:endParaRPr lang="en-IN" sz="1800" kern="1200" dirty="0"/>
        </a:p>
      </dsp:txBody>
      <dsp:txXfrm>
        <a:off x="1736102" y="333251"/>
        <a:ext cx="2297815" cy="381263"/>
      </dsp:txXfrm>
    </dsp:sp>
    <dsp:sp modelId="{70190610-F3C7-40D1-9756-B1F271FF659C}">
      <dsp:nvSpPr>
        <dsp:cNvPr id="0" name=""/>
        <dsp:cNvSpPr/>
      </dsp:nvSpPr>
      <dsp:spPr>
        <a:xfrm>
          <a:off x="0" y="1104506"/>
          <a:ext cx="2716987" cy="39899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Local storage</a:t>
          </a:r>
          <a:endParaRPr lang="en-IN" sz="1800" kern="1200" dirty="0"/>
        </a:p>
      </dsp:txBody>
      <dsp:txXfrm>
        <a:off x="19477" y="1123983"/>
        <a:ext cx="2678033" cy="360037"/>
      </dsp:txXfrm>
    </dsp:sp>
    <dsp:sp modelId="{6942A6A9-7A48-41F4-8135-3DE4F63B1A72}">
      <dsp:nvSpPr>
        <dsp:cNvPr id="0" name=""/>
        <dsp:cNvSpPr/>
      </dsp:nvSpPr>
      <dsp:spPr>
        <a:xfrm>
          <a:off x="3053033" y="1105977"/>
          <a:ext cx="2716987" cy="39899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Session storage</a:t>
          </a:r>
          <a:endParaRPr lang="en-IN" sz="1800" kern="1200" dirty="0"/>
        </a:p>
      </dsp:txBody>
      <dsp:txXfrm>
        <a:off x="3072510" y="1125454"/>
        <a:ext cx="2678033" cy="36003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FFF1F-862C-4FAA-9C9F-1C239F08015B}">
      <dsp:nvSpPr>
        <dsp:cNvPr id="0" name=""/>
        <dsp:cNvSpPr/>
      </dsp:nvSpPr>
      <dsp:spPr>
        <a:xfrm>
          <a:off x="2514288" y="2743200"/>
          <a:ext cx="292767" cy="2517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83" y="0"/>
              </a:lnTo>
              <a:lnTo>
                <a:pt x="146383" y="2517804"/>
              </a:lnTo>
              <a:lnTo>
                <a:pt x="292767" y="251780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446B9A-9361-4554-96C0-629516C79915}">
      <dsp:nvSpPr>
        <dsp:cNvPr id="0" name=""/>
        <dsp:cNvSpPr/>
      </dsp:nvSpPr>
      <dsp:spPr>
        <a:xfrm>
          <a:off x="2514288" y="2743200"/>
          <a:ext cx="292767" cy="1888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83" y="0"/>
              </a:lnTo>
              <a:lnTo>
                <a:pt x="146383" y="1888353"/>
              </a:lnTo>
              <a:lnTo>
                <a:pt x="292767" y="18883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F2016-9182-4BFD-987E-BBF04B103CD3}">
      <dsp:nvSpPr>
        <dsp:cNvPr id="0" name=""/>
        <dsp:cNvSpPr/>
      </dsp:nvSpPr>
      <dsp:spPr>
        <a:xfrm>
          <a:off x="2514288" y="2743200"/>
          <a:ext cx="292767" cy="1258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83" y="0"/>
              </a:lnTo>
              <a:lnTo>
                <a:pt x="146383" y="1258902"/>
              </a:lnTo>
              <a:lnTo>
                <a:pt x="292767" y="12589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3E691-D58E-472C-9DD5-D4BBEDFBE788}">
      <dsp:nvSpPr>
        <dsp:cNvPr id="0" name=""/>
        <dsp:cNvSpPr/>
      </dsp:nvSpPr>
      <dsp:spPr>
        <a:xfrm>
          <a:off x="2514288" y="2743200"/>
          <a:ext cx="292767" cy="629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6383" y="0"/>
              </a:lnTo>
              <a:lnTo>
                <a:pt x="146383" y="629451"/>
              </a:lnTo>
              <a:lnTo>
                <a:pt x="292767" y="6294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41905-E8B7-4907-B642-0B8DBCDF519F}">
      <dsp:nvSpPr>
        <dsp:cNvPr id="0" name=""/>
        <dsp:cNvSpPr/>
      </dsp:nvSpPr>
      <dsp:spPr>
        <a:xfrm>
          <a:off x="2514288" y="2697480"/>
          <a:ext cx="2927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2767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4AA23A-92E6-4713-B33F-6C6B24F4458C}">
      <dsp:nvSpPr>
        <dsp:cNvPr id="0" name=""/>
        <dsp:cNvSpPr/>
      </dsp:nvSpPr>
      <dsp:spPr>
        <a:xfrm>
          <a:off x="2514288" y="2113748"/>
          <a:ext cx="292767" cy="629451"/>
        </a:xfrm>
        <a:custGeom>
          <a:avLst/>
          <a:gdLst/>
          <a:ahLst/>
          <a:cxnLst/>
          <a:rect l="0" t="0" r="0" b="0"/>
          <a:pathLst>
            <a:path>
              <a:moveTo>
                <a:pt x="0" y="629451"/>
              </a:moveTo>
              <a:lnTo>
                <a:pt x="146383" y="629451"/>
              </a:lnTo>
              <a:lnTo>
                <a:pt x="146383" y="0"/>
              </a:lnTo>
              <a:lnTo>
                <a:pt x="29276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B04A3-2DE7-49DA-BB65-BFEED14E2939}">
      <dsp:nvSpPr>
        <dsp:cNvPr id="0" name=""/>
        <dsp:cNvSpPr/>
      </dsp:nvSpPr>
      <dsp:spPr>
        <a:xfrm>
          <a:off x="2514288" y="1484297"/>
          <a:ext cx="292767" cy="1258902"/>
        </a:xfrm>
        <a:custGeom>
          <a:avLst/>
          <a:gdLst/>
          <a:ahLst/>
          <a:cxnLst/>
          <a:rect l="0" t="0" r="0" b="0"/>
          <a:pathLst>
            <a:path>
              <a:moveTo>
                <a:pt x="0" y="1258902"/>
              </a:moveTo>
              <a:lnTo>
                <a:pt x="146383" y="1258902"/>
              </a:lnTo>
              <a:lnTo>
                <a:pt x="146383" y="0"/>
              </a:lnTo>
              <a:lnTo>
                <a:pt x="29276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4CAEE-6EA4-4298-BC58-3A0FBCE6D836}">
      <dsp:nvSpPr>
        <dsp:cNvPr id="0" name=""/>
        <dsp:cNvSpPr/>
      </dsp:nvSpPr>
      <dsp:spPr>
        <a:xfrm>
          <a:off x="2514288" y="854846"/>
          <a:ext cx="292767" cy="1888353"/>
        </a:xfrm>
        <a:custGeom>
          <a:avLst/>
          <a:gdLst/>
          <a:ahLst/>
          <a:cxnLst/>
          <a:rect l="0" t="0" r="0" b="0"/>
          <a:pathLst>
            <a:path>
              <a:moveTo>
                <a:pt x="0" y="1888353"/>
              </a:moveTo>
              <a:lnTo>
                <a:pt x="146383" y="1888353"/>
              </a:lnTo>
              <a:lnTo>
                <a:pt x="146383" y="0"/>
              </a:lnTo>
              <a:lnTo>
                <a:pt x="29276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9D8F9-B960-4BA7-8D15-94D789C64065}">
      <dsp:nvSpPr>
        <dsp:cNvPr id="0" name=""/>
        <dsp:cNvSpPr/>
      </dsp:nvSpPr>
      <dsp:spPr>
        <a:xfrm>
          <a:off x="2514288" y="225395"/>
          <a:ext cx="292767" cy="2517804"/>
        </a:xfrm>
        <a:custGeom>
          <a:avLst/>
          <a:gdLst/>
          <a:ahLst/>
          <a:cxnLst/>
          <a:rect l="0" t="0" r="0" b="0"/>
          <a:pathLst>
            <a:path>
              <a:moveTo>
                <a:pt x="0" y="2517804"/>
              </a:moveTo>
              <a:lnTo>
                <a:pt x="146383" y="2517804"/>
              </a:lnTo>
              <a:lnTo>
                <a:pt x="146383" y="0"/>
              </a:lnTo>
              <a:lnTo>
                <a:pt x="292767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45E88-8045-435B-99A8-E311A7050937}">
      <dsp:nvSpPr>
        <dsp:cNvPr id="0" name=""/>
        <dsp:cNvSpPr/>
      </dsp:nvSpPr>
      <dsp:spPr>
        <a:xfrm>
          <a:off x="138080" y="1888618"/>
          <a:ext cx="2376207" cy="17091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ES6 Features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38080" y="1888618"/>
        <a:ext cx="2376207" cy="1709163"/>
      </dsp:txXfrm>
    </dsp:sp>
    <dsp:sp modelId="{511C2C8B-BDF1-4B1B-BC73-54AB7701D97B}">
      <dsp:nvSpPr>
        <dsp:cNvPr id="0" name=""/>
        <dsp:cNvSpPr/>
      </dsp:nvSpPr>
      <dsp:spPr>
        <a:xfrm>
          <a:off x="2807056" y="2159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let and </a:t>
          </a:r>
          <a:r>
            <a:rPr lang="en-IN" sz="1800" b="0" i="0" kern="1200" dirty="0" err="1">
              <a:solidFill>
                <a:schemeClr val="tx1"/>
              </a:solidFill>
            </a:rPr>
            <a:t>const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2159"/>
        <a:ext cx="3926940" cy="446471"/>
      </dsp:txXfrm>
    </dsp:sp>
    <dsp:sp modelId="{2264C9BC-C9B0-4659-8F06-CB79B17A066D}">
      <dsp:nvSpPr>
        <dsp:cNvPr id="0" name=""/>
        <dsp:cNvSpPr/>
      </dsp:nvSpPr>
      <dsp:spPr>
        <a:xfrm>
          <a:off x="2807056" y="631611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Arrow Functions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631611"/>
        <a:ext cx="3926940" cy="446471"/>
      </dsp:txXfrm>
    </dsp:sp>
    <dsp:sp modelId="{F058F84E-0B78-4B12-BA38-EF44F8CAFD65}">
      <dsp:nvSpPr>
        <dsp:cNvPr id="0" name=""/>
        <dsp:cNvSpPr/>
      </dsp:nvSpPr>
      <dsp:spPr>
        <a:xfrm>
          <a:off x="2807056" y="1261062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Classes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1261062"/>
        <a:ext cx="3926940" cy="446471"/>
      </dsp:txXfrm>
    </dsp:sp>
    <dsp:sp modelId="{31EE030C-5465-40A6-99FB-B1D70F359BBF}">
      <dsp:nvSpPr>
        <dsp:cNvPr id="0" name=""/>
        <dsp:cNvSpPr/>
      </dsp:nvSpPr>
      <dsp:spPr>
        <a:xfrm>
          <a:off x="2807056" y="1890513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Template Literals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1890513"/>
        <a:ext cx="3926940" cy="446471"/>
      </dsp:txXfrm>
    </dsp:sp>
    <dsp:sp modelId="{0AB5B84A-71D2-44BF-8B5B-68370FF7EEE8}">
      <dsp:nvSpPr>
        <dsp:cNvPr id="0" name=""/>
        <dsp:cNvSpPr/>
      </dsp:nvSpPr>
      <dsp:spPr>
        <a:xfrm>
          <a:off x="2807056" y="2519964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>
              <a:solidFill>
                <a:schemeClr val="tx1"/>
              </a:solidFill>
            </a:rPr>
            <a:t>Destructuring Assignment</a:t>
          </a:r>
          <a:endParaRPr lang="en-IN" sz="1800" kern="1200">
            <a:solidFill>
              <a:schemeClr val="tx1"/>
            </a:solidFill>
          </a:endParaRPr>
        </a:p>
      </dsp:txBody>
      <dsp:txXfrm>
        <a:off x="2807056" y="2519964"/>
        <a:ext cx="3926940" cy="446471"/>
      </dsp:txXfrm>
    </dsp:sp>
    <dsp:sp modelId="{E86E39DA-937F-4257-8FA3-439E887B480A}">
      <dsp:nvSpPr>
        <dsp:cNvPr id="0" name=""/>
        <dsp:cNvSpPr/>
      </dsp:nvSpPr>
      <dsp:spPr>
        <a:xfrm>
          <a:off x="2807056" y="3149415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Default Parameters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3149415"/>
        <a:ext cx="3926940" cy="446471"/>
      </dsp:txXfrm>
    </dsp:sp>
    <dsp:sp modelId="{F0E37BF0-50E5-4DE8-AE9A-770EEE0BEF3C}">
      <dsp:nvSpPr>
        <dsp:cNvPr id="0" name=""/>
        <dsp:cNvSpPr/>
      </dsp:nvSpPr>
      <dsp:spPr>
        <a:xfrm>
          <a:off x="2807056" y="3778866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>
              <a:solidFill>
                <a:schemeClr val="tx1"/>
              </a:solidFill>
            </a:rPr>
            <a:t>Rest and Spread Operators</a:t>
          </a:r>
          <a:endParaRPr lang="en-IN" sz="1800" kern="1200">
            <a:solidFill>
              <a:schemeClr val="tx1"/>
            </a:solidFill>
          </a:endParaRPr>
        </a:p>
      </dsp:txBody>
      <dsp:txXfrm>
        <a:off x="2807056" y="3778866"/>
        <a:ext cx="3926940" cy="446471"/>
      </dsp:txXfrm>
    </dsp:sp>
    <dsp:sp modelId="{4080D8E7-2B7B-440F-ACB3-9F21DADDF51E}">
      <dsp:nvSpPr>
        <dsp:cNvPr id="0" name=""/>
        <dsp:cNvSpPr/>
      </dsp:nvSpPr>
      <dsp:spPr>
        <a:xfrm>
          <a:off x="2807056" y="4408317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Promises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4408317"/>
        <a:ext cx="3926940" cy="446471"/>
      </dsp:txXfrm>
    </dsp:sp>
    <dsp:sp modelId="{3008E2C9-14AF-457B-8058-5257C5303672}">
      <dsp:nvSpPr>
        <dsp:cNvPr id="0" name=""/>
        <dsp:cNvSpPr/>
      </dsp:nvSpPr>
      <dsp:spPr>
        <a:xfrm>
          <a:off x="2807056" y="5037768"/>
          <a:ext cx="3926940" cy="4464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Modules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807056" y="5037768"/>
        <a:ext cx="3926940" cy="446471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1A9D6-3468-470F-B93E-7CE0A23B937E}">
      <dsp:nvSpPr>
        <dsp:cNvPr id="0" name=""/>
        <dsp:cNvSpPr/>
      </dsp:nvSpPr>
      <dsp:spPr>
        <a:xfrm>
          <a:off x="0" y="3808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8EF227-98C4-4189-9FF7-A414D114BB7D}">
      <dsp:nvSpPr>
        <dsp:cNvPr id="0" name=""/>
        <dsp:cNvSpPr/>
      </dsp:nvSpPr>
      <dsp:spPr>
        <a:xfrm>
          <a:off x="435609" y="85658"/>
          <a:ext cx="6098539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1. </a:t>
          </a:r>
          <a:r>
            <a:rPr lang="en-IN" sz="1800" b="0" i="0" kern="1200" dirty="0">
              <a:solidFill>
                <a:schemeClr val="tx1"/>
              </a:solidFill>
            </a:rPr>
            <a:t>Reusability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114479"/>
        <a:ext cx="6040897" cy="532758"/>
      </dsp:txXfrm>
    </dsp:sp>
    <dsp:sp modelId="{67D800CE-C3AE-4CD3-AE1E-34340C24ADAE}">
      <dsp:nvSpPr>
        <dsp:cNvPr id="0" name=""/>
        <dsp:cNvSpPr/>
      </dsp:nvSpPr>
      <dsp:spPr>
        <a:xfrm>
          <a:off x="0" y="12880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7B4FF3-3583-45C1-A8BF-9A68339ED696}">
      <dsp:nvSpPr>
        <dsp:cNvPr id="0" name=""/>
        <dsp:cNvSpPr/>
      </dsp:nvSpPr>
      <dsp:spPr>
        <a:xfrm>
          <a:off x="435609" y="992858"/>
          <a:ext cx="6098539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2. </a:t>
          </a:r>
          <a:r>
            <a:rPr lang="en-IN" sz="1800" b="0" i="0" kern="1200" dirty="0">
              <a:solidFill>
                <a:schemeClr val="tx1"/>
              </a:solidFill>
            </a:rPr>
            <a:t>Code Organization</a:t>
          </a:r>
          <a:r>
            <a:rPr lang="en-US" sz="1800" kern="1200" dirty="0">
              <a:solidFill>
                <a:schemeClr val="tx1"/>
              </a:solidFill>
            </a:rPr>
            <a:t>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1021679"/>
        <a:ext cx="6040897" cy="532758"/>
      </dsp:txXfrm>
    </dsp:sp>
    <dsp:sp modelId="{09D61E63-A69E-4C98-8F69-80F8A1846155}">
      <dsp:nvSpPr>
        <dsp:cNvPr id="0" name=""/>
        <dsp:cNvSpPr/>
      </dsp:nvSpPr>
      <dsp:spPr>
        <a:xfrm>
          <a:off x="0" y="21952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9D43AA-B19C-4894-98E1-725A4ECDF044}">
      <dsp:nvSpPr>
        <dsp:cNvPr id="0" name=""/>
        <dsp:cNvSpPr/>
      </dsp:nvSpPr>
      <dsp:spPr>
        <a:xfrm>
          <a:off x="435609" y="1900058"/>
          <a:ext cx="6098539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3. Improved Maintainability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1928879"/>
        <a:ext cx="6040897" cy="532758"/>
      </dsp:txXfrm>
    </dsp:sp>
    <dsp:sp modelId="{89B888F7-9489-4BB3-A969-C27DBF127BD0}">
      <dsp:nvSpPr>
        <dsp:cNvPr id="0" name=""/>
        <dsp:cNvSpPr/>
      </dsp:nvSpPr>
      <dsp:spPr>
        <a:xfrm>
          <a:off x="0" y="31024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A65DA5-391A-4A30-8594-A483978E31B7}">
      <dsp:nvSpPr>
        <dsp:cNvPr id="0" name=""/>
        <dsp:cNvSpPr/>
      </dsp:nvSpPr>
      <dsp:spPr>
        <a:xfrm>
          <a:off x="435609" y="2807258"/>
          <a:ext cx="6098539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4. Performance Optimization via lazy loading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2836079"/>
        <a:ext cx="6040897" cy="532758"/>
      </dsp:txXfrm>
    </dsp:sp>
    <dsp:sp modelId="{D754AA24-A35A-4AB4-8A87-C884DEB46088}">
      <dsp:nvSpPr>
        <dsp:cNvPr id="0" name=""/>
        <dsp:cNvSpPr/>
      </dsp:nvSpPr>
      <dsp:spPr>
        <a:xfrm>
          <a:off x="0" y="4009658"/>
          <a:ext cx="871219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3E6DC0-9A1A-4146-8F28-042341034E6C}">
      <dsp:nvSpPr>
        <dsp:cNvPr id="0" name=""/>
        <dsp:cNvSpPr/>
      </dsp:nvSpPr>
      <dsp:spPr>
        <a:xfrm>
          <a:off x="435609" y="3714458"/>
          <a:ext cx="6098539" cy="590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0510" tIns="0" rIns="2305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5. Encapsulation via independent and self-contained unit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64430" y="3743279"/>
        <a:ext cx="6040897" cy="53275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E8010-6258-4AE7-A0C9-B9192D17B791}">
      <dsp:nvSpPr>
        <dsp:cNvPr id="0" name=""/>
        <dsp:cNvSpPr/>
      </dsp:nvSpPr>
      <dsp:spPr>
        <a:xfrm>
          <a:off x="2179251" y="2283143"/>
          <a:ext cx="380433" cy="1938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44" y="0"/>
              </a:lnTo>
              <a:lnTo>
                <a:pt x="155044" y="1938920"/>
              </a:lnTo>
              <a:lnTo>
                <a:pt x="380433" y="19389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D6AFB-FAB2-45CA-BA6B-9C62BE7B9D95}">
      <dsp:nvSpPr>
        <dsp:cNvPr id="0" name=""/>
        <dsp:cNvSpPr/>
      </dsp:nvSpPr>
      <dsp:spPr>
        <a:xfrm>
          <a:off x="2179251" y="2283143"/>
          <a:ext cx="380433" cy="969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5044" y="0"/>
              </a:lnTo>
              <a:lnTo>
                <a:pt x="155044" y="969749"/>
              </a:lnTo>
              <a:lnTo>
                <a:pt x="380433" y="96974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7A1C0-73B7-4750-93A1-4FE652B39327}">
      <dsp:nvSpPr>
        <dsp:cNvPr id="0" name=""/>
        <dsp:cNvSpPr/>
      </dsp:nvSpPr>
      <dsp:spPr>
        <a:xfrm>
          <a:off x="2179251" y="2237423"/>
          <a:ext cx="3804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5044" y="45720"/>
              </a:lnTo>
              <a:lnTo>
                <a:pt x="155044" y="46297"/>
              </a:lnTo>
              <a:lnTo>
                <a:pt x="380433" y="4629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A6F4-E653-41AB-98AD-170FCCCE7C03}">
      <dsp:nvSpPr>
        <dsp:cNvPr id="0" name=""/>
        <dsp:cNvSpPr/>
      </dsp:nvSpPr>
      <dsp:spPr>
        <a:xfrm>
          <a:off x="2179251" y="1314548"/>
          <a:ext cx="380433" cy="968594"/>
        </a:xfrm>
        <a:custGeom>
          <a:avLst/>
          <a:gdLst/>
          <a:ahLst/>
          <a:cxnLst/>
          <a:rect l="0" t="0" r="0" b="0"/>
          <a:pathLst>
            <a:path>
              <a:moveTo>
                <a:pt x="0" y="968594"/>
              </a:moveTo>
              <a:lnTo>
                <a:pt x="155044" y="968594"/>
              </a:lnTo>
              <a:lnTo>
                <a:pt x="155044" y="0"/>
              </a:lnTo>
              <a:lnTo>
                <a:pt x="38043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951C3-653E-4F84-8F46-BAA7F6C1F5B7}">
      <dsp:nvSpPr>
        <dsp:cNvPr id="0" name=""/>
        <dsp:cNvSpPr/>
      </dsp:nvSpPr>
      <dsp:spPr>
        <a:xfrm>
          <a:off x="2179251" y="345377"/>
          <a:ext cx="380433" cy="1937765"/>
        </a:xfrm>
        <a:custGeom>
          <a:avLst/>
          <a:gdLst/>
          <a:ahLst/>
          <a:cxnLst/>
          <a:rect l="0" t="0" r="0" b="0"/>
          <a:pathLst>
            <a:path>
              <a:moveTo>
                <a:pt x="0" y="1937765"/>
              </a:moveTo>
              <a:lnTo>
                <a:pt x="155044" y="1937765"/>
              </a:lnTo>
              <a:lnTo>
                <a:pt x="155044" y="0"/>
              </a:lnTo>
              <a:lnTo>
                <a:pt x="380433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D6C08F-DD19-4D58-8271-29D6B948098E}">
      <dsp:nvSpPr>
        <dsp:cNvPr id="0" name=""/>
        <dsp:cNvSpPr/>
      </dsp:nvSpPr>
      <dsp:spPr>
        <a:xfrm>
          <a:off x="801089" y="1792489"/>
          <a:ext cx="1378162" cy="981307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Popular module bundlers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848992" y="1840392"/>
        <a:ext cx="1282356" cy="885501"/>
      </dsp:txXfrm>
    </dsp:sp>
    <dsp:sp modelId="{222B5855-AAC7-46B7-95F0-961E28EDFE24}">
      <dsp:nvSpPr>
        <dsp:cNvPr id="0" name=""/>
        <dsp:cNvSpPr/>
      </dsp:nvSpPr>
      <dsp:spPr>
        <a:xfrm>
          <a:off x="2559685" y="1659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Webpack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593242" y="35216"/>
        <a:ext cx="1917839" cy="620321"/>
      </dsp:txXfrm>
    </dsp:sp>
    <dsp:sp modelId="{7EBBB2DB-D73A-41DB-8C7F-349D96FA91CC}">
      <dsp:nvSpPr>
        <dsp:cNvPr id="0" name=""/>
        <dsp:cNvSpPr/>
      </dsp:nvSpPr>
      <dsp:spPr>
        <a:xfrm>
          <a:off x="2559685" y="970830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Rollup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593242" y="1004387"/>
        <a:ext cx="1917839" cy="620321"/>
      </dsp:txXfrm>
    </dsp:sp>
    <dsp:sp modelId="{078D812E-FEB8-428B-9B07-68993BB88300}">
      <dsp:nvSpPr>
        <dsp:cNvPr id="0" name=""/>
        <dsp:cNvSpPr/>
      </dsp:nvSpPr>
      <dsp:spPr>
        <a:xfrm>
          <a:off x="2559685" y="1940002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tx1"/>
              </a:solidFill>
            </a:rPr>
            <a:t>Parcel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593242" y="1973559"/>
        <a:ext cx="1917839" cy="620321"/>
      </dsp:txXfrm>
    </dsp:sp>
    <dsp:sp modelId="{E7C5F587-BF9A-43EB-8096-35AD9B30488C}">
      <dsp:nvSpPr>
        <dsp:cNvPr id="0" name=""/>
        <dsp:cNvSpPr/>
      </dsp:nvSpPr>
      <dsp:spPr>
        <a:xfrm>
          <a:off x="2559685" y="2909174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>
              <a:solidFill>
                <a:schemeClr val="tx1"/>
              </a:solidFill>
            </a:rPr>
            <a:t>Browserify</a:t>
          </a:r>
          <a:endParaRPr lang="en-IN" sz="1800" kern="1200">
            <a:solidFill>
              <a:schemeClr val="tx1"/>
            </a:solidFill>
          </a:endParaRPr>
        </a:p>
      </dsp:txBody>
      <dsp:txXfrm>
        <a:off x="2593242" y="2942731"/>
        <a:ext cx="1917839" cy="620321"/>
      </dsp:txXfrm>
    </dsp:sp>
    <dsp:sp modelId="{FC107A2B-6CE4-4CE8-87EE-0E4EB447546E}">
      <dsp:nvSpPr>
        <dsp:cNvPr id="0" name=""/>
        <dsp:cNvSpPr/>
      </dsp:nvSpPr>
      <dsp:spPr>
        <a:xfrm>
          <a:off x="2559685" y="3878346"/>
          <a:ext cx="1984953" cy="68743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>
              <a:solidFill>
                <a:schemeClr val="tx1"/>
              </a:solidFill>
            </a:rPr>
            <a:t>RequireJS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593242" y="3911903"/>
        <a:ext cx="1917839" cy="620321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45A47-D238-4B32-93E0-0FB0CD5D9EFF}">
      <dsp:nvSpPr>
        <dsp:cNvPr id="0" name=""/>
        <dsp:cNvSpPr/>
      </dsp:nvSpPr>
      <dsp:spPr>
        <a:xfrm>
          <a:off x="1732550" y="2544011"/>
          <a:ext cx="349890" cy="1305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945" y="0"/>
              </a:lnTo>
              <a:lnTo>
                <a:pt x="174945" y="1305955"/>
              </a:lnTo>
              <a:lnTo>
                <a:pt x="349890" y="130595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73695" y="3163189"/>
        <a:ext cx="67600" cy="67600"/>
      </dsp:txXfrm>
    </dsp:sp>
    <dsp:sp modelId="{9BA26342-9B4C-41F0-B8B4-060129A2ACC8}">
      <dsp:nvSpPr>
        <dsp:cNvPr id="0" name=""/>
        <dsp:cNvSpPr/>
      </dsp:nvSpPr>
      <dsp:spPr>
        <a:xfrm>
          <a:off x="1732550" y="2498286"/>
          <a:ext cx="3714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5"/>
              </a:moveTo>
              <a:lnTo>
                <a:pt x="185710" y="45725"/>
              </a:lnTo>
              <a:lnTo>
                <a:pt x="185710" y="45720"/>
              </a:lnTo>
              <a:lnTo>
                <a:pt x="37142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908975" y="2534720"/>
        <a:ext cx="18571" cy="18571"/>
      </dsp:txXfrm>
    </dsp:sp>
    <dsp:sp modelId="{022AAF23-F824-466C-9FA7-19EF092B0A84}">
      <dsp:nvSpPr>
        <dsp:cNvPr id="0" name=""/>
        <dsp:cNvSpPr/>
      </dsp:nvSpPr>
      <dsp:spPr>
        <a:xfrm>
          <a:off x="1732550" y="1117320"/>
          <a:ext cx="368404" cy="1426691"/>
        </a:xfrm>
        <a:custGeom>
          <a:avLst/>
          <a:gdLst/>
          <a:ahLst/>
          <a:cxnLst/>
          <a:rect l="0" t="0" r="0" b="0"/>
          <a:pathLst>
            <a:path>
              <a:moveTo>
                <a:pt x="0" y="1426691"/>
              </a:moveTo>
              <a:lnTo>
                <a:pt x="184202" y="1426691"/>
              </a:lnTo>
              <a:lnTo>
                <a:pt x="184202" y="0"/>
              </a:lnTo>
              <a:lnTo>
                <a:pt x="36840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879915" y="1793828"/>
        <a:ext cx="73674" cy="73674"/>
      </dsp:txXfrm>
    </dsp:sp>
    <dsp:sp modelId="{D01D2B03-8DBE-4558-97C4-EBE058807FCD}">
      <dsp:nvSpPr>
        <dsp:cNvPr id="0" name=""/>
        <dsp:cNvSpPr/>
      </dsp:nvSpPr>
      <dsp:spPr>
        <a:xfrm>
          <a:off x="68605" y="1667267"/>
          <a:ext cx="1574401" cy="1753489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Check if a string contains a specific substring</a:t>
          </a:r>
          <a:endParaRPr lang="en-IN" sz="1800" kern="1200" dirty="0"/>
        </a:p>
      </dsp:txBody>
      <dsp:txXfrm>
        <a:off x="145459" y="1744121"/>
        <a:ext cx="1420693" cy="1599781"/>
      </dsp:txXfrm>
    </dsp:sp>
    <dsp:sp modelId="{28B83880-AFDF-4091-B5FB-1F8B9A651006}">
      <dsp:nvSpPr>
        <dsp:cNvPr id="0" name=""/>
        <dsp:cNvSpPr/>
      </dsp:nvSpPr>
      <dsp:spPr>
        <a:xfrm>
          <a:off x="2100955" y="756237"/>
          <a:ext cx="1722252" cy="722164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Includes()</a:t>
          </a:r>
          <a:endParaRPr lang="en-IN" sz="1800" kern="1200" dirty="0"/>
        </a:p>
      </dsp:txBody>
      <dsp:txXfrm>
        <a:off x="2136207" y="791489"/>
        <a:ext cx="1651748" cy="651660"/>
      </dsp:txXfrm>
    </dsp:sp>
    <dsp:sp modelId="{3AC4F682-D266-45F4-B9F9-DB9987EB6C2A}">
      <dsp:nvSpPr>
        <dsp:cNvPr id="0" name=""/>
        <dsp:cNvSpPr/>
      </dsp:nvSpPr>
      <dsp:spPr>
        <a:xfrm>
          <a:off x="2103970" y="2182924"/>
          <a:ext cx="1722252" cy="722164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 err="1"/>
            <a:t>indexOf</a:t>
          </a:r>
          <a:r>
            <a:rPr lang="en-IN" sz="1800" b="0" i="0" kern="1200" dirty="0"/>
            <a:t>()</a:t>
          </a:r>
          <a:endParaRPr lang="en-IN" sz="1800" kern="1200" dirty="0"/>
        </a:p>
      </dsp:txBody>
      <dsp:txXfrm>
        <a:off x="2139222" y="2218176"/>
        <a:ext cx="1651748" cy="651660"/>
      </dsp:txXfrm>
    </dsp:sp>
    <dsp:sp modelId="{9E48A47E-38FD-4539-AAE8-F3F01CC9085C}">
      <dsp:nvSpPr>
        <dsp:cNvPr id="0" name=""/>
        <dsp:cNvSpPr/>
      </dsp:nvSpPr>
      <dsp:spPr>
        <a:xfrm>
          <a:off x="2082440" y="3488884"/>
          <a:ext cx="1722252" cy="722164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Regular expression</a:t>
          </a:r>
          <a:endParaRPr lang="en-IN" sz="1800" kern="1200" dirty="0"/>
        </a:p>
      </dsp:txBody>
      <dsp:txXfrm>
        <a:off x="2117692" y="3524136"/>
        <a:ext cx="1651748" cy="6516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C951-A8A8-439E-90FD-D74CFDFBBE5C}">
      <dsp:nvSpPr>
        <dsp:cNvPr id="0" name=""/>
        <dsp:cNvSpPr/>
      </dsp:nvSpPr>
      <dsp:spPr>
        <a:xfrm>
          <a:off x="3299073" y="1185839"/>
          <a:ext cx="363316" cy="3385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5631"/>
              </a:lnTo>
              <a:lnTo>
                <a:pt x="363316" y="338563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806F6-356E-436D-BC84-A737125C05F1}">
      <dsp:nvSpPr>
        <dsp:cNvPr id="0" name=""/>
        <dsp:cNvSpPr/>
      </dsp:nvSpPr>
      <dsp:spPr>
        <a:xfrm>
          <a:off x="3299073" y="1185839"/>
          <a:ext cx="363316" cy="2653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470"/>
              </a:lnTo>
              <a:lnTo>
                <a:pt x="363316" y="26534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DF02B-F5A8-4902-8E50-6EA41B300CAC}">
      <dsp:nvSpPr>
        <dsp:cNvPr id="0" name=""/>
        <dsp:cNvSpPr/>
      </dsp:nvSpPr>
      <dsp:spPr>
        <a:xfrm>
          <a:off x="3299073" y="1185839"/>
          <a:ext cx="363316" cy="1921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1309"/>
              </a:lnTo>
              <a:lnTo>
                <a:pt x="363316" y="192130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13E61-E8F1-42B7-BD04-50B1261D1FE3}">
      <dsp:nvSpPr>
        <dsp:cNvPr id="0" name=""/>
        <dsp:cNvSpPr/>
      </dsp:nvSpPr>
      <dsp:spPr>
        <a:xfrm>
          <a:off x="3299073" y="1185839"/>
          <a:ext cx="363316" cy="118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9148"/>
              </a:lnTo>
              <a:lnTo>
                <a:pt x="363316" y="118914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1BF2A-A0C9-4C7A-A030-6FA4DD920EC5}">
      <dsp:nvSpPr>
        <dsp:cNvPr id="0" name=""/>
        <dsp:cNvSpPr/>
      </dsp:nvSpPr>
      <dsp:spPr>
        <a:xfrm>
          <a:off x="3299073" y="1185839"/>
          <a:ext cx="363316" cy="4569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987"/>
              </a:lnTo>
              <a:lnTo>
                <a:pt x="363316" y="4569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B63CB-48B1-41B4-A9B7-9DE201F47169}">
      <dsp:nvSpPr>
        <dsp:cNvPr id="0" name=""/>
        <dsp:cNvSpPr/>
      </dsp:nvSpPr>
      <dsp:spPr>
        <a:xfrm>
          <a:off x="2948585" y="515606"/>
          <a:ext cx="1319333" cy="236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39"/>
              </a:lnTo>
              <a:lnTo>
                <a:pt x="1319333" y="128139"/>
              </a:lnTo>
              <a:lnTo>
                <a:pt x="1319333" y="2364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682243-4694-46B6-AE67-1B091F52EFB1}">
      <dsp:nvSpPr>
        <dsp:cNvPr id="0" name=""/>
        <dsp:cNvSpPr/>
      </dsp:nvSpPr>
      <dsp:spPr>
        <a:xfrm>
          <a:off x="660406" y="1168468"/>
          <a:ext cx="363316" cy="3403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02"/>
              </a:lnTo>
              <a:lnTo>
                <a:pt x="363316" y="340300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452A2-AA6A-432C-9FDF-8845A9A2F59F}">
      <dsp:nvSpPr>
        <dsp:cNvPr id="0" name=""/>
        <dsp:cNvSpPr/>
      </dsp:nvSpPr>
      <dsp:spPr>
        <a:xfrm>
          <a:off x="660406" y="1168468"/>
          <a:ext cx="363316" cy="2670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0841"/>
              </a:lnTo>
              <a:lnTo>
                <a:pt x="363316" y="26708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A67BF-439A-48A4-AAE0-459AEC56556E}">
      <dsp:nvSpPr>
        <dsp:cNvPr id="0" name=""/>
        <dsp:cNvSpPr/>
      </dsp:nvSpPr>
      <dsp:spPr>
        <a:xfrm>
          <a:off x="660406" y="1168468"/>
          <a:ext cx="363316" cy="1938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8680"/>
              </a:lnTo>
              <a:lnTo>
                <a:pt x="363316" y="193868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E3D10-4574-407F-A277-7F9D605F5D00}">
      <dsp:nvSpPr>
        <dsp:cNvPr id="0" name=""/>
        <dsp:cNvSpPr/>
      </dsp:nvSpPr>
      <dsp:spPr>
        <a:xfrm>
          <a:off x="660406" y="1168468"/>
          <a:ext cx="363316" cy="1206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6519"/>
              </a:lnTo>
              <a:lnTo>
                <a:pt x="363316" y="120651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C6F8B-1320-4B53-8984-F8167EC19333}">
      <dsp:nvSpPr>
        <dsp:cNvPr id="0" name=""/>
        <dsp:cNvSpPr/>
      </dsp:nvSpPr>
      <dsp:spPr>
        <a:xfrm>
          <a:off x="660406" y="1168468"/>
          <a:ext cx="363316" cy="47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357"/>
              </a:lnTo>
              <a:lnTo>
                <a:pt x="363316" y="47435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34071-A254-4A0B-8D2C-31FDD4FD88B4}">
      <dsp:nvSpPr>
        <dsp:cNvPr id="0" name=""/>
        <dsp:cNvSpPr/>
      </dsp:nvSpPr>
      <dsp:spPr>
        <a:xfrm>
          <a:off x="1629251" y="515606"/>
          <a:ext cx="1319333" cy="219046"/>
        </a:xfrm>
        <a:custGeom>
          <a:avLst/>
          <a:gdLst/>
          <a:ahLst/>
          <a:cxnLst/>
          <a:rect l="0" t="0" r="0" b="0"/>
          <a:pathLst>
            <a:path>
              <a:moveTo>
                <a:pt x="1319333" y="0"/>
              </a:moveTo>
              <a:lnTo>
                <a:pt x="1319333" y="110768"/>
              </a:lnTo>
              <a:lnTo>
                <a:pt x="0" y="110768"/>
              </a:lnTo>
              <a:lnTo>
                <a:pt x="0" y="21904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1758147" y="0"/>
          <a:ext cx="2380874" cy="51560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Data Types</a:t>
          </a:r>
          <a:endParaRPr lang="en-IN" sz="1800" kern="1200" dirty="0"/>
        </a:p>
      </dsp:txBody>
      <dsp:txXfrm>
        <a:off x="1783316" y="25169"/>
        <a:ext cx="2330536" cy="465268"/>
      </dsp:txXfrm>
    </dsp:sp>
    <dsp:sp modelId="{D0985D24-1B28-4826-AAA0-2969CB729AD5}">
      <dsp:nvSpPr>
        <dsp:cNvPr id="0" name=""/>
        <dsp:cNvSpPr/>
      </dsp:nvSpPr>
      <dsp:spPr>
        <a:xfrm>
          <a:off x="418194" y="734652"/>
          <a:ext cx="2422112" cy="43381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Primitive</a:t>
          </a:r>
          <a:endParaRPr lang="en-IN" sz="1800" kern="1200" dirty="0"/>
        </a:p>
      </dsp:txBody>
      <dsp:txXfrm>
        <a:off x="439371" y="755829"/>
        <a:ext cx="2379758" cy="391461"/>
      </dsp:txXfrm>
    </dsp:sp>
    <dsp:sp modelId="{484DD327-DA70-4701-9628-A67B2CB9BB01}">
      <dsp:nvSpPr>
        <dsp:cNvPr id="0" name=""/>
        <dsp:cNvSpPr/>
      </dsp:nvSpPr>
      <dsp:spPr>
        <a:xfrm>
          <a:off x="1023723" y="1385023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Numbers</a:t>
          </a:r>
          <a:endParaRPr lang="en-IN" sz="1800" kern="1200" dirty="0"/>
        </a:p>
      </dsp:txBody>
      <dsp:txXfrm>
        <a:off x="1048892" y="1410192"/>
        <a:ext cx="980874" cy="465268"/>
      </dsp:txXfrm>
    </dsp:sp>
    <dsp:sp modelId="{71D1D47C-1855-4724-AAFD-F20630282380}">
      <dsp:nvSpPr>
        <dsp:cNvPr id="0" name=""/>
        <dsp:cNvSpPr/>
      </dsp:nvSpPr>
      <dsp:spPr>
        <a:xfrm>
          <a:off x="1023723" y="2117184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Strings</a:t>
          </a:r>
          <a:endParaRPr lang="en-IN" sz="1800" kern="1200"/>
        </a:p>
      </dsp:txBody>
      <dsp:txXfrm>
        <a:off x="1048892" y="2142353"/>
        <a:ext cx="980874" cy="465268"/>
      </dsp:txXfrm>
    </dsp:sp>
    <dsp:sp modelId="{3A4CCD1A-C84E-4C8E-B008-511963DF5AEC}">
      <dsp:nvSpPr>
        <dsp:cNvPr id="0" name=""/>
        <dsp:cNvSpPr/>
      </dsp:nvSpPr>
      <dsp:spPr>
        <a:xfrm>
          <a:off x="1023723" y="2849345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Booleans</a:t>
          </a:r>
          <a:endParaRPr lang="en-IN" sz="1800" kern="1200" dirty="0"/>
        </a:p>
      </dsp:txBody>
      <dsp:txXfrm>
        <a:off x="1048892" y="2874514"/>
        <a:ext cx="980874" cy="465268"/>
      </dsp:txXfrm>
    </dsp:sp>
    <dsp:sp modelId="{E3B90CB9-158B-4361-978A-BD4BFE9FEF80}">
      <dsp:nvSpPr>
        <dsp:cNvPr id="0" name=""/>
        <dsp:cNvSpPr/>
      </dsp:nvSpPr>
      <dsp:spPr>
        <a:xfrm>
          <a:off x="1023723" y="3581506"/>
          <a:ext cx="1181615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Undefined</a:t>
          </a:r>
          <a:endParaRPr lang="en-IN" sz="1800" kern="1200" dirty="0"/>
        </a:p>
      </dsp:txBody>
      <dsp:txXfrm>
        <a:off x="1048893" y="3606676"/>
        <a:ext cx="1131275" cy="465266"/>
      </dsp:txXfrm>
    </dsp:sp>
    <dsp:sp modelId="{CD7EEBE6-17F3-4547-B1A8-BA86DF1A25D7}">
      <dsp:nvSpPr>
        <dsp:cNvPr id="0" name=""/>
        <dsp:cNvSpPr/>
      </dsp:nvSpPr>
      <dsp:spPr>
        <a:xfrm>
          <a:off x="1023723" y="4313667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Null</a:t>
          </a:r>
          <a:endParaRPr lang="en-IN" sz="1800" kern="1200"/>
        </a:p>
      </dsp:txBody>
      <dsp:txXfrm>
        <a:off x="1048893" y="4338837"/>
        <a:ext cx="980872" cy="465266"/>
      </dsp:txXfrm>
    </dsp:sp>
    <dsp:sp modelId="{681794B9-24A3-46AE-86E9-403A5B3788AF}">
      <dsp:nvSpPr>
        <dsp:cNvPr id="0" name=""/>
        <dsp:cNvSpPr/>
      </dsp:nvSpPr>
      <dsp:spPr>
        <a:xfrm>
          <a:off x="3056862" y="752023"/>
          <a:ext cx="2422112" cy="43381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softEdge rad="0"/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Non-Primitive</a:t>
          </a:r>
        </a:p>
      </dsp:txBody>
      <dsp:txXfrm>
        <a:off x="3078039" y="773200"/>
        <a:ext cx="2379758" cy="391461"/>
      </dsp:txXfrm>
    </dsp:sp>
    <dsp:sp modelId="{4ABA851A-5A28-4D6B-B4CE-C821F865BF4E}">
      <dsp:nvSpPr>
        <dsp:cNvPr id="0" name=""/>
        <dsp:cNvSpPr/>
      </dsp:nvSpPr>
      <dsp:spPr>
        <a:xfrm>
          <a:off x="3662390" y="1385023"/>
          <a:ext cx="1031212" cy="5156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Object</a:t>
          </a:r>
          <a:endParaRPr lang="en-IN" sz="1800" kern="1200" dirty="0"/>
        </a:p>
      </dsp:txBody>
      <dsp:txXfrm>
        <a:off x="3662390" y="1385023"/>
        <a:ext cx="1031212" cy="515606"/>
      </dsp:txXfrm>
    </dsp:sp>
    <dsp:sp modelId="{9561BC0D-9EA7-44BB-8252-A3CF45AB00D2}">
      <dsp:nvSpPr>
        <dsp:cNvPr id="0" name=""/>
        <dsp:cNvSpPr/>
      </dsp:nvSpPr>
      <dsp:spPr>
        <a:xfrm>
          <a:off x="3662390" y="2117184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Array</a:t>
          </a:r>
          <a:endParaRPr lang="en-IN" sz="1800" kern="1200"/>
        </a:p>
      </dsp:txBody>
      <dsp:txXfrm>
        <a:off x="3687559" y="2142353"/>
        <a:ext cx="980874" cy="465268"/>
      </dsp:txXfrm>
    </dsp:sp>
    <dsp:sp modelId="{3225DCE1-316F-44CB-833C-5A9726ADABA6}">
      <dsp:nvSpPr>
        <dsp:cNvPr id="0" name=""/>
        <dsp:cNvSpPr/>
      </dsp:nvSpPr>
      <dsp:spPr>
        <a:xfrm>
          <a:off x="3662390" y="2849345"/>
          <a:ext cx="1031212" cy="51560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Function</a:t>
          </a:r>
          <a:endParaRPr lang="en-IN" sz="1800" kern="1200" dirty="0"/>
        </a:p>
      </dsp:txBody>
      <dsp:txXfrm>
        <a:off x="3687559" y="2874514"/>
        <a:ext cx="980874" cy="465268"/>
      </dsp:txXfrm>
    </dsp:sp>
    <dsp:sp modelId="{E1D8BBC4-C5C0-4041-BA54-33DF26FE3A69}">
      <dsp:nvSpPr>
        <dsp:cNvPr id="0" name=""/>
        <dsp:cNvSpPr/>
      </dsp:nvSpPr>
      <dsp:spPr>
        <a:xfrm>
          <a:off x="3662390" y="3581506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Date</a:t>
          </a:r>
          <a:endParaRPr lang="en-IN" sz="1800" kern="1200"/>
        </a:p>
      </dsp:txBody>
      <dsp:txXfrm>
        <a:off x="3687560" y="3606676"/>
        <a:ext cx="980872" cy="465266"/>
      </dsp:txXfrm>
    </dsp:sp>
    <dsp:sp modelId="{29FFCE81-22AA-4EE3-BEBE-CD0C436B0DD3}">
      <dsp:nvSpPr>
        <dsp:cNvPr id="0" name=""/>
        <dsp:cNvSpPr/>
      </dsp:nvSpPr>
      <dsp:spPr>
        <a:xfrm>
          <a:off x="3662390" y="4313667"/>
          <a:ext cx="1031212" cy="51560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RegExp</a:t>
          </a:r>
          <a:endParaRPr lang="en-IN" sz="1800" kern="1200"/>
        </a:p>
      </dsp:txBody>
      <dsp:txXfrm>
        <a:off x="3687560" y="4338837"/>
        <a:ext cx="980872" cy="4652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4D782-68F9-47F3-B9E3-AB763A2000F8}">
      <dsp:nvSpPr>
        <dsp:cNvPr id="0" name=""/>
        <dsp:cNvSpPr/>
      </dsp:nvSpPr>
      <dsp:spPr>
        <a:xfrm>
          <a:off x="5882803" y="573332"/>
          <a:ext cx="4735613" cy="412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789"/>
              </a:lnTo>
              <a:lnTo>
                <a:pt x="4735613" y="206789"/>
              </a:lnTo>
              <a:lnTo>
                <a:pt x="4735613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B6104B-05C3-4839-A93D-6D00990C8FD7}">
      <dsp:nvSpPr>
        <dsp:cNvPr id="0" name=""/>
        <dsp:cNvSpPr/>
      </dsp:nvSpPr>
      <dsp:spPr>
        <a:xfrm>
          <a:off x="5882803" y="573332"/>
          <a:ext cx="2367806" cy="412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789"/>
              </a:lnTo>
              <a:lnTo>
                <a:pt x="2367806" y="206789"/>
              </a:lnTo>
              <a:lnTo>
                <a:pt x="2367806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D0124-EE43-46E5-8F2F-ECBCB137AB64}">
      <dsp:nvSpPr>
        <dsp:cNvPr id="0" name=""/>
        <dsp:cNvSpPr/>
      </dsp:nvSpPr>
      <dsp:spPr>
        <a:xfrm>
          <a:off x="5837083" y="573332"/>
          <a:ext cx="91440" cy="4122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55D4B-2E5A-4A46-98A8-D65412AE8B6F}">
      <dsp:nvSpPr>
        <dsp:cNvPr id="0" name=""/>
        <dsp:cNvSpPr/>
      </dsp:nvSpPr>
      <dsp:spPr>
        <a:xfrm>
          <a:off x="3514996" y="573332"/>
          <a:ext cx="2367806" cy="412260"/>
        </a:xfrm>
        <a:custGeom>
          <a:avLst/>
          <a:gdLst/>
          <a:ahLst/>
          <a:cxnLst/>
          <a:rect l="0" t="0" r="0" b="0"/>
          <a:pathLst>
            <a:path>
              <a:moveTo>
                <a:pt x="2367806" y="0"/>
              </a:moveTo>
              <a:lnTo>
                <a:pt x="2367806" y="206789"/>
              </a:lnTo>
              <a:lnTo>
                <a:pt x="0" y="206789"/>
              </a:lnTo>
              <a:lnTo>
                <a:pt x="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89680-9626-400A-A4BC-9063B935A6FE}">
      <dsp:nvSpPr>
        <dsp:cNvPr id="0" name=""/>
        <dsp:cNvSpPr/>
      </dsp:nvSpPr>
      <dsp:spPr>
        <a:xfrm>
          <a:off x="1147189" y="573332"/>
          <a:ext cx="4735613" cy="412260"/>
        </a:xfrm>
        <a:custGeom>
          <a:avLst/>
          <a:gdLst/>
          <a:ahLst/>
          <a:cxnLst/>
          <a:rect l="0" t="0" r="0" b="0"/>
          <a:pathLst>
            <a:path>
              <a:moveTo>
                <a:pt x="4735613" y="0"/>
              </a:moveTo>
              <a:lnTo>
                <a:pt x="4735613" y="206789"/>
              </a:lnTo>
              <a:lnTo>
                <a:pt x="0" y="206789"/>
              </a:lnTo>
              <a:lnTo>
                <a:pt x="0" y="4122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D96F3F-4B3E-4D41-AFE3-2441E1843906}">
      <dsp:nvSpPr>
        <dsp:cNvPr id="0" name=""/>
        <dsp:cNvSpPr/>
      </dsp:nvSpPr>
      <dsp:spPr>
        <a:xfrm>
          <a:off x="4599676" y="0"/>
          <a:ext cx="2566252" cy="573332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Type of Operators</a:t>
          </a:r>
        </a:p>
      </dsp:txBody>
      <dsp:txXfrm>
        <a:off x="4627663" y="27987"/>
        <a:ext cx="2510278" cy="517358"/>
      </dsp:txXfrm>
    </dsp:sp>
    <dsp:sp modelId="{CA85ED4C-532E-4DEC-AB49-EC0B4622C620}">
      <dsp:nvSpPr>
        <dsp:cNvPr id="0" name=""/>
        <dsp:cNvSpPr/>
      </dsp:nvSpPr>
      <dsp:spPr>
        <a:xfrm>
          <a:off x="168757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Arithmetic Operators</a:t>
          </a:r>
          <a:endParaRPr lang="en-IN" sz="1800" kern="1200" dirty="0"/>
        </a:p>
      </dsp:txBody>
      <dsp:txXfrm>
        <a:off x="199008" y="1015843"/>
        <a:ext cx="1896363" cy="559198"/>
      </dsp:txXfrm>
    </dsp:sp>
    <dsp:sp modelId="{D1456DE0-7AD1-4F98-9079-99C553D67B92}">
      <dsp:nvSpPr>
        <dsp:cNvPr id="0" name=""/>
        <dsp:cNvSpPr/>
      </dsp:nvSpPr>
      <dsp:spPr>
        <a:xfrm>
          <a:off x="2536563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Assignment Operators</a:t>
          </a:r>
          <a:endParaRPr lang="en-IN" sz="1800" kern="1200" dirty="0"/>
        </a:p>
      </dsp:txBody>
      <dsp:txXfrm>
        <a:off x="2566814" y="1015843"/>
        <a:ext cx="1896363" cy="559198"/>
      </dsp:txXfrm>
    </dsp:sp>
    <dsp:sp modelId="{89772FA9-599A-4DD5-BAC2-272C34584FDF}">
      <dsp:nvSpPr>
        <dsp:cNvPr id="0" name=""/>
        <dsp:cNvSpPr/>
      </dsp:nvSpPr>
      <dsp:spPr>
        <a:xfrm>
          <a:off x="4904370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Comparison Operators</a:t>
          </a:r>
          <a:endParaRPr lang="en-IN" sz="1800" kern="1200" dirty="0"/>
        </a:p>
      </dsp:txBody>
      <dsp:txXfrm>
        <a:off x="4934621" y="1015843"/>
        <a:ext cx="1896363" cy="559198"/>
      </dsp:txXfrm>
    </dsp:sp>
    <dsp:sp modelId="{2A6BE594-402B-4B81-AC9D-D27781C000D2}">
      <dsp:nvSpPr>
        <dsp:cNvPr id="0" name=""/>
        <dsp:cNvSpPr/>
      </dsp:nvSpPr>
      <dsp:spPr>
        <a:xfrm>
          <a:off x="7272177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Logical Operators</a:t>
          </a:r>
          <a:endParaRPr lang="en-IN" sz="1800" kern="1200" dirty="0"/>
        </a:p>
      </dsp:txBody>
      <dsp:txXfrm>
        <a:off x="7302428" y="1015843"/>
        <a:ext cx="1896363" cy="559198"/>
      </dsp:txXfrm>
    </dsp:sp>
    <dsp:sp modelId="{48C76A29-71E7-4C63-8141-DDAB5F3308DC}">
      <dsp:nvSpPr>
        <dsp:cNvPr id="0" name=""/>
        <dsp:cNvSpPr/>
      </dsp:nvSpPr>
      <dsp:spPr>
        <a:xfrm>
          <a:off x="9639983" y="985592"/>
          <a:ext cx="1956865" cy="619700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String Operators</a:t>
          </a:r>
          <a:endParaRPr lang="en-IN" sz="1800" kern="1200" dirty="0"/>
        </a:p>
      </dsp:txBody>
      <dsp:txXfrm>
        <a:off x="9670234" y="1015843"/>
        <a:ext cx="1896363" cy="5591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5D201-E8F6-473C-A83D-BE46D458BE8F}">
      <dsp:nvSpPr>
        <dsp:cNvPr id="0" name=""/>
        <dsp:cNvSpPr/>
      </dsp:nvSpPr>
      <dsp:spPr>
        <a:xfrm>
          <a:off x="5311680" y="704285"/>
          <a:ext cx="3783518" cy="43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817"/>
              </a:lnTo>
              <a:lnTo>
                <a:pt x="3783518" y="168817"/>
              </a:lnTo>
              <a:lnTo>
                <a:pt x="3783518" y="43399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2985A-2B98-498B-A902-32A404481411}">
      <dsp:nvSpPr>
        <dsp:cNvPr id="0" name=""/>
        <dsp:cNvSpPr/>
      </dsp:nvSpPr>
      <dsp:spPr>
        <a:xfrm>
          <a:off x="5262222" y="704285"/>
          <a:ext cx="91440" cy="428592"/>
        </a:xfrm>
        <a:custGeom>
          <a:avLst/>
          <a:gdLst/>
          <a:ahLst/>
          <a:cxnLst/>
          <a:rect l="0" t="0" r="0" b="0"/>
          <a:pathLst>
            <a:path>
              <a:moveTo>
                <a:pt x="49457" y="0"/>
              </a:moveTo>
              <a:lnTo>
                <a:pt x="49457" y="163413"/>
              </a:lnTo>
              <a:lnTo>
                <a:pt x="45720" y="163413"/>
              </a:lnTo>
              <a:lnTo>
                <a:pt x="4572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AC527-DE4C-4829-9E68-252499F14E37}">
      <dsp:nvSpPr>
        <dsp:cNvPr id="0" name=""/>
        <dsp:cNvSpPr/>
      </dsp:nvSpPr>
      <dsp:spPr>
        <a:xfrm>
          <a:off x="1626050" y="704285"/>
          <a:ext cx="3685629" cy="428592"/>
        </a:xfrm>
        <a:custGeom>
          <a:avLst/>
          <a:gdLst/>
          <a:ahLst/>
          <a:cxnLst/>
          <a:rect l="0" t="0" r="0" b="0"/>
          <a:pathLst>
            <a:path>
              <a:moveTo>
                <a:pt x="3685629" y="0"/>
              </a:moveTo>
              <a:lnTo>
                <a:pt x="3685629" y="163413"/>
              </a:lnTo>
              <a:lnTo>
                <a:pt x="0" y="163413"/>
              </a:lnTo>
              <a:lnTo>
                <a:pt x="0" y="428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2D1F1-4909-4F27-9591-DCD2B0BFC988}">
      <dsp:nvSpPr>
        <dsp:cNvPr id="0" name=""/>
        <dsp:cNvSpPr/>
      </dsp:nvSpPr>
      <dsp:spPr>
        <a:xfrm>
          <a:off x="2396216" y="203248"/>
          <a:ext cx="5830927" cy="501036"/>
        </a:xfrm>
        <a:prstGeom prst="flowChartAlternateProces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Types of condition statements</a:t>
          </a:r>
          <a:endParaRPr lang="en-IN" sz="1800" kern="1200" dirty="0"/>
        </a:p>
      </dsp:txBody>
      <dsp:txXfrm>
        <a:off x="2420674" y="227706"/>
        <a:ext cx="5782011" cy="452120"/>
      </dsp:txXfrm>
    </dsp:sp>
    <dsp:sp modelId="{6FFC54F3-9402-463F-97DF-67251DD0B1F5}">
      <dsp:nvSpPr>
        <dsp:cNvPr id="0" name=""/>
        <dsp:cNvSpPr/>
      </dsp:nvSpPr>
      <dsp:spPr>
        <a:xfrm>
          <a:off x="0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If/ else statements</a:t>
          </a:r>
        </a:p>
      </dsp:txBody>
      <dsp:txXfrm>
        <a:off x="24458" y="1157335"/>
        <a:ext cx="3203185" cy="452120"/>
      </dsp:txXfrm>
    </dsp:sp>
    <dsp:sp modelId="{A0255DBA-CF83-4ADA-9DA8-8FBB20E8ECC3}">
      <dsp:nvSpPr>
        <dsp:cNvPr id="0" name=""/>
        <dsp:cNvSpPr/>
      </dsp:nvSpPr>
      <dsp:spPr>
        <a:xfrm>
          <a:off x="3681891" y="1132877"/>
          <a:ext cx="3252101" cy="501036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</a:t>
          </a:r>
          <a:r>
            <a:rPr lang="en-IN" sz="1800" b="0" i="0" kern="1200" dirty="0"/>
            <a:t>Ternary operator</a:t>
          </a:r>
          <a:endParaRPr lang="en-IN" sz="1800" kern="1200" dirty="0"/>
        </a:p>
      </dsp:txBody>
      <dsp:txXfrm>
        <a:off x="3706349" y="1157335"/>
        <a:ext cx="3203185" cy="452120"/>
      </dsp:txXfrm>
    </dsp:sp>
    <dsp:sp modelId="{7E4B8C54-7DA3-4C70-9CDB-87AC91AD885B}">
      <dsp:nvSpPr>
        <dsp:cNvPr id="0" name=""/>
        <dsp:cNvSpPr/>
      </dsp:nvSpPr>
      <dsp:spPr>
        <a:xfrm>
          <a:off x="7567036" y="1138281"/>
          <a:ext cx="3056324" cy="536355"/>
        </a:xfrm>
        <a:prstGeom prst="flowChartAlternateProcess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Switch statement</a:t>
          </a:r>
          <a:endParaRPr lang="en-IN" sz="1800" kern="1200" dirty="0"/>
        </a:p>
      </dsp:txBody>
      <dsp:txXfrm>
        <a:off x="7593218" y="1164463"/>
        <a:ext cx="3003960" cy="4839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67308-30EA-4E99-9E12-475370AC7818}">
      <dsp:nvSpPr>
        <dsp:cNvPr id="0" name=""/>
        <dsp:cNvSpPr/>
      </dsp:nvSpPr>
      <dsp:spPr>
        <a:xfrm>
          <a:off x="2815612" y="743519"/>
          <a:ext cx="2353282" cy="41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12"/>
              </a:lnTo>
              <a:lnTo>
                <a:pt x="2353282" y="310912"/>
              </a:lnTo>
              <a:lnTo>
                <a:pt x="2353282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67866-CF16-4C06-9C33-D7E5DFFE28DB}">
      <dsp:nvSpPr>
        <dsp:cNvPr id="0" name=""/>
        <dsp:cNvSpPr/>
      </dsp:nvSpPr>
      <dsp:spPr>
        <a:xfrm>
          <a:off x="2815612" y="743519"/>
          <a:ext cx="1182162" cy="412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12"/>
              </a:lnTo>
              <a:lnTo>
                <a:pt x="1182162" y="310912"/>
              </a:lnTo>
              <a:lnTo>
                <a:pt x="1182162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9AE4B-1428-4F4D-A002-FBC75900E0F0}">
      <dsp:nvSpPr>
        <dsp:cNvPr id="0" name=""/>
        <dsp:cNvSpPr/>
      </dsp:nvSpPr>
      <dsp:spPr>
        <a:xfrm>
          <a:off x="2769892" y="743519"/>
          <a:ext cx="91440" cy="412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0912"/>
              </a:lnTo>
              <a:lnTo>
                <a:pt x="56763" y="310912"/>
              </a:lnTo>
              <a:lnTo>
                <a:pt x="56763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DAB7C8-238F-4BF4-B234-5ED433D2E151}">
      <dsp:nvSpPr>
        <dsp:cNvPr id="0" name=""/>
        <dsp:cNvSpPr/>
      </dsp:nvSpPr>
      <dsp:spPr>
        <a:xfrm>
          <a:off x="1655536" y="743519"/>
          <a:ext cx="1160076" cy="412538"/>
        </a:xfrm>
        <a:custGeom>
          <a:avLst/>
          <a:gdLst/>
          <a:ahLst/>
          <a:cxnLst/>
          <a:rect l="0" t="0" r="0" b="0"/>
          <a:pathLst>
            <a:path>
              <a:moveTo>
                <a:pt x="1160076" y="0"/>
              </a:moveTo>
              <a:lnTo>
                <a:pt x="1160076" y="310912"/>
              </a:lnTo>
              <a:lnTo>
                <a:pt x="0" y="310912"/>
              </a:lnTo>
              <a:lnTo>
                <a:pt x="0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FFFDE-42B0-4B5C-88D6-D65065EA8E4E}">
      <dsp:nvSpPr>
        <dsp:cNvPr id="0" name=""/>
        <dsp:cNvSpPr/>
      </dsp:nvSpPr>
      <dsp:spPr>
        <a:xfrm>
          <a:off x="484416" y="743519"/>
          <a:ext cx="2331195" cy="412538"/>
        </a:xfrm>
        <a:custGeom>
          <a:avLst/>
          <a:gdLst/>
          <a:ahLst/>
          <a:cxnLst/>
          <a:rect l="0" t="0" r="0" b="0"/>
          <a:pathLst>
            <a:path>
              <a:moveTo>
                <a:pt x="2331195" y="0"/>
              </a:moveTo>
              <a:lnTo>
                <a:pt x="2331195" y="310912"/>
              </a:lnTo>
              <a:lnTo>
                <a:pt x="0" y="310912"/>
              </a:lnTo>
              <a:lnTo>
                <a:pt x="0" y="4125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6E450-82B4-4EA9-882F-3B2919C7E90D}">
      <dsp:nvSpPr>
        <dsp:cNvPr id="0" name=""/>
        <dsp:cNvSpPr/>
      </dsp:nvSpPr>
      <dsp:spPr>
        <a:xfrm>
          <a:off x="1842388" y="259585"/>
          <a:ext cx="1946449" cy="4839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JavaScript loops</a:t>
          </a:r>
        </a:p>
      </dsp:txBody>
      <dsp:txXfrm>
        <a:off x="1866012" y="283209"/>
        <a:ext cx="1899201" cy="436685"/>
      </dsp:txXfrm>
    </dsp:sp>
    <dsp:sp modelId="{0730DB09-59C8-4DC1-942A-5DB94712B338}">
      <dsp:nvSpPr>
        <dsp:cNvPr id="0" name=""/>
        <dsp:cNvSpPr/>
      </dsp:nvSpPr>
      <dsp:spPr>
        <a:xfrm>
          <a:off x="483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</a:t>
          </a:r>
        </a:p>
      </dsp:txBody>
      <dsp:txXfrm>
        <a:off x="24107" y="1179682"/>
        <a:ext cx="920619" cy="436685"/>
      </dsp:txXfrm>
    </dsp:sp>
    <dsp:sp modelId="{BC85BA3F-0761-423E-A099-8E82420F8DE8}">
      <dsp:nvSpPr>
        <dsp:cNvPr id="0" name=""/>
        <dsp:cNvSpPr/>
      </dsp:nvSpPr>
      <dsp:spPr>
        <a:xfrm>
          <a:off x="1171602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while</a:t>
          </a:r>
        </a:p>
      </dsp:txBody>
      <dsp:txXfrm>
        <a:off x="1195226" y="1179682"/>
        <a:ext cx="920619" cy="436685"/>
      </dsp:txXfrm>
    </dsp:sp>
    <dsp:sp modelId="{6FEC8DB6-F9B0-4AC1-9376-FF0571C3848B}">
      <dsp:nvSpPr>
        <dsp:cNvPr id="0" name=""/>
        <dsp:cNvSpPr/>
      </dsp:nvSpPr>
      <dsp:spPr>
        <a:xfrm>
          <a:off x="2342722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do-while</a:t>
          </a:r>
        </a:p>
      </dsp:txBody>
      <dsp:txXfrm>
        <a:off x="2366346" y="1179682"/>
        <a:ext cx="920619" cy="436685"/>
      </dsp:txXfrm>
    </dsp:sp>
    <dsp:sp modelId="{55F5A946-B009-48AD-AF38-EAF2166777A9}">
      <dsp:nvSpPr>
        <dsp:cNvPr id="0" name=""/>
        <dsp:cNvSpPr/>
      </dsp:nvSpPr>
      <dsp:spPr>
        <a:xfrm>
          <a:off x="3513841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for…of</a:t>
          </a:r>
        </a:p>
      </dsp:txBody>
      <dsp:txXfrm>
        <a:off x="3537465" y="1179682"/>
        <a:ext cx="920619" cy="436685"/>
      </dsp:txXfrm>
    </dsp:sp>
    <dsp:sp modelId="{ECC52B63-31E0-4006-833C-ABB8D67FA20D}">
      <dsp:nvSpPr>
        <dsp:cNvPr id="0" name=""/>
        <dsp:cNvSpPr/>
      </dsp:nvSpPr>
      <dsp:spPr>
        <a:xfrm>
          <a:off x="4684961" y="1156058"/>
          <a:ext cx="967867" cy="4839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for…in</a:t>
          </a:r>
        </a:p>
      </dsp:txBody>
      <dsp:txXfrm>
        <a:off x="4708585" y="1179682"/>
        <a:ext cx="920619" cy="436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0CD0-E565-4BCE-B5C1-8027DC24BB3B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5FE91-5350-45D7-A1A2-162FBFA2CB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0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F4B45-B224-4335-B940-CC8653EE0B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333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225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3331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Single quotes ('')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9813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with string interpolation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for multiline strings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multilineStr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 is a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multiline string.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5196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Single quotes ('')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Double quotes ("")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with string interpolation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for multiline strings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multilineStr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 is a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multiline string.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1969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9014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660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'Interview'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Creates a new string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Happy'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6024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+ operator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HelloWorld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HelloWorld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template literals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 World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join() method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 World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4170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8583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90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2889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Selecting DOM elements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myElementId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myElementClass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elementsBySelector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myElementsClass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Modifying element properties and attributes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 content'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'data-info'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'some value'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Adding an event listener to a button click event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'Button clicked!'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new element and appending it to an existing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 element'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Removing an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elementBySelector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Removing a child element from a parent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childElement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removeChild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99644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6808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Q. What is the difference between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?--&gt;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DOM Methods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a single element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multiple elements that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//share the same class name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2 3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multiple elements based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//on their tag name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2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5606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Element 1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Element 2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Element 3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returns the first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Element 1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returns all the elements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Element 1, Element 2, Element 3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32167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5735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Event Object Example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"myElement1"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"myElement2"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9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property used to assign plain text to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"myElement1"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"&lt;strong&gt;Happy&lt;/strong&gt;"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property, the browser interprets the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 HTML and renders it accordingly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"myElement2"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"&lt;strong&gt;Happy&lt;/strong&gt;"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property used to assign plain text to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"myElement1"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property, the browser interprets the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 HTML and renders it accordingly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"myElement2"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"&lt;strong&gt;Happy&lt;/strong&gt;"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7639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content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7977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 content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style.setProperty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used to modify element style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style.setProperty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used to modify element classes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"highlight"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"highlight"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"highlight"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55508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Existing Element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create new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'Newly created 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cloneNode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copy the existing element with all attributes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clonedElement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cloneNode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clonedElement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'Cloned element'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clonedElement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7046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Existing Element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7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- create new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'Newly created 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newDiv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 new text node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newText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createTextNode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This is some text."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Append the text node to the parent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newText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33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59791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2713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//try block contains the code that might throw an error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//catch block is where the error is handled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occurred:'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block to execute code regardless of whether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or not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"finally executed"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occurred: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executed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1660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//try block contains the code that might throw an error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//catch block is where the error is handled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occurred:'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block to execute code regardless of whether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or not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"finally executed"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occurred: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executed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840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 must be a number"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 must be at least 18 years old"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 age is 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will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will not execute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09304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 must be a number"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 must be at least 18 years old"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 age is 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will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validateUserAge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This will not execute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542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Use Try Catch and Handle Errors Appropriately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that may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 handling and recovery actions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Use Descriptive Error Messages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"Cannot divide by zero"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Avoid Swallowing Errors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that may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 not leave the catch blank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4. Log Errors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that may throw an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 error occurred:"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Log the error with a logging library 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1726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Syntax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World!"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Missing closing parenthesis );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Reference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myVariable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Type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number.toUpperCase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a function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Range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Index 10 is out of bounds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URI Error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decodeURIComponent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'%'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Malformed URI sequence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2290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71690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3142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//Object Example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"Teaching"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"Football"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"Name: 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"Football"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"Name: 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625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Q. What is the difference between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?--&gt;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DOM Methods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a single element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myDiv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elementById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multiple elements that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//share the same class name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2 3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 select multiple elements based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//on their tag name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elementsTag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2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67283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literal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"Trainer"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Constructor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Object.create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56461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"Amit"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"Delhi"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92260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//Blank object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"India"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Modifying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Deleting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//{name: 'Happy', country: 'India'}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52428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Dot notation: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       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'Happy'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Bracket notation: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     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'Happy'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Dynamically assign property name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 a variable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     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'35'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undefined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4173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Using for...in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name: John age: 30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Using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Object.keys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name: John age: 30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Using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Object.values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John 30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4. Using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Object.entries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entries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name: John age: 30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80571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Using the in Operator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Using the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hasOwnProperty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hasOwnProperty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hasOwnProperty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"city"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Comparing with undefined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4101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Original object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'Delhi'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Method 1: Spread syntax (shallow copy)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clonedObjectSpread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Method 2: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Object.assign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(shallow copy)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Parameters: target, source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clonedObjectAssign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({},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Method 3: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(deep copy)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clonedObjectJSON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originalObject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21137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Original object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'Delhi'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'India'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Shallow copy using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Object.assign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shallowCopy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({},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shallowCopy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'Mumbai'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"Mumbai"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shallowCopy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"Mumbai"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Deep copy using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and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'Bangalore'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"Delhi"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deepCopy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"Bangalore"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837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Set to store unique numbers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//Ignore duplicate values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{5, 10}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size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element existence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Delete element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uniqueNumbers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Set can be used to remove 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duplicate values from arrays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uniqueArray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uniqueArray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4, 3]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9574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Map to store person details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"Alice"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personDetails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249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63423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07056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5748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5921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button in a variable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an event handler to the button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handler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 clicked"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64918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01145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Event Object Example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button element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listener to the button element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handler function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properties of the event object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"Event type:"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"Target element:"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23149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2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3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parentList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 to parent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parentList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handleItemClick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handler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handleItemClick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"Clicked:"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6979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2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Item 3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parentList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myList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 to parent element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parentList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handleItemClick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handler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handleItemClick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"Clicked:"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7680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"Bubbling: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73503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"Bubbling: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915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77332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handleBubbling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"Bubbling: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stopPropagation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Stop event propagation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5812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"Capturing: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55192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reference of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event handlers with elements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handleCapture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"Capturing: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37269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"https://example.com"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myLink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myLink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//Prevent default action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custom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behavior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'Clicked, default action prevented'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56691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"Clicked:"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53285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myButton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Attach the event handler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 clicked!"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 the event handler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9452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1674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outerVariable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 scope"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outerVariable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outer scope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09304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outerVariable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"outer scope"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outerVariable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outerFunction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outer scope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10618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Data Privacy &amp; Encapsulation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Persistent Data and State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95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//Remainder: 1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//Exponentiation: 25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//x = x + 5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//x = x * 2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30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Equality: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Inequality: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AND: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OR: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NOT: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'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7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Concatenation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"Hello World"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54024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74480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78372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Data Privacy &amp; Encapsulation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Persistent Data and State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createCounter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closure is no longer needed,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release the reference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closure1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closure2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69771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regularFunction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regularFunction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regularFunction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652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41803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40802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 taking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Loading Data from an API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Uploading Files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Animations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2720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4827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8401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 as callback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am not stopping anything"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 after a delay of 3 second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blocked"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blocked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 am not stopping anything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482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7644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am not stopping anything"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Repeat after every 3 second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blocked"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blocked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 am not stopping anything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 am not stopping anything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...........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74965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processApiResponse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"Data:"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processApiResponse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function as the callback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processApiResponse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Simulating data fetching from an API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  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"Fetched data"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apiResponse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76782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Callback hell problem - multiple nested callbacks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 more nested callbacks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 ways solve callback hell problem: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Use named functions as callback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Use Promises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Use async/ await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asyncOperation3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... code to handle final result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65059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70828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741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80521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30714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97165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835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Promise.all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 is used to handle multiple promises concurrently.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Promise.all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takes an array of promises as input and returns a new promise.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['Hello', 'World', 'Happy']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660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'3'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'1'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'2'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13625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Promise.race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 is used to handle multiple promises concurrently.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Promise.race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takes an array of promises as input and returns a new promise.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race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promise3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'Hello'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31916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42370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0208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5522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asynchronous operation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 has been fetched"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async-await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doSomethingAsync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doSomethingAsync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Promises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40948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"Running"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"Starting..."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blocked"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61830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async without await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doSomething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"Inside the async"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doSomething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Inside the async</a:t>
            </a:r>
          </a:p>
          <a:p>
            <a:endParaRPr lang="en-IN" sz="5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await without async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performAsyncTask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"Starting..."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possible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80868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"https://abc.com"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"Request failed"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0917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09693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1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//for-loop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//Output: 0 1 2 3 4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55539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64918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63919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Storing data in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Retrieving data from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Removing single item from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Clearing all data in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2394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Storing data in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sessionStorage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Retrieving data from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sessionStorage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Removing an item from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sessionStorage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Clearing all data in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sessionStorage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04983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06119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70864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cookie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cookieName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cookieValue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Reading cookies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Reading a specific cookie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cookieName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getCookie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cookieName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cookieValue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72787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4597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725082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41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325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65913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objects from the class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properties and calling methods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"Alice"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"Bob - 30"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27430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92230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//Constructor function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objects using the constructor function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98132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constructor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01520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Parent object (prototype)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'Car'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'Driving...'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a child object using </a:t>
            </a:r>
            <a:r>
              <a:rPr lang="en-IN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Object.create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Adding properties to the child object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properties and invoking the method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of parent object using child object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Car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Driving...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bmw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Red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552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35818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1688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00401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"module"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'./add.js'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'./subtract.js'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'./multiply.js'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12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41936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'./add.js'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229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36959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04821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exports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math.js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main.js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"./math.js"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Default export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utility.js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main.js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"./utility.js"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11470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'./math.js'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'./math.js'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Use the imported module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Handle any errors 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9152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8520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1895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"console.log(x + y);"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30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16907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83921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99714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33529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702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Traditional approach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Arrow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94703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783698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3353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'Executing code at an interval'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83228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58296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'highlight'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82123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Code that may throw an error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"Something went wrong!"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43738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Store key value pair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 Doe"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occupation: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"Engineer"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 value by key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Modify value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 Rawat"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091240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of numbers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Fetch number one by one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//Modify each element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 4 6 8 10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41490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'div'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world!'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031510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'https://api.example.com/data'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225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67316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73831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Queue implementation using an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158877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54499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keydown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'Enter'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'Enter key pressed'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872859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"https://api.example.com/data1"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()),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"https://api.example.com/data2"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()),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]);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851179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'{"name": "Happy", "age": 40}'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parsedData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jsonData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parsedData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John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791068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currentURL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currentURL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004342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17084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49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//bracket notation []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firstChar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firstChar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'H'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charAt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thirdChar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charAt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thirdChar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'l'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597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53448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original string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substring to search for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Using the includes() method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Using the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Using regular expressions (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RegExp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/World/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isPresent3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42266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54916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412518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input field element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inputField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myInput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for input event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inputField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Perform validation logic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Display an error message or apply visual feedback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 must be at least 3 characters long"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Input is valid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 is valid"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5522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itemsPerPage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itemsPerPage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itemsPerPage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paginatedData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1, 2, 3, 4, 5, 6, 7, 8, 9, 10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0222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draggableElement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dragElement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draggableElement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dragstart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dataTransfer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"text/plain"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52558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'pp'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filteredData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Happy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25818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searchInput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searchText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`/search/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suggestions?query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searchText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Display search suggestions to the user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30983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51008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 WebSocket connection to the server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WebSocket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://localhost:8080"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DOM elements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"messages"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sendButton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"send"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when the WebSocket connection is opened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"WebSocket connection opened"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for incoming messages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Display the received message in the chat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`&lt;p&gt;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&lt;/p&gt;`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for the send button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sendButton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Send the message to the server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Clear the input field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873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66308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 initial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loadMoreContent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to load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loadMoreContent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Make an AJAX request to fetch more content from the server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"/get-more-content"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Define a threshold for triggering more content loading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Event listener for the scroll event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scrollPosition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documentElement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scrollHeight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windowHeight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if the user is near the bottom of the page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scrollPosition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windowHeight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loadMoreContent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Trigger loading more content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02530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theme toggle button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themeToggle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themeToggle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&lt;body&gt; element of the page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 an event listener to the theme toggle button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themeToggle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Toggle the 'dark-mode' class on the &lt;body&gt;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'dark-mode'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86833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 update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datetimeElement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"datetime"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Format the date and time (example format: "YYYY-MM-DD HH:MM:SS")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formattedDateTime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getFullYear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-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getMonth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-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getMinutes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IN" sz="9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getSeconds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Update the content of the element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datetimeElement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formattedDateTime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Update the date and time every second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updateDateTime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99862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the form element by its ID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myForm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'submit'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form is invalid (required fields not filled)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checkValidity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Prevent the default form submission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Show an alert message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'Please fill in all required fields.'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69361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273995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79579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for loop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reverseString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Initialize an empty string to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store the reversed string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Iterate through the characters of the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input string in reverse order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Shortcut way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reverseString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Split the string into an array of characters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Reverse the order of elements in the array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Join the characters back together into a string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reverseString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"Interview, Happy"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</a:t>
            </a:r>
            <a:r>
              <a:rPr lang="en-US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yppaH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en-US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weivretnI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55225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Find the Longest Word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love coding in JavaScript"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Split the sentence into an array of words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Iterate through each word in the array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Check if the current word is longer than the current longest word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4: If true, update the </a:t>
            </a:r>
            <a:r>
              <a:rPr lang="en-US" sz="5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variable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longestWord</a:t>
            </a:r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"JavaScript"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98520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for Palindrome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isPalindrome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racecar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isPalindrome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Reverse the string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reversedStr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Compare the reversed string with the original string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reversedStr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628059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 Duplicates from an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removeDuplicates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for loop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removeDuplicates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Empty array to store unique elements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Loop through the input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if the current element is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already in the </a:t>
            </a:r>
            <a:r>
              <a:rPr lang="en-US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not found, push the element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 the </a:t>
            </a:r>
            <a:r>
              <a:rPr lang="en-US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uniqueElements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removeDuplicates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Convert the array to a Set (which only allows unique values)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Convert the Set back to an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5, 6]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Alternative way is to use for loop to iterate and assign the array value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to new array without adding duplicate values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437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368485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for Anagrams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areAnagrams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"listen"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"silent"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areAnagrams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Split the strings into arrays of characters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Sort the characters in each array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sortedStr1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sortedStr2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Compare the sorted strings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sortedStr1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sortedStr2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53745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Count the Vowels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countVowels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world!"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countVowels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Iterate through each character in the string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Check if the character is a vowel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If true, increment the count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85286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Find largest Number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findLargestNumber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findLargestNumber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Set the initial largest element to the first element of the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Iterate through the array and update the largest element if a larger element is found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Return the largest element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9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78822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 prime number is only divisible by 1 and itself.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Numbers less than 2 are not prime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Reminder must not be zero to be prime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is divisible by </a:t>
            </a:r>
            <a:r>
              <a:rPr lang="en-US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hence not prime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is prime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952244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Calculate the factorial of a number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//1*2*3*4*5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Handle edge case for 0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Initialize the factorial variable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Multiply numbers from 1 to num to calculate the factorial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4: Return the factorial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factorial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120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53459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inputString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Interview,    Happy 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removeWhitespace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inputString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removeWhitespace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Use a regular expression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\s pattern matches whitespace characters,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including spaces, tabs, and line breaks.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g flag is used to perform a global search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replace, replacing all occurrences.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/\s/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</a:t>
            </a:r>
            <a:r>
              <a:rPr lang="en-US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Interview,Happy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9138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 all elements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Initialize the sum variable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Iterate through the array and add each element to the sum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Return the sum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33890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Average of an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findAverage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findAverage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Calculate the sum of the array elements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Divide the sum by the number of elements in the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Return the average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06274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Sort an array without for loop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sortArrayAscending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5, 10, 20]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sortArrayAscending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 and b will start from 10, 1 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a-b is positive then swap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a-b is negative or 0 then don't swap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996386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whether array is sorted or not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isSorted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isSorted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Iterate through the array starting from the second element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Compare the current element with the previous element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If the current element is smaller, the array is not sorted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If all elements are in sorted order, return true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114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//Object Example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"Teaching"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"Football"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"Name: 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"Football"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"Name: 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15870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639096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 specific element without using for loop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Use the </a:t>
            </a:r>
            <a:r>
              <a:rPr lang="en-IN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Array.filter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 to create a new array with elements not equal to the target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filteredArray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Return the filtered array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filteredArray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3, 4]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888806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findSecondLargest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findSecondLargest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Sort the array in descending order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5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Pick the second number from start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secondLargest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sortedArr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secondLargest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1917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Reverse the words of a sentence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reverseWords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reverseWords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Split the sentence into an array of words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sentence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Reverse the array of words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reversedWords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Join the reversed words into a new sentence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reversedSentence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reversedWords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4: Return the reversed sentence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reversedSentence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"world hello"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1114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"flower"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"flow"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"flight"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longestCommonPrefix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strings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</a:t>
            </a:r>
            <a:r>
              <a:rPr lang="en-US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longestCommonPrefix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Initialize the prefix with the first string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Iterate through the remaining strings in the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Find the common prefix between the current string and the prefix    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 the last character from the prefix until it matches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beginning of the current string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365476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Intersection of two arrays without using for loop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findIntersection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,], 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findIntersection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Use the Set data structure to store unique elements from the first array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Use the </a:t>
            </a:r>
            <a:r>
              <a:rPr lang="en-US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Array.filter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method to create an array of common elements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[2, 3]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20649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Fibonacci series starts with 0 and 1.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Each subsequent number is the sum of the two preceding numbers.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Generate Fibonacci series up to the 10th number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fibonacciSeries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[0, 1, 1, 2, 3, 5, 8, 13, 21, 34]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fibonacciSeries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1: Initialize the Fibonacci series with the first two numbers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2: Start from index 2, as the first two numbers are already defined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3: Calculate the sum of the two preceding numbers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7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056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//Global -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accessbile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anywhere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"global"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-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accessbile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inside function only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"function"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//Block -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accessbile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inside block only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blockVariables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blockVariables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block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function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function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080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//Global -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accessbile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anywhere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"global"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globalVariable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global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 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//Local variable - limited access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local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//Local variable not accessible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//outside the scope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localVariable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Error: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localVariable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05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236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//try block contains the code that might throw an error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//catch block is where the error is handled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occurred:'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block to execute code regardless of whether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or not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"finally executed"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occurred: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executed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200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276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833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 taking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Loading Data from an API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Uploading Files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Animations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119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387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569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103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722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946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80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&lt;Show the below example while showing&gt;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&lt;head&gt;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&lt;title&gt;Static HTML Example&lt;/title&gt;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&lt;/head&gt;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&lt;body&gt;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&lt;h1&gt;Welcome to my page&lt;/h1&gt;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&lt;p&gt;This is a static HTML page.&lt;/p&gt;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&lt;button&gt;Click me&lt;/button&gt;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&lt;p id="demo"&gt;&lt;/p&gt;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&lt;script&gt;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// This is a simple JavaScript code that changes the text of a paragraph when a button is clicked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var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document.querySelector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('button');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var demo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('demo');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btn.addEventListener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('click', function()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demo.innerHTML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"Hello, World!";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});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&lt;/script&gt;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&lt;/body&gt;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44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568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//no value assigned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undefined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//null assigned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nullVariable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null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0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world!"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{};</a:t>
            </a: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//using </a:t>
            </a:r>
            <a:r>
              <a:rPr lang="en-IN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typeof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"number"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"string"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</a:t>
            </a:r>
            <a:r>
              <a:rPr lang="en-IN" sz="7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"object"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"object"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"function"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undefinedVariable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"undefined"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577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"42"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undefinedValue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//Type coercion - automatic conversion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"4242"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43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nullValue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543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041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873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//Remainder: 1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//Exponentiation: 25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//x = x + 5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//x = x * 2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30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Equality: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Inequality: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AND: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OR: true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//Logical NOT: false</a:t>
            </a: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'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7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Concatenation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"Hello World"</a:t>
            </a: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dirty="0"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751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Unary operator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Single operand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-5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6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Binary operator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Two operands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Ternary operator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Threee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operands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'Yes'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9646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Short-circuit evaluation with logical AND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Short-circuit evaluation with logical OR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995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&lt;!DOCTYPE 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&lt;head&gt;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&lt;title&gt;Static HTML Example&lt;/title&gt;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&lt;/head&gt;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&lt;body&gt;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&lt;h1&gt;Welcome to my page&lt;/h1&gt;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&lt;p&gt;This is a static HTML page.&lt;/p&gt;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&lt;button&gt;Click me&lt;/button&gt;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&lt;p id="demo"&gt;&lt;/p&gt;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&lt;script&gt;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// This is a simple JavaScript code that changes the text of a paragraph when a button is clicked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var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document.querySelector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('button');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var demo =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document.getElementById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('demo');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btn.addEventListener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('click', function()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demo.innerHTML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"Hello, World!";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});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&lt;/script&gt;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&lt;/body&gt;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i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946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BracketOf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-Division-Multiplication-Add-Sub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817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38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'3'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'1'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'2'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19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if...else conditions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 minor."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 short."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an adult."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an tall."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average"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"You are average"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the ternary operator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isUser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isUser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"10"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switch statements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dayOfWeek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"Tuesday"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dayOfWeek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"Monday"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"Tuesday"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"Sunday"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"Weekend!"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"Weekend!"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395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//Loose Equality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true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//Strict Equality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 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false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99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Spread Operator Examples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1, 2, 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Copying an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Merging arrays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Passing multiple arguments to a function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5623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Rest Operator Example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restArguments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remaining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067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026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801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8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8845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61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18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[2, 4]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1983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['b', 'c', 'd']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014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push()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US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[5, 6, 7, 8]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//original array is not modified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[5, 6] 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8544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pop()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popped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popped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4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shift()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shifted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shifted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[2, 3, 4]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9734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array.splice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deleteCount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itemsToAdd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 'x' and 'y' at index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'x', 'y',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Removes 1 element starting from index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'y',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Replaces the element at index 2 with 'q'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letters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'y', 'q',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5876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8879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map()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//map return a new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[2, 4, 6]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//Does not return anything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 4 6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9876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//sort the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//reverse the array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[5, 4, 3, 2, 1]</a:t>
            </a: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367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4222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244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8650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//Arguments Object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HTML collection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getElementsByClassName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'box'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elements in HTML collection using index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length property of HTML collection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2414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array-like object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arrayLike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length: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Array.from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arrayLike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spread syntax (...)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arrayLike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Using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Array.prototype.slice.call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IN" sz="9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arrayLike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['a', 'b', 'c']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979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258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//for-loop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//Output: 0 1 2 3 4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3172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1 2 3 4 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0 1 2 3 4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condition only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Happy(infinity)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5196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0 1 2 3 4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3482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 0 1 2 3 4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do while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6938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&lt;Code explanation&gt;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//break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//continue 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 4 5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013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7632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932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for-of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803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for-of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'Developer'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for-in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Happy Developer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Happy Developer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b="0" dirty="0">
              <a:solidFill>
                <a:schemeClr val="bg1"/>
              </a:solidFill>
              <a:latin typeface="Söhne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5236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for-of loop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 2</a:t>
            </a:r>
          </a:p>
          <a:p>
            <a:endParaRPr lang="en-IN" sz="28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sz="4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Error: Illegal break statement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1730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855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9531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8329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declaration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20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9746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2996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Traditional approach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Arrow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40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445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substract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bg1"/>
                </a:solidFill>
                <a:ea typeface="+mn-ea"/>
                <a:cs typeface="+mn-cs"/>
              </a:rPr>
              <a:t>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1094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1629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and b are parameters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 and 4 are </a:t>
            </a:r>
            <a:r>
              <a:rPr lang="en-US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aruguments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8075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//Positional Arguments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7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//Named Arguments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"Developer"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Happy Developer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//Argument Object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3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887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with default parameter value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Hello, Happy!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"Amit"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Hello, Amit!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9439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6491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Assigning function like a variable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"Interview, Happy!"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"Interview, Happy!"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Passing function as an argument like a variable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performOperation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performOperation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A function that returns another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createSimpleFunction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am from return function."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createSimpleFunction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simpleFunction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"I am from return function."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5199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Same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same output: 10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548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Regular function that takes two arguments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returns their product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Curried version of the multiply function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curriedMultiply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 specialized function for doubling a number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curriedMultiply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10 (2 * 5)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 specialized function for tripling a number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triple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curriedMultiply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triple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 (3 * 5)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996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Defining a function that uses the "this" context and an argument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1. call - Using the "call" method to invoke the function 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with a specific context and argument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"Hello, Happy!"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2. apply - Using the "apply" method to invoke the function 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with a specific context and an array of arguments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'Hi'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"Hi, Happy!"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3. bind - Using the "bind" method to create a new function 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with a specific context (not invoking it immediately)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greetPerson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'Greetings'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"Greetings, Happy!"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84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5B3F-3993-783C-0838-FAC0B02B1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D3C2E-BED7-FA64-CE5E-5308EA6ED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E14E8-02D7-3584-FABE-AE40B329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9E5C0-44AB-EEF1-1318-70B3924D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59AD0-9F24-8287-3D62-16823972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47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9750-DCA1-9D54-2B09-BE2F1BF3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367B7-C360-127A-F287-09A96271F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5515-B5B2-92E4-17D1-5F6425FD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48807-CAD2-F3ED-689E-CF93235C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55C2B-A45E-64B1-5F14-CC1F9231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41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43951-4358-847F-A3F5-902DACDB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0A528-7B62-AC0E-B153-A1C2AB7BE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48CE9-4A7D-57E8-FB60-16A99DE2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874C4-979C-DA69-00EF-19F2DD599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B20B0-0362-12A8-520E-BE3ECBEA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42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5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39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07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8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3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12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6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4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F2B5B-A2A5-D4E1-1ADA-FB7CE766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718F-FC55-D0EC-B118-8FFD3E86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A74E7-6C9E-08A2-061B-9809B26C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919D-D125-CDC3-F88D-99F30414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36A51-3204-BCBA-1818-401B9F0E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801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55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6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91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7C6-7812-40CD-A1BB-0D8F29B7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469BC-6113-48E5-B25C-239E80791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4338F-114B-4502-B2F1-D71A19F8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61730-EF5E-486E-A851-C8920F3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F00D0-5112-47ED-8649-BB0BF149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75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E4DD-7E80-486B-B48E-8FA45D4C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62B49-C8DE-496F-BC09-66F940FA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1575-DF5C-4270-9C9A-8581BFB1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CD327-51DD-4974-B5F5-6CE1FCA9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F269B-6C38-4339-9E6C-6EA4E8B1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8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C6C-3382-4649-A625-6859048B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E2BEB-7C82-43C4-9809-3F4E5FA74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1085A-98A8-4323-B8B5-7B0827F2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6E3B5-1473-47E1-A704-E32840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5B51D-4779-40EF-94B0-41E43D9D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18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7-353C-45D2-89A1-925D2A51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C8D1D-D360-4BDE-BAB3-1E37EF1FD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FC2C3-E7EC-48DC-AFF9-EF73705F5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AD5B9-DFF1-493B-A940-063107DF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0F99C-F634-4A84-AE11-2F592FF2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75663-F1E4-426C-8602-8EFF8F91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2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FF17-920A-4F33-8A00-EA0B56EE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EBE97-DBDD-435B-B58C-3E109B440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A99B-9F64-4A1F-81F5-6E295CE01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CADC6C-146E-4650-99F7-75F178543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86704-A90D-47A8-993B-509D8AFE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BE331-502D-4651-A49B-623445FC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8B5C-0E93-42DA-82DB-3AD2F07B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2128F-D2DF-49B6-A1B5-07A2F9D1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60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AF5F-5E99-49CF-AF19-DF09EFD0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0F4D4-F7CC-48D7-936C-F9EE1721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13318-8BCB-41D9-9ADF-127F146A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402EE-08E9-4131-A6E7-B9A0E985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5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ACDAF-ABD4-4952-9458-FDFDC830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CEB08-1784-491D-9078-820DF3A3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B1DB-8596-4EE5-B87F-1410CF22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1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D5FF-2797-1F03-C1D8-D425EED5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D8224-883C-670D-1544-29A05398F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84523-4F27-85F0-3EB9-ADC7EB2A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BD8AD-879F-2DFE-CF21-3D48F9E6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526A4-37F0-7195-0D31-D903C8C8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329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4A47-26CA-4246-A8F5-884D8C36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25BD2-D36A-48FF-AC61-5EBBE3789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5F148-9211-4644-BB23-C09B5EF6C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AF30D-D36A-4322-8FB6-587C9E16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3A4C6-F610-444B-98D7-AA211026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50518-337D-41BE-8BEC-F8639E23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89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B6202-E3F8-4B51-88C8-57F2A183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94F58-9123-4104-B677-E7DA086B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65AF-6FC8-42EB-9773-B1D5546AB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16D53-A227-4119-8D17-EE39F888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36F8C-FAF1-4AC4-BF87-3575B840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52BB3-07AE-403E-B8D2-52CF59A2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00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D6EB-A4C7-490F-A250-943909AA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6EC70-238B-4C8C-B4C5-5235F59B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4D3BD-FABF-4435-992F-C4825DA6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96FF-7CEF-4CEA-8A00-E1D8A10B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D0550-5893-4FE9-A2B5-1F05FD55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420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634AA-B741-49FE-9D82-3C87CC32A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70B27-EAD9-4888-9E2F-C0712E042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CE9C-D9B9-4AC3-AA66-A99C25C6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8CB64-2C3B-424A-B7C4-B9982FAB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E7C68-100C-473C-B88A-199E4051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8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09C0-7501-4CAD-2716-F8C87D90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40FD1-F973-5A29-63A8-3BE539A9F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F49E1-B527-4091-221D-AE94A644B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76DEE-891F-E265-AA37-D261E3B9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1F4E1-F0E5-DCBC-F499-9EB59622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B51DF-3AC9-E0AE-99C1-3C40A8F5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46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217D-719B-5449-B851-616545F5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8FF9-43B8-FEE7-3B31-CB4F0897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AE4DB-C757-F4DE-CD49-B8B31C529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03E5B-F533-C224-A695-3C7F9DA6F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1A460-7042-D02C-EE53-3136BB12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B5F56-9CFE-A4F4-52D0-016CB246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82511-ADDA-A16E-2B59-57D0DE26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79355-60D0-8079-906D-8B76826E6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04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9660-6E5E-41F8-4F19-ADE09F41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35E2C-3216-15C1-514D-250847BA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E467D-4AAD-98C4-8818-20C0A1FB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3ECC-E274-C71E-2572-7404F389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17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0ECC8-17FC-E555-CDD2-A8740C6C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F409F-A9E8-D506-A2AD-A713033B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722F0-C9D7-84FF-B3AA-A1DABCC9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04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F99A-8FF1-7C93-3609-3FC682CF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3D1AD-7B94-FDA3-D579-A6D3CFD8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F9AF5-63E2-B458-3205-E13959B2A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7BC1F-E35B-E040-F991-AAD14152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97F31-0A9F-345E-936C-9545CECE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5604F-263C-FAD1-92F9-20A9C366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54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443B-A376-01EE-4B1B-459764FB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01438-1983-42A2-49A7-DD56EEE65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0461E-6F8D-02A4-6227-A92629333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6D354-C7B3-4733-7CDB-8148A36C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DEB3C-A2E0-A0B0-5666-62705ADE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70949-742F-D21D-D0CC-D2A67EE9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14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ADDC84-4F64-3A1D-A0D7-10651B60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D221-E7FE-E3C6-C1E6-CE8EDC791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4384-55EF-D67A-D471-4070871DF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619E5-BCEA-4C8C-B98F-9EC351E67EAC}" type="datetimeFigureOut">
              <a:rPr lang="en-IN" smtClean="0"/>
              <a:t>27-11-2023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93EC4-6C12-B067-9B0D-5A870F503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02A0C-AF68-6308-90D4-D7BEC452E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9ED69-3910-487C-B58F-421B54DC54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70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8B7AA-055C-48C2-9AC3-C5F12DB3B23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DCFC6-4A96-4E6B-AAB2-4B6F8651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52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80921-5F7F-410D-BF06-CBA1FFE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1825-80E5-449C-8807-5EDEEF29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F520E-980D-445F-8394-9877CE4EE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F20E9-EF2C-4403-9778-EC90424A790D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4312-F65C-4A2D-8CD2-FE8374F0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CE962-0ED4-4A85-B883-1B7C7E190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D1FFB-81B5-4B28-A4A9-8C32C476DA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82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eg"/><Relationship Id="rId5" Type="http://schemas.openxmlformats.org/officeDocument/2006/relationships/image" Target="../media/image7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174.png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173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1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8.jpeg"/><Relationship Id="rId4" Type="http://schemas.openxmlformats.org/officeDocument/2006/relationships/image" Target="../media/image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36.xml"/><Relationship Id="rId9" Type="http://schemas.openxmlformats.org/officeDocument/2006/relationships/image" Target="../media/image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11" Type="http://schemas.openxmlformats.org/officeDocument/2006/relationships/image" Target="../media/image181.png"/><Relationship Id="rId5" Type="http://schemas.openxmlformats.org/officeDocument/2006/relationships/diagramQuickStyle" Target="../diagrams/quickStyle38.xml"/><Relationship Id="rId10" Type="http://schemas.openxmlformats.org/officeDocument/2006/relationships/image" Target="../media/image180.png"/><Relationship Id="rId4" Type="http://schemas.openxmlformats.org/officeDocument/2006/relationships/diagramLayout" Target="../diagrams/layout38.xml"/><Relationship Id="rId9" Type="http://schemas.openxmlformats.org/officeDocument/2006/relationships/image" Target="../media/image17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11" Type="http://schemas.openxmlformats.org/officeDocument/2006/relationships/image" Target="../media/image185.png"/><Relationship Id="rId5" Type="http://schemas.openxmlformats.org/officeDocument/2006/relationships/diagramQuickStyle" Target="../diagrams/quickStyle39.xml"/><Relationship Id="rId10" Type="http://schemas.openxmlformats.org/officeDocument/2006/relationships/image" Target="../media/image184.png"/><Relationship Id="rId4" Type="http://schemas.openxmlformats.org/officeDocument/2006/relationships/diagramLayout" Target="../diagrams/layout39.xml"/><Relationship Id="rId9" Type="http://schemas.openxmlformats.org/officeDocument/2006/relationships/image" Target="../media/image18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11" Type="http://schemas.openxmlformats.org/officeDocument/2006/relationships/image" Target="../media/image186.png"/><Relationship Id="rId5" Type="http://schemas.openxmlformats.org/officeDocument/2006/relationships/diagramQuickStyle" Target="../diagrams/quickStyle40.xml"/><Relationship Id="rId10" Type="http://schemas.openxmlformats.org/officeDocument/2006/relationships/image" Target="../media/image188.png"/><Relationship Id="rId4" Type="http://schemas.openxmlformats.org/officeDocument/2006/relationships/diagramLayout" Target="../diagrams/layout40.xml"/><Relationship Id="rId9" Type="http://schemas.openxmlformats.org/officeDocument/2006/relationships/image" Target="../media/image1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11" Type="http://schemas.openxmlformats.org/officeDocument/2006/relationships/image" Target="../media/image193.png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192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19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194.png"/><Relationship Id="rId5" Type="http://schemas.openxmlformats.org/officeDocument/2006/relationships/diagramQuickStyle" Target="../diagrams/quickStyle42.xml"/><Relationship Id="rId10" Type="http://schemas.openxmlformats.org/officeDocument/2006/relationships/image" Target="../media/image192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1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3.xml"/><Relationship Id="rId3" Type="http://schemas.openxmlformats.org/officeDocument/2006/relationships/image" Target="../media/image197.png"/><Relationship Id="rId7" Type="http://schemas.openxmlformats.org/officeDocument/2006/relationships/diagramQuickStyle" Target="../diagrams/quickStyle43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3.xml"/><Relationship Id="rId5" Type="http://schemas.openxmlformats.org/officeDocument/2006/relationships/diagramData" Target="../diagrams/data43.xml"/><Relationship Id="rId4" Type="http://schemas.openxmlformats.org/officeDocument/2006/relationships/image" Target="../media/image198.png"/><Relationship Id="rId9" Type="http://schemas.microsoft.com/office/2007/relationships/diagramDrawing" Target="../diagrams/drawing43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4.xml"/><Relationship Id="rId3" Type="http://schemas.openxmlformats.org/officeDocument/2006/relationships/image" Target="../media/image197.png"/><Relationship Id="rId7" Type="http://schemas.openxmlformats.org/officeDocument/2006/relationships/diagramQuickStyle" Target="../diagrams/quickStyle44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4.xml"/><Relationship Id="rId5" Type="http://schemas.openxmlformats.org/officeDocument/2006/relationships/diagramData" Target="../diagrams/data44.xml"/><Relationship Id="rId4" Type="http://schemas.openxmlformats.org/officeDocument/2006/relationships/image" Target="../media/image198.png"/><Relationship Id="rId9" Type="http://schemas.microsoft.com/office/2007/relationships/diagramDrawing" Target="../diagrams/drawing4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8.jpeg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Relationship Id="rId9" Type="http://schemas.openxmlformats.org/officeDocument/2006/relationships/image" Target="../media/image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11" Type="http://schemas.openxmlformats.org/officeDocument/2006/relationships/image" Target="../media/image204.png"/><Relationship Id="rId5" Type="http://schemas.openxmlformats.org/officeDocument/2006/relationships/diagramQuickStyle" Target="../diagrams/quickStyle47.xml"/><Relationship Id="rId10" Type="http://schemas.openxmlformats.org/officeDocument/2006/relationships/image" Target="../media/image203.png"/><Relationship Id="rId4" Type="http://schemas.openxmlformats.org/officeDocument/2006/relationships/diagramLayout" Target="../diagrams/layout47.xml"/><Relationship Id="rId9" Type="http://schemas.openxmlformats.org/officeDocument/2006/relationships/image" Target="../media/image20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Relationship Id="rId9" Type="http://schemas.openxmlformats.org/officeDocument/2006/relationships/image" Target="../media/image21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2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0.xml"/><Relationship Id="rId9" Type="http://schemas.openxmlformats.org/officeDocument/2006/relationships/image" Target="../media/image22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notesSlide" Target="../notesSlides/notesSlide146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notesSlide" Target="../notesSlides/notesSlide147.xml"/><Relationship Id="rId9" Type="http://schemas.openxmlformats.org/officeDocument/2006/relationships/image" Target="../media/image2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7.png"/><Relationship Id="rId4" Type="http://schemas.openxmlformats.org/officeDocument/2006/relationships/image" Target="../media/image23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3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.png"/><Relationship Id="rId4" Type="http://schemas.openxmlformats.org/officeDocument/2006/relationships/image" Target="../media/image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5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5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Relationship Id="rId9" Type="http://schemas.openxmlformats.org/officeDocument/2006/relationships/image" Target="../media/image7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sv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svg"/><Relationship Id="rId4" Type="http://schemas.openxmlformats.org/officeDocument/2006/relationships/image" Target="../media/image2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62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jpeg"/><Relationship Id="rId5" Type="http://schemas.openxmlformats.org/officeDocument/2006/relationships/image" Target="../media/image268.png"/><Relationship Id="rId4" Type="http://schemas.openxmlformats.org/officeDocument/2006/relationships/image" Target="../media/image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0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7.png"/><Relationship Id="rId4" Type="http://schemas.openxmlformats.org/officeDocument/2006/relationships/image" Target="../media/image272.png"/><Relationship Id="rId9" Type="http://schemas.openxmlformats.org/officeDocument/2006/relationships/image" Target="../media/image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3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Relationship Id="rId9" Type="http://schemas.openxmlformats.org/officeDocument/2006/relationships/image" Target="../media/image7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Relationship Id="rId9" Type="http://schemas.openxmlformats.org/officeDocument/2006/relationships/image" Target="../media/image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45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6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48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2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319.jpe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sv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svg"/><Relationship Id="rId5" Type="http://schemas.openxmlformats.org/officeDocument/2006/relationships/image" Target="../media/image337.png"/><Relationship Id="rId4" Type="http://schemas.openxmlformats.org/officeDocument/2006/relationships/image" Target="../media/image223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26.sv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4.png"/><Relationship Id="rId4" Type="http://schemas.openxmlformats.org/officeDocument/2006/relationships/image" Target="../media/image326.sv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8.svg"/><Relationship Id="rId4" Type="http://schemas.openxmlformats.org/officeDocument/2006/relationships/image" Target="../media/image337.png"/></Relationships>
</file>

<file path=ppt/slides/_rels/slide2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image" Target="../media/image346.png"/><Relationship Id="rId7" Type="http://schemas.openxmlformats.org/officeDocument/2006/relationships/diagramColors" Target="../diagrams/colors59.xm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10" Type="http://schemas.openxmlformats.org/officeDocument/2006/relationships/image" Target="../media/image338.svg"/><Relationship Id="rId4" Type="http://schemas.openxmlformats.org/officeDocument/2006/relationships/diagramData" Target="../diagrams/data59.xml"/><Relationship Id="rId9" Type="http://schemas.openxmlformats.org/officeDocument/2006/relationships/image" Target="../media/image337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svg"/><Relationship Id="rId5" Type="http://schemas.openxmlformats.org/officeDocument/2006/relationships/image" Target="../media/image337.png"/><Relationship Id="rId4" Type="http://schemas.openxmlformats.org/officeDocument/2006/relationships/image" Target="../media/image25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5.png"/><Relationship Id="rId5" Type="http://schemas.openxmlformats.org/officeDocument/2006/relationships/image" Target="../media/image347.png"/><Relationship Id="rId4" Type="http://schemas.openxmlformats.org/officeDocument/2006/relationships/notesSlide" Target="../notesSlides/notesSlide243.xml"/><Relationship Id="rId9" Type="http://schemas.openxmlformats.org/officeDocument/2006/relationships/image" Target="../media/image7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51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26.svg"/><Relationship Id="rId4" Type="http://schemas.openxmlformats.org/officeDocument/2006/relationships/image" Target="../media/image3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jpeg"/><Relationship Id="rId4" Type="http://schemas.openxmlformats.org/officeDocument/2006/relationships/image" Target="../media/image326.sv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svg"/><Relationship Id="rId5" Type="http://schemas.openxmlformats.org/officeDocument/2006/relationships/image" Target="../media/image325.png"/><Relationship Id="rId4" Type="http://schemas.openxmlformats.org/officeDocument/2006/relationships/image" Target="../media/image360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26.sv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26.sv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26.sv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26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69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9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5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69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9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7.png"/><Relationship Id="rId4" Type="http://schemas.openxmlformats.org/officeDocument/2006/relationships/image" Target="../media/image7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9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1.png"/><Relationship Id="rId4" Type="http://schemas.openxmlformats.org/officeDocument/2006/relationships/image" Target="../media/image7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9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7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1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4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4.sv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gochurn.com/frontend/select-all-checkboxes" TargetMode="External"/><Relationship Id="rId13" Type="http://schemas.openxmlformats.org/officeDocument/2006/relationships/hyperlink" Target="https://www.algochurn.com/frontend/flatten-a-nested-object" TargetMode="External"/><Relationship Id="rId18" Type="http://schemas.openxmlformats.org/officeDocument/2006/relationships/hyperlink" Target="https://www.algochurn.com/frontend/guess-the-output-i" TargetMode="External"/><Relationship Id="rId26" Type="http://schemas.openxmlformats.org/officeDocument/2006/relationships/hyperlink" Target="https://www.algochurn.com/frontend/local-storage-custom-hook" TargetMode="External"/><Relationship Id="rId3" Type="http://schemas.openxmlformats.org/officeDocument/2006/relationships/hyperlink" Target="https://www.algochurn.com/frontend/command-palette" TargetMode="External"/><Relationship Id="rId21" Type="http://schemas.openxmlformats.org/officeDocument/2006/relationships/hyperlink" Target="https://www.algochurn.com/frontend/folder-structure" TargetMode="External"/><Relationship Id="rId7" Type="http://schemas.openxmlformats.org/officeDocument/2006/relationships/hyperlink" Target="https://www.algochurn.com/frontend/countdown-timer" TargetMode="External"/><Relationship Id="rId12" Type="http://schemas.openxmlformats.org/officeDocument/2006/relationships/hyperlink" Target="https://www.algochurn.com/frontend/multiple-filters" TargetMode="External"/><Relationship Id="rId17" Type="http://schemas.openxmlformats.org/officeDocument/2006/relationships/hyperlink" Target="https://www.algochurn.com/frontend/full-screen-modal" TargetMode="External"/><Relationship Id="rId25" Type="http://schemas.openxmlformats.org/officeDocument/2006/relationships/hyperlink" Target="https://www.algochurn.com/frontend/countries-list-with-debounce" TargetMode="External"/><Relationship Id="rId2" Type="http://schemas.openxmlformats.org/officeDocument/2006/relationships/hyperlink" Target="https://www.algochurn.com/frontend/transfer-list" TargetMode="External"/><Relationship Id="rId16" Type="http://schemas.openxmlformats.org/officeDocument/2006/relationships/hyperlink" Target="https://www.algochurn.com/frontend/memoization" TargetMode="External"/><Relationship Id="rId20" Type="http://schemas.openxmlformats.org/officeDocument/2006/relationships/hyperlink" Target="https://www.algochurn.com/frontend/polyfill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lgochurn.com/frontend/link-previewer" TargetMode="External"/><Relationship Id="rId11" Type="http://schemas.openxmlformats.org/officeDocument/2006/relationships/hyperlink" Target="https://www.algochurn.com/frontend/implement-currying" TargetMode="External"/><Relationship Id="rId24" Type="http://schemas.openxmlformats.org/officeDocument/2006/relationships/hyperlink" Target="https://www.algochurn.com/frontend/usekeypress-custom-hook" TargetMode="External"/><Relationship Id="rId5" Type="http://schemas.openxmlformats.org/officeDocument/2006/relationships/hyperlink" Target="https://www.algochurn.com/frontend/insert-text-in-document" TargetMode="External"/><Relationship Id="rId15" Type="http://schemas.openxmlformats.org/officeDocument/2006/relationships/hyperlink" Target="https://www.algochurn.com/frontend/guess-the-output-ii" TargetMode="External"/><Relationship Id="rId23" Type="http://schemas.openxmlformats.org/officeDocument/2006/relationships/hyperlink" Target="https://www.algochurn.com/frontend/text-generate-effect" TargetMode="External"/><Relationship Id="rId10" Type="http://schemas.openxmlformats.org/officeDocument/2006/relationships/hyperlink" Target="https://www.algochurn.com/frontend/job-feed" TargetMode="External"/><Relationship Id="rId19" Type="http://schemas.openxmlformats.org/officeDocument/2006/relationships/hyperlink" Target="https://www.algochurn.com/frontend/infinite-autoplay-slider" TargetMode="External"/><Relationship Id="rId4" Type="http://schemas.openxmlformats.org/officeDocument/2006/relationships/hyperlink" Target="https://www.algochurn.com/frontend/toasts-and-notifications" TargetMode="External"/><Relationship Id="rId9" Type="http://schemas.openxmlformats.org/officeDocument/2006/relationships/hyperlink" Target="https://www.algochurn.com/frontend/form-validation" TargetMode="External"/><Relationship Id="rId14" Type="http://schemas.openxmlformats.org/officeDocument/2006/relationships/hyperlink" Target="https://www.algochurn.com/frontend/lightbox-gallary" TargetMode="External"/><Relationship Id="rId22" Type="http://schemas.openxmlformats.org/officeDocument/2006/relationships/hyperlink" Target="https://www.algochurn.com/frontend/useoutsideclick-custom-hook" TargetMode="External"/><Relationship Id="rId27" Type="http://schemas.openxmlformats.org/officeDocument/2006/relationships/hyperlink" Target="https://www.algochurn.com/frontend/feedback-stars" TargetMode="External"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onj.com/blog/top-websites-for-reactjs-development-challenges-hackathons/#6_TopCoder" TargetMode="External"/><Relationship Id="rId13" Type="http://schemas.openxmlformats.org/officeDocument/2006/relationships/hyperlink" Target="https://dailyreactproblem.vercel.app/" TargetMode="External"/><Relationship Id="rId3" Type="http://schemas.openxmlformats.org/officeDocument/2006/relationships/hyperlink" Target="https://www.cronj.com/blog/top-websites-for-reactjs-development-challenges-hackathons/#1_LeetCode" TargetMode="External"/><Relationship Id="rId7" Type="http://schemas.openxmlformats.org/officeDocument/2006/relationships/hyperlink" Target="https://www.cronj.com/blog/top-websites-for-reactjs-development-challenges-hackathons/#5_Frontend_Mentor" TargetMode="External"/><Relationship Id="rId12" Type="http://schemas.openxmlformats.org/officeDocument/2006/relationships/hyperlink" Target="https://www.cronj.com/blog/top-websites-for-reactjs-development-challenges-hackathons/#10_Codeforces" TargetMode="External"/><Relationship Id="rId2" Type="http://schemas.openxmlformats.org/officeDocument/2006/relationships/hyperlink" Target="https://www.cronj.com/blog/top-websites-for-reactjs-development-challenges-hackathons/#10_Top_Websites_for_ReactJS_Development_Challenge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ronj.com/blog/top-websites-for-reactjs-development-challenges-hackathons/#4_HackerRank" TargetMode="External"/><Relationship Id="rId11" Type="http://schemas.openxmlformats.org/officeDocument/2006/relationships/hyperlink" Target="https://www.cronj.com/blog/top-websites-for-reactjs-development-challenges-hackathons/#9_Geeks_Coding_Challenge_GCC" TargetMode="External"/><Relationship Id="rId5" Type="http://schemas.openxmlformats.org/officeDocument/2006/relationships/hyperlink" Target="https://www.cronj.com/blog/top-websites-for-reactjs-development-challenges-hackathons/#3_Codewars" TargetMode="External"/><Relationship Id="rId10" Type="http://schemas.openxmlformats.org/officeDocument/2006/relationships/hyperlink" Target="https://www.cronj.com/blog/top-websites-for-reactjs-development-challenges-hackathons/#8_CodeChef" TargetMode="External"/><Relationship Id="rId4" Type="http://schemas.openxmlformats.org/officeDocument/2006/relationships/hyperlink" Target="https://www.cronj.com/blog/top-websites-for-reactjs-development-challenges-hackathons/#2_Codecademy" TargetMode="External"/><Relationship Id="rId9" Type="http://schemas.openxmlformats.org/officeDocument/2006/relationships/hyperlink" Target="https://www.cronj.com/blog/top-websites-for-reactjs-development-challenges-hackathons/#7_International_Collegiate_Programming_Contest_ICPC" TargetMode="Externa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entside.dev/explore" TargetMode="External"/><Relationship Id="rId2" Type="http://schemas.openxmlformats.org/officeDocument/2006/relationships/hyperlink" Target="https://www.greatfrontend.com/prepare/cod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.to/frontendengineer/react-interview-questions-part-2-mid-senior-level-cal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63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xggZffOqek&amp;list=PLKhlp2qtUcSb_WQZC3sq9Vw3NC4DbreUL" TargetMode="External"/><Relationship Id="rId2" Type="http://schemas.openxmlformats.org/officeDocument/2006/relationships/hyperlink" Target="https://www.youtube.com/watch?v=oUWRxJ19gfE&amp;list=PLKhlp2qtUcSaCVJEt4ogEFs6I41pNnMU5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ZrMO0bCGwFg&amp;list=PLKhlp2qtUcSYQojD5G-ElgHezoCyq2Hgo" TargetMode="Externa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88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diagramData" Target="../diagrams/data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microsoft.com/office/2007/relationships/diagramDrawing" Target="../diagrams/drawing4.xml"/><Relationship Id="rId5" Type="http://schemas.openxmlformats.org/officeDocument/2006/relationships/image" Target="../media/image8.jpeg"/><Relationship Id="rId10" Type="http://schemas.openxmlformats.org/officeDocument/2006/relationships/diagramColors" Target="../diagrams/colors4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102.png"/><Relationship Id="rId7" Type="http://schemas.openxmlformats.org/officeDocument/2006/relationships/diagramQuickStyle" Target="../diagrams/quickStyle24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10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microsoft.com/office/2007/relationships/diagramDrawing" Target="../diagrams/drawing2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111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114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10" Type="http://schemas.openxmlformats.org/officeDocument/2006/relationships/image" Target="../media/image7.png"/><Relationship Id="rId4" Type="http://schemas.openxmlformats.org/officeDocument/2006/relationships/diagramData" Target="../diagrams/data27.xml"/><Relationship Id="rId9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154.png"/><Relationship Id="rId4" Type="http://schemas.openxmlformats.org/officeDocument/2006/relationships/diagramLayout" Target="../diagrams/layout31.xml"/><Relationship Id="rId9" Type="http://schemas.openxmlformats.org/officeDocument/2006/relationships/image" Target="../media/image1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image" Target="../media/image156.png"/><Relationship Id="rId7" Type="http://schemas.openxmlformats.org/officeDocument/2006/relationships/diagramData" Target="../diagrams/data32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microsoft.com/office/2007/relationships/diagramDrawing" Target="../diagrams/drawing32.xml"/><Relationship Id="rId5" Type="http://schemas.openxmlformats.org/officeDocument/2006/relationships/image" Target="../media/image158.png"/><Relationship Id="rId10" Type="http://schemas.openxmlformats.org/officeDocument/2006/relationships/diagramColors" Target="../diagrams/colors32.xml"/><Relationship Id="rId4" Type="http://schemas.openxmlformats.org/officeDocument/2006/relationships/image" Target="../media/image157.png"/><Relationship Id="rId9" Type="http://schemas.openxmlformats.org/officeDocument/2006/relationships/diagramQuickStyle" Target="../diagrams/quickStyle3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2925-E7BB-C935-B30D-D24F206F1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70045-3045-90A0-3965-F6DBEA19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41C2A327-285D-88FF-7F73-99CF3E17A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F3A06-3D2B-37B4-DB8F-C6C1F5D1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25" y="1864290"/>
            <a:ext cx="2484728" cy="2170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7507F-75C7-883B-8E0C-E45D748CEB50}"/>
              </a:ext>
            </a:extLst>
          </p:cNvPr>
          <p:cNvSpPr txBox="1"/>
          <p:nvPr/>
        </p:nvSpPr>
        <p:spPr>
          <a:xfrm>
            <a:off x="7528879" y="1111721"/>
            <a:ext cx="4226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const can be assigned only once, and its value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afterwards.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AB670-F734-8A17-49B0-09DE5E4B6DF1}"/>
              </a:ext>
            </a:extLst>
          </p:cNvPr>
          <p:cNvSpPr txBox="1"/>
          <p:nvPr/>
        </p:nvSpPr>
        <p:spPr>
          <a:xfrm>
            <a:off x="324103" y="1112088"/>
            <a:ext cx="3377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function-scoped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0159D-CD9D-715D-F5DC-8B41B441105B}"/>
              </a:ext>
            </a:extLst>
          </p:cNvPr>
          <p:cNvSpPr txBox="1"/>
          <p:nvPr/>
        </p:nvSpPr>
        <p:spPr>
          <a:xfrm>
            <a:off x="4187209" y="1123734"/>
            <a:ext cx="304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let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block-scoped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15691-23E6-88C2-B94C-12A17596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1" y="1864290"/>
            <a:ext cx="2955970" cy="284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075F7-75A4-F3DE-FE93-27E5942F4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"/>
          <a:stretch/>
        </p:blipFill>
        <p:spPr>
          <a:xfrm>
            <a:off x="636831" y="4641760"/>
            <a:ext cx="2955970" cy="10424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FD6978-FF4E-D31A-CF75-105D68AB2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95"/>
          <a:stretch/>
        </p:blipFill>
        <p:spPr>
          <a:xfrm>
            <a:off x="4451431" y="1864290"/>
            <a:ext cx="2955970" cy="2777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C59BF3-4374-075C-2479-5428ADF41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142" y="4641760"/>
            <a:ext cx="2977389" cy="1642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 Currying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259996" y="1030125"/>
            <a:ext cx="5046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Currying in JavaScript transforms a function with multiple arguments into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nested series of functions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, each taking a single argument.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Advantage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Reusability, modularity, and specialization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 Big, complex functions with multiple arguments can be broken down into small, reusable functions with fewer arguments.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4B661-4D29-2501-6E29-706A5E2F3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283"/>
          <a:stretch/>
        </p:blipFill>
        <p:spPr>
          <a:xfrm>
            <a:off x="5621661" y="1030125"/>
            <a:ext cx="6250314" cy="1518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C6127-1719-3AB1-843C-80C1079D3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26" b="43835"/>
          <a:stretch/>
        </p:blipFill>
        <p:spPr>
          <a:xfrm>
            <a:off x="5621661" y="2499282"/>
            <a:ext cx="6250314" cy="1809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BF794-2D98-2F3B-25F8-FA881D67B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53" b="21754"/>
          <a:stretch/>
        </p:blipFill>
        <p:spPr>
          <a:xfrm>
            <a:off x="5621661" y="4211286"/>
            <a:ext cx="6250314" cy="1302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3F7EF2-020A-8E62-45ED-35BE781F0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019" b="788"/>
          <a:stretch/>
        </p:blipFill>
        <p:spPr>
          <a:xfrm>
            <a:off x="5621661" y="5416546"/>
            <a:ext cx="6250314" cy="1302391"/>
          </a:xfrm>
          <a:prstGeom prst="rect">
            <a:avLst/>
          </a:prstGeom>
        </p:spPr>
      </p:pic>
      <p:pic>
        <p:nvPicPr>
          <p:cNvPr id="1026" name="Picture 2" descr="Currying and Vanilla JavaScript. Examples of currying functions… | by  Clarian North | Better Programming">
            <a:extLst>
              <a:ext uri="{FF2B5EF4-FFF2-40B4-BE49-F238E27FC236}">
                <a16:creationId xmlns:a16="http://schemas.microsoft.com/office/drawing/2014/main" id="{9E69C101-E8A7-0BB7-8857-41ECA4E6C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10"/>
          <a:stretch/>
        </p:blipFill>
        <p:spPr bwMode="auto">
          <a:xfrm>
            <a:off x="368151" y="3728736"/>
            <a:ext cx="4938113" cy="13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urrying and Vanilla JavaScript. Examples of currying functions… | by  Clarian North | Better Programming">
            <a:extLst>
              <a:ext uri="{FF2B5EF4-FFF2-40B4-BE49-F238E27FC236}">
                <a16:creationId xmlns:a16="http://schemas.microsoft.com/office/drawing/2014/main" id="{5939030B-2832-6F22-0D35-C7F8E03A4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3" b="-784"/>
          <a:stretch/>
        </p:blipFill>
        <p:spPr bwMode="auto">
          <a:xfrm>
            <a:off x="368151" y="5073867"/>
            <a:ext cx="4938113" cy="142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pply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b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368152" y="998171"/>
            <a:ext cx="40526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call, apply, and bind are three methods in JavaScript that are used to work with functions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control how they are invoked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what context they operate in.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These methods provide a way to manipulate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this 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pass arguments to functions.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08A244-F007-007E-2476-0B3A59E46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435"/>
          <a:stretch/>
        </p:blipFill>
        <p:spPr>
          <a:xfrm>
            <a:off x="4549351" y="992646"/>
            <a:ext cx="7489267" cy="1196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85A36-11F5-5CD2-C426-D70284F1B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88" b="50577"/>
          <a:stretch/>
        </p:blipFill>
        <p:spPr>
          <a:xfrm>
            <a:off x="4549351" y="2578149"/>
            <a:ext cx="7489267" cy="1293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EA301D-150A-7B69-07B4-2BCA4843A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92" b="27773"/>
          <a:stretch/>
        </p:blipFill>
        <p:spPr>
          <a:xfrm>
            <a:off x="4549350" y="3908771"/>
            <a:ext cx="7489267" cy="1293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9309B2-D80C-727F-C66B-1123DD6A8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53" b="2180"/>
          <a:stretch/>
        </p:blipFill>
        <p:spPr>
          <a:xfrm>
            <a:off x="4549349" y="5239393"/>
            <a:ext cx="7489267" cy="1393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AE0A1-A0EC-FE36-FCF4-BCC7D4E15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03" b="73348"/>
          <a:stretch/>
        </p:blipFill>
        <p:spPr>
          <a:xfrm>
            <a:off x="4549349" y="2152202"/>
            <a:ext cx="7489267" cy="3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7: Strings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 String?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template literals and string interpolation in strings?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single quotes (''), double quotes ("") &amp; backticks (``)?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some important string operations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string immutability?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In how many ways you can concatenate strings?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14F5DF0D-AAAD-D468-59B3-1F142EBE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268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10235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9275584" cy="500324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String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12290" y="1525665"/>
            <a:ext cx="4460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string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and manipulate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EF8D0-2580-E508-C2BB-6E45D034F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73"/>
          <a:stretch/>
        </p:blipFill>
        <p:spPr>
          <a:xfrm>
            <a:off x="5530621" y="1604871"/>
            <a:ext cx="5959356" cy="1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8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template literals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string interpolation</a:t>
            </a:r>
            <a:r>
              <a:rPr lang="en-US" sz="2400" b="1" dirty="0">
                <a:solidFill>
                  <a:schemeClr val="bg1"/>
                </a:solidFill>
              </a:rPr>
              <a:t> in strings?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455858" y="1157581"/>
            <a:ext cx="4741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template literal, also known as a template string, is a feature introduced in ECMAScript 2015 (ES6)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 interpolation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multiline strings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JavaScript.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1836E-1B13-5EAD-7560-73E3179B6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58" b="880"/>
          <a:stretch/>
        </p:blipFill>
        <p:spPr>
          <a:xfrm>
            <a:off x="5529431" y="3631003"/>
            <a:ext cx="6111963" cy="2151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BAAE1-42FE-FB4A-AC3F-F844ED083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431" y="1255168"/>
            <a:ext cx="5960546" cy="220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75" y="270824"/>
            <a:ext cx="794050" cy="315912"/>
          </a:xfrm>
          <a:prstGeom prst="rect">
            <a:avLst/>
          </a:prstGeom>
        </p:spPr>
      </p:pic>
      <p:pic>
        <p:nvPicPr>
          <p:cNvPr id="1026" name="Picture 2" descr="The power of Template Literals - DEV Community">
            <a:extLst>
              <a:ext uri="{FF2B5EF4-FFF2-40B4-BE49-F238E27FC236}">
                <a16:creationId xmlns:a16="http://schemas.microsoft.com/office/drawing/2014/main" id="{189A67BB-249F-5C67-85E0-677577593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1" b="21907"/>
          <a:stretch/>
        </p:blipFill>
        <p:spPr bwMode="auto">
          <a:xfrm>
            <a:off x="702023" y="2713732"/>
            <a:ext cx="3948505" cy="96818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10235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48" y="250055"/>
            <a:ext cx="10927081" cy="500324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single quotes ('')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double quotes ("")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&amp;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backticks (``)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EF8D0-2580-E508-C2BB-6E45D034F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9" r="45269" b="81473"/>
          <a:stretch/>
        </p:blipFill>
        <p:spPr>
          <a:xfrm>
            <a:off x="1245257" y="1518394"/>
            <a:ext cx="3390013" cy="903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942692-E0D3-250B-EAC3-B8AE9564A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90" r="45269" b="66781"/>
          <a:stretch/>
        </p:blipFill>
        <p:spPr>
          <a:xfrm>
            <a:off x="1245258" y="3712943"/>
            <a:ext cx="3390013" cy="903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C590B0-7CDC-28E6-2F95-E6478895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80" r="10965" b="879"/>
          <a:stretch/>
        </p:blipFill>
        <p:spPr>
          <a:xfrm>
            <a:off x="5611905" y="3712943"/>
            <a:ext cx="5514769" cy="2109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85DA2-FC40-8557-4A05-C094448AF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19"/>
          <a:stretch/>
        </p:blipFill>
        <p:spPr>
          <a:xfrm>
            <a:off x="5611906" y="1518394"/>
            <a:ext cx="5514769" cy="20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important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string operations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10 Most Effective Methods To Solve JavaScript String Problems | by Md Sadee  Rohan | Medium">
            <a:extLst>
              <a:ext uri="{FF2B5EF4-FFF2-40B4-BE49-F238E27FC236}">
                <a16:creationId xmlns:a16="http://schemas.microsoft.com/office/drawing/2014/main" id="{4068B8FF-3C82-6C18-2069-DBF65C88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55" y="1780310"/>
            <a:ext cx="8201890" cy="41009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10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important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string operations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64EFE-110C-70DA-C0A0-075E22627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613"/>
          <a:stretch/>
        </p:blipFill>
        <p:spPr>
          <a:xfrm>
            <a:off x="714855" y="1028147"/>
            <a:ext cx="4568935" cy="1802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0A70C-95A8-FC43-D4B1-C927A5881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28" b="44386"/>
          <a:stretch/>
        </p:blipFill>
        <p:spPr>
          <a:xfrm>
            <a:off x="714855" y="2878144"/>
            <a:ext cx="4568935" cy="124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CDEC4-FC4F-DF75-516A-F4DF69F0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97" b="19717"/>
          <a:stretch/>
        </p:blipFill>
        <p:spPr>
          <a:xfrm>
            <a:off x="694667" y="4168902"/>
            <a:ext cx="4568935" cy="1245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097E6-7D6D-3AFD-5CEF-A40BB982C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72" b="-8"/>
          <a:stretch/>
        </p:blipFill>
        <p:spPr>
          <a:xfrm>
            <a:off x="714855" y="5459661"/>
            <a:ext cx="4568935" cy="1025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5944D-31C3-7F79-2F2D-936241A0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587"/>
          <a:stretch/>
        </p:blipFill>
        <p:spPr>
          <a:xfrm>
            <a:off x="5944531" y="913051"/>
            <a:ext cx="5850965" cy="1559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100E4E-5A9C-81BE-0D66-D1A33D900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91" b="46446"/>
          <a:stretch/>
        </p:blipFill>
        <p:spPr>
          <a:xfrm>
            <a:off x="5944529" y="2518795"/>
            <a:ext cx="5850965" cy="1497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4ADA7E-FAB1-3047-0C0E-66717CEF3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29" b="27132"/>
          <a:stretch/>
        </p:blipFill>
        <p:spPr>
          <a:xfrm>
            <a:off x="5944529" y="4058971"/>
            <a:ext cx="5850965" cy="1071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854026-0B9B-1CF9-A46D-258D9DAE29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868" b="351"/>
          <a:stretch/>
        </p:blipFill>
        <p:spPr>
          <a:xfrm>
            <a:off x="5938699" y="5153633"/>
            <a:ext cx="5850965" cy="15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CCDCD-6A76-C018-5766-03B2CC7CF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5" b="2904"/>
          <a:stretch/>
        </p:blipFill>
        <p:spPr>
          <a:xfrm>
            <a:off x="7205659" y="1910774"/>
            <a:ext cx="3314987" cy="923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73CBC3-A24A-0EDF-5450-3376628B2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641"/>
          <a:stretch/>
        </p:blipFill>
        <p:spPr>
          <a:xfrm>
            <a:off x="7205659" y="1219776"/>
            <a:ext cx="3314987" cy="695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string immutability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455858" y="1157581"/>
            <a:ext cx="5353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 in JavaScript are considered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immutable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because you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cannot modify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contents of an existing string directly.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E44195-0B13-E456-BF35-25770495608F}"/>
              </a:ext>
            </a:extLst>
          </p:cNvPr>
          <p:cNvSpPr/>
          <p:nvPr/>
        </p:nvSpPr>
        <p:spPr>
          <a:xfrm>
            <a:off x="634625" y="3643352"/>
            <a:ext cx="5611992" cy="247043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(Managed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Engine inside browsers)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64474B-2E63-8FDE-796B-5C81596DF4E9}"/>
              </a:ext>
            </a:extLst>
          </p:cNvPr>
          <p:cNvSpPr/>
          <p:nvPr/>
        </p:nvSpPr>
        <p:spPr>
          <a:xfrm>
            <a:off x="634625" y="4531552"/>
            <a:ext cx="2214093" cy="5200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8888888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(memory address)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C65845-06BA-DE5F-81D5-DDE06A42BF29}"/>
              </a:ext>
            </a:extLst>
          </p:cNvPr>
          <p:cNvSpPr/>
          <p:nvPr/>
        </p:nvSpPr>
        <p:spPr>
          <a:xfrm>
            <a:off x="634625" y="5071394"/>
            <a:ext cx="2214093" cy="520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Interview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C9E14E-2593-B8C0-FA86-5E14BADB5DA4}"/>
              </a:ext>
            </a:extLst>
          </p:cNvPr>
          <p:cNvSpPr/>
          <p:nvPr/>
        </p:nvSpPr>
        <p:spPr>
          <a:xfrm>
            <a:off x="2872830" y="4531552"/>
            <a:ext cx="2214093" cy="5200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9999999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(memory address)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B17464-E68E-7974-4063-4D8F56D86E2E}"/>
              </a:ext>
            </a:extLst>
          </p:cNvPr>
          <p:cNvSpPr/>
          <p:nvPr/>
        </p:nvSpPr>
        <p:spPr>
          <a:xfrm>
            <a:off x="2872830" y="5071394"/>
            <a:ext cx="2214093" cy="520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Interview Happy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7C9998-9956-2EA4-3292-9EA705DD58F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41672" y="1739829"/>
            <a:ext cx="6325882" cy="33315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00FFDD-27EB-7496-7A2A-53AD92EAE43C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3979877" y="2600964"/>
            <a:ext cx="3552554" cy="24704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2020 Browser Battle: Surfing With Speed">
            <a:extLst>
              <a:ext uri="{FF2B5EF4-FFF2-40B4-BE49-F238E27FC236}">
                <a16:creationId xmlns:a16="http://schemas.microsoft.com/office/drawing/2014/main" id="{A4E5C14F-6A7B-F3AF-7568-CB95883DF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58" y="2434914"/>
            <a:ext cx="1780279" cy="11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B05F2-6EB1-3325-5E59-138D8C3D4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14" y="27716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3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how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many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ways you can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concatenate strings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CC5791-4046-FEB3-2CBE-13A650B0415E}"/>
              </a:ext>
            </a:extLst>
          </p:cNvPr>
          <p:cNvGraphicFramePr/>
          <p:nvPr/>
        </p:nvGraphicFramePr>
        <p:xfrm>
          <a:off x="750838" y="1185791"/>
          <a:ext cx="10690324" cy="1770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F03EB03F-1C3E-9E9E-D902-7EDB5C5A06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64820"/>
          <a:stretch/>
        </p:blipFill>
        <p:spPr>
          <a:xfrm>
            <a:off x="193152" y="3112945"/>
            <a:ext cx="2714030" cy="832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AAB106-7354-267F-83EA-6D744E116E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4718" y="4084359"/>
            <a:ext cx="2869753" cy="13940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082995A-3670-9F3C-E32C-FB61A67942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272" y="4094717"/>
            <a:ext cx="2899414" cy="13125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9A719BD-9857-7D21-7B5D-70507D0D91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7828" y="4070334"/>
            <a:ext cx="3055676" cy="1480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876E2-DB8E-8635-96D0-A7FD854004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8716" b="2350"/>
          <a:stretch/>
        </p:blipFill>
        <p:spPr>
          <a:xfrm>
            <a:off x="193152" y="4094717"/>
            <a:ext cx="2714030" cy="13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1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important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string operations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10 Most Effective Methods To Solve JavaScript String Problems | by Md Sadee  Rohan | Medium">
            <a:extLst>
              <a:ext uri="{FF2B5EF4-FFF2-40B4-BE49-F238E27FC236}">
                <a16:creationId xmlns:a16="http://schemas.microsoft.com/office/drawing/2014/main" id="{4068B8FF-3C82-6C18-2069-DBF65C88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55" y="1780310"/>
            <a:ext cx="8201890" cy="41009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0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8: DOM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278" y="1354344"/>
            <a:ext cx="609032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DOM? What is the difference between HTML and DOM?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do you select, modify, create and remove DOM elements?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are selectors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</a:t>
            </a:r>
            <a:r>
              <a:rPr lang="en-US" sz="1600" dirty="0" err="1"/>
              <a:t>getElementById</a:t>
            </a:r>
            <a:r>
              <a:rPr lang="en-US" sz="1600" dirty="0"/>
              <a:t>, </a:t>
            </a:r>
            <a:r>
              <a:rPr lang="en-US" sz="1600" dirty="0" err="1"/>
              <a:t>getElementsByClassName</a:t>
            </a:r>
            <a:r>
              <a:rPr lang="en-US" sz="1600" dirty="0"/>
              <a:t> and </a:t>
            </a:r>
            <a:r>
              <a:rPr lang="en-US" sz="1600" dirty="0" err="1"/>
              <a:t>getElementsByTagName</a:t>
            </a:r>
            <a:r>
              <a:rPr lang="en-US" sz="16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</a:t>
            </a:r>
            <a:r>
              <a:rPr lang="en-US" sz="1600" dirty="0" err="1"/>
              <a:t>querySelector</a:t>
            </a:r>
            <a:r>
              <a:rPr lang="en-US" sz="1600" dirty="0"/>
              <a:t>() and </a:t>
            </a:r>
            <a:r>
              <a:rPr lang="en-US" sz="1600" dirty="0" err="1"/>
              <a:t>querySelectorAll</a:t>
            </a:r>
            <a:r>
              <a:rPr lang="en-US" sz="1600" dirty="0"/>
              <a:t>()?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are the methods to modify elements properties and attributes?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</a:t>
            </a:r>
            <a:r>
              <a:rPr lang="en-US" sz="1600" dirty="0" err="1"/>
              <a:t>innerHTML</a:t>
            </a:r>
            <a:r>
              <a:rPr lang="en-US" sz="1600" dirty="0"/>
              <a:t> and </a:t>
            </a:r>
            <a:r>
              <a:rPr lang="en-US" sz="1600" dirty="0" err="1"/>
              <a:t>textContent</a:t>
            </a:r>
            <a:r>
              <a:rPr lang="en-US" sz="16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add and remove properties of HTML elements in the DOM using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add and remove style from HTML elements in DOM using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create new elements in DOM using JS? What is the difference between </a:t>
            </a:r>
            <a:r>
              <a:rPr lang="en-US" sz="1600" dirty="0" err="1"/>
              <a:t>createElement</a:t>
            </a:r>
            <a:r>
              <a:rPr lang="en-US" sz="1600" dirty="0"/>
              <a:t>() and </a:t>
            </a:r>
            <a:r>
              <a:rPr lang="en-US" sz="1600" dirty="0" err="1"/>
              <a:t>cloneNode</a:t>
            </a:r>
            <a:r>
              <a:rPr lang="en-US" sz="1600" dirty="0"/>
              <a:t>()?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</a:t>
            </a:r>
            <a:r>
              <a:rPr lang="en-US" sz="1600" dirty="0" err="1"/>
              <a:t>createElement</a:t>
            </a:r>
            <a:r>
              <a:rPr lang="en-US" sz="1600" dirty="0"/>
              <a:t>() and </a:t>
            </a:r>
            <a:r>
              <a:rPr lang="en-US" sz="1600" dirty="0" err="1"/>
              <a:t>createTextNode</a:t>
            </a:r>
            <a:r>
              <a:rPr lang="en-US" sz="1600" dirty="0"/>
              <a:t>()?</a:t>
            </a:r>
          </a:p>
        </p:txBody>
      </p:sp>
      <p:pic>
        <p:nvPicPr>
          <p:cNvPr id="5" name="Picture 2" descr="JavaScript Camp | JavaScript Camp">
            <a:extLst>
              <a:ext uri="{FF2B5EF4-FFF2-40B4-BE49-F238E27FC236}">
                <a16:creationId xmlns:a16="http://schemas.microsoft.com/office/drawing/2014/main" id="{BD01A25D-D74E-CBC6-D283-20BFABF0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848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483D8-F913-2BF2-533D-12797D32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0" y="1094381"/>
            <a:ext cx="3378029" cy="3339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HTML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6194937" y="1171745"/>
            <a:ext cx="4883560" cy="345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12F3DC-0C3D-1B5B-B9E0-AB82440F2842}"/>
              </a:ext>
            </a:extLst>
          </p:cNvPr>
          <p:cNvSpPr txBox="1"/>
          <p:nvPr/>
        </p:nvSpPr>
        <p:spPr>
          <a:xfrm>
            <a:off x="7316106" y="4517841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97BA8-57A6-B9E7-38A8-DEBA02354707}"/>
              </a:ext>
            </a:extLst>
          </p:cNvPr>
          <p:cNvSpPr txBox="1"/>
          <p:nvPr/>
        </p:nvSpPr>
        <p:spPr>
          <a:xfrm>
            <a:off x="5808505" y="5194704"/>
            <a:ext cx="5786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DOM(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 Object 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represents the web page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tree-like structure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allows JavaScript to dynamically access and manipulate the content and structure of a web page.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192-F562-FC1D-030C-1BA4C62A50B6}"/>
              </a:ext>
            </a:extLst>
          </p:cNvPr>
          <p:cNvSpPr txBox="1"/>
          <p:nvPr/>
        </p:nvSpPr>
        <p:spPr>
          <a:xfrm>
            <a:off x="2206752" y="4475656"/>
            <a:ext cx="194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HTML</a:t>
            </a:r>
          </a:p>
        </p:txBody>
      </p:sp>
      <p:pic>
        <p:nvPicPr>
          <p:cNvPr id="8" name="Picture 7" descr="Computer User Images - Free Download on Freepik">
            <a:extLst>
              <a:ext uri="{FF2B5EF4-FFF2-40B4-BE49-F238E27FC236}">
                <a16:creationId xmlns:a16="http://schemas.microsoft.com/office/drawing/2014/main" id="{C42C1E7B-39FF-D389-3D6A-80C1D40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29" y="5093208"/>
            <a:ext cx="1102423" cy="10929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igh-res browser logos - Paul Irish">
            <a:extLst>
              <a:ext uri="{FF2B5EF4-FFF2-40B4-BE49-F238E27FC236}">
                <a16:creationId xmlns:a16="http://schemas.microsoft.com/office/drawing/2014/main" id="{51779B05-60E0-40B3-481B-4D75B6768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8" y="6186175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CA1729-6592-BAC7-0EF4-BE41F046770F}"/>
              </a:ext>
            </a:extLst>
          </p:cNvPr>
          <p:cNvCxnSpPr>
            <a:cxnSpLocks/>
          </p:cNvCxnSpPr>
          <p:nvPr/>
        </p:nvCxnSpPr>
        <p:spPr>
          <a:xfrm flipV="1">
            <a:off x="2140062" y="4887173"/>
            <a:ext cx="574833" cy="93957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A08AF-EA36-B900-0049-6617C6051DB9}"/>
              </a:ext>
            </a:extLst>
          </p:cNvPr>
          <p:cNvCxnSpPr>
            <a:cxnSpLocks/>
          </p:cNvCxnSpPr>
          <p:nvPr/>
        </p:nvCxnSpPr>
        <p:spPr>
          <a:xfrm flipV="1">
            <a:off x="2140062" y="4844988"/>
            <a:ext cx="4220397" cy="9817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BF9A8F-9550-2E59-3118-4694F281FA6B}"/>
              </a:ext>
            </a:extLst>
          </p:cNvPr>
          <p:cNvSpPr/>
          <p:nvPr/>
        </p:nvSpPr>
        <p:spPr>
          <a:xfrm>
            <a:off x="4867835" y="2687464"/>
            <a:ext cx="1129229" cy="553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6" y="258124"/>
            <a:ext cx="877755" cy="3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/>
      <p:bldP spid="1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</a:t>
            </a:r>
            <a:r>
              <a:rPr lang="en-US" sz="2400" b="1" dirty="0">
                <a:solidFill>
                  <a:srgbClr val="FFFF00"/>
                </a:solidFill>
              </a:rPr>
              <a:t>select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modify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create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remove</a:t>
            </a:r>
            <a:r>
              <a:rPr lang="en-US" sz="2400" b="1" dirty="0">
                <a:solidFill>
                  <a:schemeClr val="bg1"/>
                </a:solidFill>
              </a:rPr>
              <a:t> DOM elements?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CE0248-C935-8870-8D6A-74AE344DBEE4}"/>
              </a:ext>
            </a:extLst>
          </p:cNvPr>
          <p:cNvGraphicFramePr/>
          <p:nvPr/>
        </p:nvGraphicFramePr>
        <p:xfrm>
          <a:off x="0" y="1043721"/>
          <a:ext cx="11992527" cy="5458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65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selectors</a:t>
            </a:r>
            <a:r>
              <a:rPr lang="en-US" sz="2400" b="1" dirty="0">
                <a:solidFill>
                  <a:schemeClr val="bg1"/>
                </a:solidFill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63BC5-AA8D-591C-5D43-5BCA448B15AA}"/>
              </a:ext>
            </a:extLst>
          </p:cNvPr>
          <p:cNvSpPr txBox="1"/>
          <p:nvPr/>
        </p:nvSpPr>
        <p:spPr>
          <a:xfrm>
            <a:off x="372316" y="1320487"/>
            <a:ext cx="5112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Selectors in JS help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elements from DOM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IDs, class names, tag names.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65321D-2872-9C42-BC7F-1956DF3C13D7}"/>
              </a:ext>
            </a:extLst>
          </p:cNvPr>
          <p:cNvGraphicFramePr/>
          <p:nvPr/>
        </p:nvGraphicFramePr>
        <p:xfrm>
          <a:off x="482929" y="1988066"/>
          <a:ext cx="5112300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7BCE65-757D-DDDC-9C9A-C8986D987B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37" r="9889" b="84064"/>
          <a:stretch/>
        </p:blipFill>
        <p:spPr>
          <a:xfrm>
            <a:off x="5705842" y="1988066"/>
            <a:ext cx="6332776" cy="98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8BA83-7BD0-9B45-A6A6-4FE7A2AD6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5843" y="1383315"/>
            <a:ext cx="3454200" cy="43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EBC3E-4219-19B2-2D10-637E4F501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00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590"/>
            <a:ext cx="12192000" cy="9962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50562"/>
            <a:ext cx="10515600" cy="891134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b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getElementById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getElementsByClassName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getElementsByTagName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C09EA5-9C31-A9B7-9A61-EBCA6E8B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7" y="2256619"/>
            <a:ext cx="4826700" cy="35315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DFBE98-3712-8922-C457-74EFBC242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" b="79820"/>
          <a:stretch/>
        </p:blipFill>
        <p:spPr>
          <a:xfrm>
            <a:off x="5381212" y="1024870"/>
            <a:ext cx="6322478" cy="11314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C545CC-8AA3-C396-64A0-E1EAFC26F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28" b="40656"/>
          <a:stretch/>
        </p:blipFill>
        <p:spPr>
          <a:xfrm>
            <a:off x="5381212" y="2256619"/>
            <a:ext cx="6322478" cy="21017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FC2BFD-AC3E-429F-0A84-A9FD77AD4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490" b="-12505"/>
          <a:stretch/>
        </p:blipFill>
        <p:spPr>
          <a:xfrm>
            <a:off x="5381212" y="4458646"/>
            <a:ext cx="6322478" cy="285238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90F0C6-8F4B-B2F2-4A76-E32542FD42AD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4970377" y="1590608"/>
            <a:ext cx="410835" cy="24317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D08213-73F7-A513-EC0E-650B1C3016B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70377" y="3858016"/>
            <a:ext cx="410835" cy="1643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99FA62-042D-9200-9D87-1D629E48D13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970377" y="4022404"/>
            <a:ext cx="410835" cy="16143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75" y="49612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9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 err="1">
                <a:solidFill>
                  <a:srgbClr val="FFFF00"/>
                </a:solidFill>
              </a:rPr>
              <a:t>querySelector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querySelectorAll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E05EF-843A-F281-F687-5BB610BF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3" y="1603851"/>
            <a:ext cx="4815540" cy="3241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2D63F6-424A-0A17-40BF-764CD58DB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6" b="60134"/>
          <a:stretch/>
        </p:blipFill>
        <p:spPr>
          <a:xfrm>
            <a:off x="5607421" y="1388699"/>
            <a:ext cx="6385106" cy="1432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46E36D-F2D0-C9DB-70FC-A19C109D9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859" r="3226" b="3501"/>
          <a:stretch/>
        </p:blipFill>
        <p:spPr>
          <a:xfrm>
            <a:off x="5607420" y="3009452"/>
            <a:ext cx="6385107" cy="199952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1B2D28-74A1-08BB-4610-84DFA659D6FB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5015013" y="2105031"/>
            <a:ext cx="592408" cy="11195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A9C53F-10BA-4696-E42B-39D4BE1453F9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5015013" y="3224604"/>
            <a:ext cx="592407" cy="7846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methods to </a:t>
            </a:r>
            <a:r>
              <a:rPr lang="en-US" sz="2400" b="1" dirty="0">
                <a:solidFill>
                  <a:srgbClr val="FFFF00"/>
                </a:solidFill>
              </a:rPr>
              <a:t>modify elements </a:t>
            </a:r>
            <a:r>
              <a:rPr lang="en-US" sz="2400" b="1" dirty="0">
                <a:solidFill>
                  <a:schemeClr val="bg1"/>
                </a:solidFill>
              </a:rPr>
              <a:t>properties and attributes?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09D7B68-C162-1F6B-327F-0F5E673B966A}"/>
              </a:ext>
            </a:extLst>
          </p:cNvPr>
          <p:cNvGraphicFramePr/>
          <p:nvPr/>
        </p:nvGraphicFramePr>
        <p:xfrm>
          <a:off x="363424" y="371575"/>
          <a:ext cx="6105655" cy="601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976C7CB-B855-6FDA-A820-97AA1D651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4959" y="1371358"/>
            <a:ext cx="5667186" cy="401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9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 err="1">
                <a:solidFill>
                  <a:srgbClr val="FFFF00"/>
                </a:solidFill>
              </a:rPr>
              <a:t>innerHTML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textContent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72BD37-DD95-27E9-FA9A-4BDF154501FB}"/>
              </a:ext>
            </a:extLst>
          </p:cNvPr>
          <p:cNvGraphicFramePr/>
          <p:nvPr/>
        </p:nvGraphicFramePr>
        <p:xfrm>
          <a:off x="86804" y="758448"/>
          <a:ext cx="4117479" cy="601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04F2D8-D9A6-6372-A407-C18329CF5521}"/>
              </a:ext>
            </a:extLst>
          </p:cNvPr>
          <p:cNvCxnSpPr>
            <a:cxnSpLocks/>
          </p:cNvCxnSpPr>
          <p:nvPr/>
        </p:nvCxnSpPr>
        <p:spPr>
          <a:xfrm>
            <a:off x="4206240" y="2033195"/>
            <a:ext cx="396648" cy="7371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0174D8-DF66-72FB-3DBC-78C2C6C01F4E}"/>
              </a:ext>
            </a:extLst>
          </p:cNvPr>
          <p:cNvCxnSpPr>
            <a:cxnSpLocks/>
          </p:cNvCxnSpPr>
          <p:nvPr/>
        </p:nvCxnSpPr>
        <p:spPr>
          <a:xfrm>
            <a:off x="4206240" y="2915322"/>
            <a:ext cx="394691" cy="16002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6165C-6F36-60BF-047B-4DF633B863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931" y="1201036"/>
            <a:ext cx="4225426" cy="832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E18955-4ACA-B02A-E789-B7A65A1850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478" b="949"/>
          <a:stretch/>
        </p:blipFill>
        <p:spPr>
          <a:xfrm>
            <a:off x="4600930" y="3428515"/>
            <a:ext cx="7485191" cy="15031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F0F2EE-5B84-E359-0EF5-83524CDAF5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0931" y="2142849"/>
            <a:ext cx="7504265" cy="11407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EB0A1E-5EB9-59AB-858A-89EE74824B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9413" y="5203980"/>
            <a:ext cx="2967737" cy="1136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C3F08-F8DE-A0BA-63A4-B7ECE0AC65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63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7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75" y="271863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add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remove</a:t>
            </a:r>
            <a:r>
              <a:rPr lang="en-US" sz="2400" b="1" dirty="0">
                <a:solidFill>
                  <a:schemeClr val="bg1"/>
                </a:solidFill>
              </a:rPr>
              <a:t> properties of HTML elements in the DOM using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72BD37-DD95-27E9-FA9A-4BDF154501FB}"/>
              </a:ext>
            </a:extLst>
          </p:cNvPr>
          <p:cNvGraphicFramePr/>
          <p:nvPr/>
        </p:nvGraphicFramePr>
        <p:xfrm>
          <a:off x="153382" y="923570"/>
          <a:ext cx="4472404" cy="6012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DF488F8-85E4-E01D-BA43-3DAE98D44F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6026"/>
          <a:stretch/>
        </p:blipFill>
        <p:spPr>
          <a:xfrm>
            <a:off x="5243300" y="2263882"/>
            <a:ext cx="6713802" cy="1061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879E5B-E1D3-26B1-95C0-58E4D57CC1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587" b="-1561"/>
          <a:stretch/>
        </p:blipFill>
        <p:spPr>
          <a:xfrm>
            <a:off x="5243300" y="4411146"/>
            <a:ext cx="6713802" cy="1061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21A27-986A-1739-CD25-C94E8967B8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300" y="1087873"/>
            <a:ext cx="4821921" cy="589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C347E3-4612-3DFD-838E-959B5507FE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155" b="27940"/>
          <a:stretch/>
        </p:blipFill>
        <p:spPr>
          <a:xfrm>
            <a:off x="5011911" y="3325076"/>
            <a:ext cx="7176579" cy="66587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3DC30-97C3-A76A-C2F3-0BC30B9CB54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625786" y="2794479"/>
            <a:ext cx="617514" cy="11351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70157C-92F0-BF82-E20A-CC0AF941741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625786" y="4460217"/>
            <a:ext cx="617514" cy="4815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8E4F476-9001-F87E-9DB1-2F12340E10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3300" y="5567935"/>
            <a:ext cx="4277322" cy="676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3F87A0-2E69-4D2E-A4DB-FF0C198C95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3300" y="1976713"/>
            <a:ext cx="6713801" cy="5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2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add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remove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style</a:t>
            </a:r>
            <a:r>
              <a:rPr lang="en-US" sz="2400" b="1" dirty="0">
                <a:solidFill>
                  <a:schemeClr val="bg1"/>
                </a:solidFill>
              </a:rPr>
              <a:t> from HTML elements in DOM using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72BD37-DD95-27E9-FA9A-4BDF154501FB}"/>
              </a:ext>
            </a:extLst>
          </p:cNvPr>
          <p:cNvGraphicFramePr/>
          <p:nvPr/>
        </p:nvGraphicFramePr>
        <p:xfrm>
          <a:off x="187033" y="820585"/>
          <a:ext cx="4072995" cy="5300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060B12-954A-1705-5FA1-CEB89B321C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760" b="62641"/>
          <a:stretch/>
        </p:blipFill>
        <p:spPr>
          <a:xfrm>
            <a:off x="4969384" y="3122413"/>
            <a:ext cx="6713801" cy="962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C37E34-58EA-E439-4C88-F7B3A01BB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384" y="1212968"/>
            <a:ext cx="4821921" cy="58934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3FFF9F-371C-EF3A-88A7-1EC2F87A254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260028" y="3603563"/>
            <a:ext cx="709356" cy="12158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E23C50-0189-901B-153C-395B067B78DC}"/>
              </a:ext>
            </a:extLst>
          </p:cNvPr>
          <p:cNvCxnSpPr>
            <a:cxnSpLocks/>
          </p:cNvCxnSpPr>
          <p:nvPr/>
        </p:nvCxnSpPr>
        <p:spPr>
          <a:xfrm flipV="1">
            <a:off x="4260028" y="5203714"/>
            <a:ext cx="709356" cy="2073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C36BBB7-D152-78AF-F2B2-13AB4B8339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7485" y="6142007"/>
            <a:ext cx="8821381" cy="352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7F4D1B-A246-E2B3-66B2-1664353CF4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9384" y="2707572"/>
            <a:ext cx="6713801" cy="546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CBDE20-19BF-2B1A-5353-1F2FFDDFDF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0184" y="4499554"/>
            <a:ext cx="6703001" cy="14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7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important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string operations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64EFE-110C-70DA-C0A0-075E22627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613"/>
          <a:stretch/>
        </p:blipFill>
        <p:spPr>
          <a:xfrm>
            <a:off x="714855" y="1028147"/>
            <a:ext cx="4568935" cy="1802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0A70C-95A8-FC43-D4B1-C927A5881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28" b="44386"/>
          <a:stretch/>
        </p:blipFill>
        <p:spPr>
          <a:xfrm>
            <a:off x="714855" y="2878144"/>
            <a:ext cx="4568935" cy="124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6CDEC4-FC4F-DF75-516A-F4DF69F0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97" b="19717"/>
          <a:stretch/>
        </p:blipFill>
        <p:spPr>
          <a:xfrm>
            <a:off x="694667" y="4168902"/>
            <a:ext cx="4568935" cy="1245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097E6-7D6D-3AFD-5CEF-A40BB982C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72" b="-8"/>
          <a:stretch/>
        </p:blipFill>
        <p:spPr>
          <a:xfrm>
            <a:off x="714855" y="5459661"/>
            <a:ext cx="4568935" cy="1025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5944D-31C3-7F79-2F2D-936241A0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587"/>
          <a:stretch/>
        </p:blipFill>
        <p:spPr>
          <a:xfrm>
            <a:off x="5944531" y="913051"/>
            <a:ext cx="5850965" cy="1559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100E4E-5A9C-81BE-0D66-D1A33D900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91" b="46446"/>
          <a:stretch/>
        </p:blipFill>
        <p:spPr>
          <a:xfrm>
            <a:off x="5944529" y="2518795"/>
            <a:ext cx="5850965" cy="1497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4ADA7E-FAB1-3047-0C0E-66717CEF3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29" b="27132"/>
          <a:stretch/>
        </p:blipFill>
        <p:spPr>
          <a:xfrm>
            <a:off x="5944529" y="4058971"/>
            <a:ext cx="5850965" cy="1071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854026-0B9B-1CF9-A46D-258D9DAE29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868" b="351"/>
          <a:stretch/>
        </p:blipFill>
        <p:spPr>
          <a:xfrm>
            <a:off x="5938699" y="5153633"/>
            <a:ext cx="5850965" cy="15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create new elements in DOM using JS? What is the difference between </a:t>
            </a:r>
            <a:r>
              <a:rPr lang="en-US" sz="2400" b="1" dirty="0" err="1">
                <a:solidFill>
                  <a:srgbClr val="FFFF00"/>
                </a:solidFill>
              </a:rPr>
              <a:t>createElement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cloneNode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B30CA6-0BAA-8083-2AF3-6194FE89D7DC}"/>
              </a:ext>
            </a:extLst>
          </p:cNvPr>
          <p:cNvGraphicFramePr/>
          <p:nvPr/>
        </p:nvGraphicFramePr>
        <p:xfrm>
          <a:off x="180933" y="722709"/>
          <a:ext cx="3828745" cy="5969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C3C38C-16BE-52FF-27C7-FC6CB4148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611" y="3372272"/>
            <a:ext cx="5038187" cy="909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8EE659-70F7-FBB8-EE62-01239E2CB1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4096"/>
          <a:stretch/>
        </p:blipFill>
        <p:spPr>
          <a:xfrm>
            <a:off x="4442611" y="1041530"/>
            <a:ext cx="7397743" cy="13967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87BF58-EDBF-1C1B-89C3-953A8A7CB0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4699" b="1285"/>
          <a:stretch/>
        </p:blipFill>
        <p:spPr>
          <a:xfrm>
            <a:off x="4442611" y="4354271"/>
            <a:ext cx="7397743" cy="164360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2A5FCF-E6BE-723B-F7CF-5E79D75DBD1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828749" y="1639703"/>
            <a:ext cx="613862" cy="1002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F0B376-88CC-F08F-FD65-41CFC4C3BCC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828749" y="2658540"/>
            <a:ext cx="613862" cy="25175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67060E9-62A0-6819-8E88-638122EDCCF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9073"/>
          <a:stretch/>
        </p:blipFill>
        <p:spPr>
          <a:xfrm>
            <a:off x="3930572" y="2451076"/>
            <a:ext cx="5430008" cy="365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C2BE5D-B7F8-19DA-8405-89301031DC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8091"/>
          <a:stretch/>
        </p:blipFill>
        <p:spPr>
          <a:xfrm>
            <a:off x="4244941" y="6130635"/>
            <a:ext cx="5115639" cy="3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 err="1">
                <a:solidFill>
                  <a:srgbClr val="FFFF00"/>
                </a:solidFill>
              </a:rPr>
              <a:t>createElement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createTextNode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B30CA6-0BAA-8083-2AF3-6194FE89D7DC}"/>
              </a:ext>
            </a:extLst>
          </p:cNvPr>
          <p:cNvGraphicFramePr/>
          <p:nvPr/>
        </p:nvGraphicFramePr>
        <p:xfrm>
          <a:off x="180932" y="820585"/>
          <a:ext cx="4344769" cy="5871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C3C38C-16BE-52FF-27C7-FC6CB4148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652" y="3091835"/>
            <a:ext cx="5251969" cy="94795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4532C7-4B22-9ED8-2091-B4742CEDB594}"/>
              </a:ext>
            </a:extLst>
          </p:cNvPr>
          <p:cNvCxnSpPr>
            <a:cxnSpLocks/>
          </p:cNvCxnSpPr>
          <p:nvPr/>
        </p:nvCxnSpPr>
        <p:spPr>
          <a:xfrm>
            <a:off x="4034118" y="3320608"/>
            <a:ext cx="408493" cy="1488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D3B53B1-7AD7-2BB6-B2B2-CA623C9744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4096"/>
          <a:stretch/>
        </p:blipFill>
        <p:spPr>
          <a:xfrm>
            <a:off x="4442611" y="1090283"/>
            <a:ext cx="7397743" cy="13967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D0433F-5FD8-25DC-9609-802FE810736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034118" y="1731334"/>
            <a:ext cx="408493" cy="573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BAEB0C9-27D0-A1F3-D769-757445ED2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9073"/>
          <a:stretch/>
        </p:blipFill>
        <p:spPr>
          <a:xfrm>
            <a:off x="4034118" y="2550945"/>
            <a:ext cx="5430008" cy="365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D011AA-BF7A-4A43-ECD0-33B85C3A87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611" y="5810897"/>
            <a:ext cx="3049164" cy="10471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A370A5-072C-A0E8-BE8C-BF9119685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8874" y="4059807"/>
            <a:ext cx="7397743" cy="16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9: Error Handling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8392854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Error Handling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role of finally block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purpose of the throw statement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Error propagation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best practices for error handling?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different types of errors In JS?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8974FF95-4127-6561-9263-055C6DF64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46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27F7D4-AE59-D94D-6B39-EA3ACED4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 b="62990"/>
          <a:stretch/>
        </p:blipFill>
        <p:spPr>
          <a:xfrm>
            <a:off x="5169812" y="2812333"/>
            <a:ext cx="6670276" cy="554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53BA0-5DEB-FC2F-4F45-3A741032916A}"/>
              </a:ext>
            </a:extLst>
          </p:cNvPr>
          <p:cNvSpPr txBox="1"/>
          <p:nvPr/>
        </p:nvSpPr>
        <p:spPr>
          <a:xfrm>
            <a:off x="550606" y="1090283"/>
            <a:ext cx="3564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9C927-2DC8-E9EB-E4FF-83C8027B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52" b="44953"/>
          <a:stretch/>
        </p:blipFill>
        <p:spPr>
          <a:xfrm>
            <a:off x="5169812" y="3341981"/>
            <a:ext cx="6670276" cy="1119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B40C2-2BDA-7C50-4FA6-172CE7E0F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3" b="7180"/>
          <a:stretch/>
        </p:blipFill>
        <p:spPr>
          <a:xfrm>
            <a:off x="5169812" y="4461106"/>
            <a:ext cx="6670276" cy="695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396E2-2F40-DCB9-AD73-37810AC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2" b="70552"/>
          <a:stretch/>
        </p:blipFill>
        <p:spPr>
          <a:xfrm>
            <a:off x="5169812" y="2179209"/>
            <a:ext cx="6670276" cy="83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7DB40-9224-B23C-ED37-7EEFB66D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" b="85122"/>
          <a:stretch/>
        </p:blipFill>
        <p:spPr>
          <a:xfrm>
            <a:off x="5169812" y="1382414"/>
            <a:ext cx="6670276" cy="832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75" y="245424"/>
            <a:ext cx="794050" cy="315912"/>
          </a:xfrm>
          <a:prstGeom prst="rect">
            <a:avLst/>
          </a:prstGeom>
        </p:spPr>
      </p:pic>
      <p:pic>
        <p:nvPicPr>
          <p:cNvPr id="2052" name="Picture 4" descr="BASIC EROR HANDLING TRY CATCH FINALLY THROW IN JAVA SCRIPT | by Soner  Mezgitci | Medium">
            <a:extLst>
              <a:ext uri="{FF2B5EF4-FFF2-40B4-BE49-F238E27FC236}">
                <a16:creationId xmlns:a16="http://schemas.microsoft.com/office/drawing/2014/main" id="{F2D78D8E-FE76-A037-0E40-FFB1D774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4" y="2006312"/>
            <a:ext cx="2729946" cy="44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4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27F7D4-AE59-D94D-6B39-EA3ACED4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 b="62990"/>
          <a:stretch/>
        </p:blipFill>
        <p:spPr>
          <a:xfrm>
            <a:off x="4941212" y="2537880"/>
            <a:ext cx="6670276" cy="554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finally block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53BA0-5DEB-FC2F-4F45-3A741032916A}"/>
              </a:ext>
            </a:extLst>
          </p:cNvPr>
          <p:cNvSpPr txBox="1"/>
          <p:nvPr/>
        </p:nvSpPr>
        <p:spPr>
          <a:xfrm>
            <a:off x="128637" y="1090283"/>
            <a:ext cx="4210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Finally, block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 some code irrespective of error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9C927-2DC8-E9EB-E4FF-83C8027B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52" b="44953"/>
          <a:stretch/>
        </p:blipFill>
        <p:spPr>
          <a:xfrm>
            <a:off x="4941212" y="3067528"/>
            <a:ext cx="6670276" cy="1119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ABBAB7-B092-521C-3391-FC689F415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47" b="21155"/>
          <a:stretch/>
        </p:blipFill>
        <p:spPr>
          <a:xfrm>
            <a:off x="4952374" y="4186653"/>
            <a:ext cx="6670276" cy="1458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B40C2-2BDA-7C50-4FA6-172CE7E0F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2" b="1303"/>
          <a:stretch/>
        </p:blipFill>
        <p:spPr>
          <a:xfrm>
            <a:off x="4952374" y="5625202"/>
            <a:ext cx="6670276" cy="104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396E2-2F40-DCB9-AD73-37810AC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2" b="70552"/>
          <a:stretch/>
        </p:blipFill>
        <p:spPr>
          <a:xfrm>
            <a:off x="4941212" y="1904756"/>
            <a:ext cx="6670276" cy="83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7DB40-9224-B23C-ED37-7EEFB66D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" b="85122"/>
          <a:stretch/>
        </p:blipFill>
        <p:spPr>
          <a:xfrm>
            <a:off x="4941212" y="1107961"/>
            <a:ext cx="6670276" cy="832159"/>
          </a:xfrm>
          <a:prstGeom prst="rect">
            <a:avLst/>
          </a:prstGeom>
        </p:spPr>
      </p:pic>
      <p:pic>
        <p:nvPicPr>
          <p:cNvPr id="1026" name="Picture 2" descr="Mastering Error Management in C# &amp; JavaScript: Pro Techniques for  Full-Stack Development | by Anto Semeraro | Level Up Coding">
            <a:extLst>
              <a:ext uri="{FF2B5EF4-FFF2-40B4-BE49-F238E27FC236}">
                <a16:creationId xmlns:a16="http://schemas.microsoft.com/office/drawing/2014/main" id="{F71F5437-5121-491C-FC7F-71F414BD2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2983"/>
          <a:stretch/>
        </p:blipFill>
        <p:spPr bwMode="auto">
          <a:xfrm>
            <a:off x="128638" y="2414837"/>
            <a:ext cx="4484926" cy="40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purpose of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throw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statement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F988C-F4AA-495F-4FF1-C147993F5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" r="16423" b="74018"/>
          <a:stretch/>
        </p:blipFill>
        <p:spPr>
          <a:xfrm>
            <a:off x="5114468" y="4266288"/>
            <a:ext cx="6800062" cy="1617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262371" y="1168071"/>
            <a:ext cx="4369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throw statement stops the execution of the current function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passes the error to the catch block of calling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745F78-6D09-FAA7-E992-688BE705E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37" b="4500"/>
          <a:stretch/>
        </p:blipFill>
        <p:spPr>
          <a:xfrm>
            <a:off x="5114468" y="1205322"/>
            <a:ext cx="6815161" cy="3060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A5B672-46F8-EDD1-2976-55A50CEDC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12" r="16237" b="39728"/>
          <a:stretch/>
        </p:blipFill>
        <p:spPr>
          <a:xfrm>
            <a:off x="5101673" y="5613864"/>
            <a:ext cx="6815162" cy="982117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429EC546-A0D5-C415-1609-762FA6094060}"/>
              </a:ext>
            </a:extLst>
          </p:cNvPr>
          <p:cNvGraphicFramePr/>
          <p:nvPr/>
        </p:nvGraphicFramePr>
        <p:xfrm>
          <a:off x="262371" y="2817599"/>
          <a:ext cx="3949932" cy="334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45D20311-F059-CAC5-9CDB-FAA9127F3F66}"/>
              </a:ext>
            </a:extLst>
          </p:cNvPr>
          <p:cNvSpPr/>
          <p:nvPr/>
        </p:nvSpPr>
        <p:spPr>
          <a:xfrm rot="16200000">
            <a:off x="2714624" y="3933822"/>
            <a:ext cx="1524001" cy="51435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1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21" grpId="0">
        <p:bldAsOne/>
      </p:bldGraphic>
      <p:bldP spid="2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propagation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249576" y="1090283"/>
            <a:ext cx="4403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propagation refers to the process of passing or propagating an error from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part of the code to another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using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throw statement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try catch.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A01A7-4EA5-880B-4FD6-642253890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" r="16423" b="74018"/>
          <a:stretch/>
        </p:blipFill>
        <p:spPr>
          <a:xfrm>
            <a:off x="5114468" y="4266288"/>
            <a:ext cx="6800062" cy="1617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25336-C2B5-5D61-CCCC-4120AFB70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37" b="4500"/>
          <a:stretch/>
        </p:blipFill>
        <p:spPr>
          <a:xfrm>
            <a:off x="5114468" y="1205322"/>
            <a:ext cx="6815161" cy="3060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09649-BBC0-0A24-BA00-7F43A2EE6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12" r="16237" b="39728"/>
          <a:stretch/>
        </p:blipFill>
        <p:spPr>
          <a:xfrm>
            <a:off x="5101673" y="5613864"/>
            <a:ext cx="6815162" cy="982117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F52E66D-7903-E74C-FCA0-124C22BC53AB}"/>
              </a:ext>
            </a:extLst>
          </p:cNvPr>
          <p:cNvGraphicFramePr/>
          <p:nvPr/>
        </p:nvGraphicFramePr>
        <p:xfrm>
          <a:off x="262371" y="2817599"/>
          <a:ext cx="3949932" cy="334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E33A99D9-D464-CC74-76A0-6AC3C3E2755F}"/>
              </a:ext>
            </a:extLst>
          </p:cNvPr>
          <p:cNvSpPr/>
          <p:nvPr/>
        </p:nvSpPr>
        <p:spPr>
          <a:xfrm rot="16200000">
            <a:off x="2714624" y="3933822"/>
            <a:ext cx="1524001" cy="51435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81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11" grpId="0">
        <p:bldAsOne/>
      </p:bldGraphic>
      <p:bldP spid="1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best practices for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handling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8AD2C-E319-A283-E814-E4012F758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55" b="71926"/>
          <a:stretch/>
        </p:blipFill>
        <p:spPr>
          <a:xfrm>
            <a:off x="163902" y="1218537"/>
            <a:ext cx="6130446" cy="2054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086E5-7F23-374D-1431-F5E915A40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43" r="6621" b="59666"/>
          <a:stretch/>
        </p:blipFill>
        <p:spPr>
          <a:xfrm>
            <a:off x="163902" y="3743066"/>
            <a:ext cx="6010294" cy="826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31A27-655E-3F66-700A-F635AAE7A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20" r="13879" b="33433"/>
          <a:stretch/>
        </p:blipFill>
        <p:spPr>
          <a:xfrm>
            <a:off x="6484942" y="1218537"/>
            <a:ext cx="5543156" cy="1869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A08AAD-3B44-2A22-AD57-CA892DCA4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82" r="13879" b="2050"/>
          <a:stretch/>
        </p:blipFill>
        <p:spPr>
          <a:xfrm>
            <a:off x="6449371" y="3743066"/>
            <a:ext cx="5543156" cy="21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different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types of errors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9A59F89-1AA2-21B0-7F48-545FB5214D85}"/>
              </a:ext>
            </a:extLst>
          </p:cNvPr>
          <p:cNvGraphicFramePr/>
          <p:nvPr/>
        </p:nvGraphicFramePr>
        <p:xfrm>
          <a:off x="1234975" y="1228437"/>
          <a:ext cx="4193529" cy="545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A5A99E0-B4E5-8F07-D984-0C51EA8CD9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75" b="84024"/>
          <a:stretch/>
        </p:blipFill>
        <p:spPr>
          <a:xfrm>
            <a:off x="5699225" y="1028146"/>
            <a:ext cx="5257800" cy="10744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0F155-7C34-28A9-2AA1-9AA61D2DC1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690" b="69927"/>
          <a:stretch/>
        </p:blipFill>
        <p:spPr>
          <a:xfrm>
            <a:off x="5699224" y="2285821"/>
            <a:ext cx="5257800" cy="1019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528FE-2D14-B803-FDD7-3680B66425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03" b="51039"/>
          <a:stretch/>
        </p:blipFill>
        <p:spPr>
          <a:xfrm>
            <a:off x="5699224" y="3488819"/>
            <a:ext cx="5257800" cy="122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327F-C6D5-1A5E-FADD-ED098DE6A1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974" b="31969"/>
          <a:stretch/>
        </p:blipFill>
        <p:spPr>
          <a:xfrm>
            <a:off x="5699225" y="4895526"/>
            <a:ext cx="5257799" cy="12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10: Objects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are Objects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In how many ways we can create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an array and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array and objects?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do you add or modify or delete properties of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Explain the difference between dot notation and bracket notation?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are some common methods to iterate over the properties of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do you check if a property exists in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do you clone or copy an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deep copy and shallow copy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Set Object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Map Object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What is the difference between Map and Object in JS?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67A8D6AB-5DCA-FF14-2F31-A1AAF221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4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483D8-F913-2BF2-533D-12797D32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0" y="1094381"/>
            <a:ext cx="3378029" cy="3339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HTML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6194937" y="1171745"/>
            <a:ext cx="4883560" cy="345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12F3DC-0C3D-1B5B-B9E0-AB82440F2842}"/>
              </a:ext>
            </a:extLst>
          </p:cNvPr>
          <p:cNvSpPr txBox="1"/>
          <p:nvPr/>
        </p:nvSpPr>
        <p:spPr>
          <a:xfrm>
            <a:off x="7316106" y="4517841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97BA8-57A6-B9E7-38A8-DEBA02354707}"/>
              </a:ext>
            </a:extLst>
          </p:cNvPr>
          <p:cNvSpPr txBox="1"/>
          <p:nvPr/>
        </p:nvSpPr>
        <p:spPr>
          <a:xfrm>
            <a:off x="5808505" y="5194704"/>
            <a:ext cx="5786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DOM(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 Object 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represents the web page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tree-like structure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allows JavaScript to dynamically access and manipulate the content and structure of a web page.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192-F562-FC1D-030C-1BA4C62A50B6}"/>
              </a:ext>
            </a:extLst>
          </p:cNvPr>
          <p:cNvSpPr txBox="1"/>
          <p:nvPr/>
        </p:nvSpPr>
        <p:spPr>
          <a:xfrm>
            <a:off x="2206752" y="4475656"/>
            <a:ext cx="194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HTML</a:t>
            </a:r>
          </a:p>
        </p:txBody>
      </p:sp>
      <p:pic>
        <p:nvPicPr>
          <p:cNvPr id="8" name="Picture 7" descr="Computer User Images - Free Download on Freepik">
            <a:extLst>
              <a:ext uri="{FF2B5EF4-FFF2-40B4-BE49-F238E27FC236}">
                <a16:creationId xmlns:a16="http://schemas.microsoft.com/office/drawing/2014/main" id="{C42C1E7B-39FF-D389-3D6A-80C1D40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29" y="5093208"/>
            <a:ext cx="1102423" cy="10929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igh-res browser logos - Paul Irish">
            <a:extLst>
              <a:ext uri="{FF2B5EF4-FFF2-40B4-BE49-F238E27FC236}">
                <a16:creationId xmlns:a16="http://schemas.microsoft.com/office/drawing/2014/main" id="{51779B05-60E0-40B3-481B-4D75B6768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8" y="6186175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CA1729-6592-BAC7-0EF4-BE41F046770F}"/>
              </a:ext>
            </a:extLst>
          </p:cNvPr>
          <p:cNvCxnSpPr>
            <a:cxnSpLocks/>
          </p:cNvCxnSpPr>
          <p:nvPr/>
        </p:nvCxnSpPr>
        <p:spPr>
          <a:xfrm flipV="1">
            <a:off x="2140062" y="4887173"/>
            <a:ext cx="574833" cy="93957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5A08AF-EA36-B900-0049-6617C6051DB9}"/>
              </a:ext>
            </a:extLst>
          </p:cNvPr>
          <p:cNvCxnSpPr>
            <a:cxnSpLocks/>
          </p:cNvCxnSpPr>
          <p:nvPr/>
        </p:nvCxnSpPr>
        <p:spPr>
          <a:xfrm flipV="1">
            <a:off x="2140062" y="4844988"/>
            <a:ext cx="4220397" cy="9817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BF9A8F-9550-2E59-3118-4694F281FA6B}"/>
              </a:ext>
            </a:extLst>
          </p:cNvPr>
          <p:cNvSpPr/>
          <p:nvPr/>
        </p:nvSpPr>
        <p:spPr>
          <a:xfrm>
            <a:off x="4867835" y="2687464"/>
            <a:ext cx="1129229" cy="553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276" y="258124"/>
            <a:ext cx="877755" cy="3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5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/>
      <p:bldP spid="1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4C988-CC95-B744-D816-67940BE9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364" y="1757969"/>
            <a:ext cx="6116986" cy="33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7" y="1028146"/>
            <a:ext cx="4814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object is a data type that allows you to store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key-value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pairs.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25E70AC-EF26-7C18-CDFB-F468FF45C871}"/>
              </a:ext>
            </a:extLst>
          </p:cNvPr>
          <p:cNvGraphicFramePr/>
          <p:nvPr/>
        </p:nvGraphicFramePr>
        <p:xfrm>
          <a:off x="146567" y="2206334"/>
          <a:ext cx="5360231" cy="422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0C0A35-B15B-324F-EC61-490101465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878"/>
          <a:stretch/>
        </p:blipFill>
        <p:spPr>
          <a:xfrm>
            <a:off x="5923127" y="1141598"/>
            <a:ext cx="5928874" cy="2684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2307D-C191-6B4C-0763-F4648AF591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131" b="33436"/>
          <a:stretch/>
        </p:blipFill>
        <p:spPr>
          <a:xfrm>
            <a:off x="5923127" y="3806560"/>
            <a:ext cx="5928874" cy="89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FE77FE-D283-4A91-C965-7BB15C8048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574" b="17700"/>
          <a:stretch/>
        </p:blipFill>
        <p:spPr>
          <a:xfrm>
            <a:off x="5923127" y="4685385"/>
            <a:ext cx="5928874" cy="80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20FD6-F19A-2980-3E78-12CA6084D1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4900" b="283"/>
          <a:stretch/>
        </p:blipFill>
        <p:spPr>
          <a:xfrm>
            <a:off x="5923127" y="5470935"/>
            <a:ext cx="5928874" cy="809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Graphic spid="15" grpId="0">
        <p:bldAsOne/>
      </p:bldGraphic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In 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ow many ways we can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create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665A8CD-7647-FE5D-5E29-9F4CC2938A99}"/>
              </a:ext>
            </a:extLst>
          </p:cNvPr>
          <p:cNvGraphicFramePr/>
          <p:nvPr/>
        </p:nvGraphicFramePr>
        <p:xfrm>
          <a:off x="503848" y="1028147"/>
          <a:ext cx="10633698" cy="112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55ECEDE-9871-869A-A4C6-442579402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68" y="2310108"/>
            <a:ext cx="3172856" cy="2621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7A705E-27CA-A822-ED9E-C68AB9F2C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9822" y="2310108"/>
            <a:ext cx="3676358" cy="22377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D9849A-8A0F-BE97-7F83-D33D42A107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9131"/>
          <a:stretch/>
        </p:blipFill>
        <p:spPr>
          <a:xfrm>
            <a:off x="7516916" y="2310108"/>
            <a:ext cx="4267772" cy="2237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939BA-30C4-FF09-22A4-05424B1E2F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2814" b="427"/>
          <a:stretch/>
        </p:blipFill>
        <p:spPr>
          <a:xfrm>
            <a:off x="7516918" y="4445288"/>
            <a:ext cx="4267770" cy="135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E23FF-5B92-36D6-879B-09262C3B2A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768" y="5108617"/>
            <a:ext cx="4478614" cy="13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46455C-A7F3-E129-6709-0405F708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4375037"/>
            <a:ext cx="5403048" cy="8535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C2C09-BE88-7A6D-AD30-BC7CDE78B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447" y="4375037"/>
            <a:ext cx="2126164" cy="2065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3FFCE5-7134-6A4B-0DBD-79A99F142F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47"/>
          <a:stretch/>
        </p:blipFill>
        <p:spPr>
          <a:xfrm>
            <a:off x="605842" y="1215879"/>
            <a:ext cx="11035552" cy="1452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32200A-FF81-C2CF-3D02-38287144E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31" b="25092"/>
          <a:stretch/>
        </p:blipFill>
        <p:spPr>
          <a:xfrm>
            <a:off x="605842" y="2632297"/>
            <a:ext cx="11035552" cy="710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1C51F-D826-0DA9-F521-89A7A7A15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587" b="1997"/>
          <a:stretch/>
        </p:blipFill>
        <p:spPr>
          <a:xfrm>
            <a:off x="605842" y="3342302"/>
            <a:ext cx="11035552" cy="65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modify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delete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properties of 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BC1B3-4793-23BF-0753-B22736C3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17"/>
          <a:stretch/>
        </p:blipFill>
        <p:spPr>
          <a:xfrm>
            <a:off x="1027801" y="1255646"/>
            <a:ext cx="5747099" cy="9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5E50F-7B7A-4536-3413-41C7C9AD6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6" b="56339"/>
          <a:stretch/>
        </p:blipFill>
        <p:spPr>
          <a:xfrm>
            <a:off x="1027802" y="2266862"/>
            <a:ext cx="5747098" cy="1609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041095-D724-151A-61D1-412FE576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77" b="39559"/>
          <a:stretch/>
        </p:blipFill>
        <p:spPr>
          <a:xfrm>
            <a:off x="1027801" y="3950076"/>
            <a:ext cx="5747100" cy="113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5911D-11CF-80C4-16B3-6D95CC6D1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57" b="21253"/>
          <a:stretch/>
        </p:blipFill>
        <p:spPr>
          <a:xfrm>
            <a:off x="1027801" y="5155314"/>
            <a:ext cx="5747098" cy="12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dot notation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bracket notation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602FA-701F-DA3C-A06A-E5B87CC39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7" b="77300"/>
          <a:stretch/>
        </p:blipFill>
        <p:spPr>
          <a:xfrm>
            <a:off x="562897" y="2632602"/>
            <a:ext cx="4686067" cy="1542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4B8BD-2AFF-E981-0A6A-D6EFA85B4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68" r="7327" b="58481"/>
          <a:stretch/>
        </p:blipFill>
        <p:spPr>
          <a:xfrm>
            <a:off x="562897" y="4262221"/>
            <a:ext cx="4686066" cy="1213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AAA59-D71F-8956-EA44-DE77F6705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85" r="7327" b="40229"/>
          <a:stretch/>
        </p:blipFill>
        <p:spPr>
          <a:xfrm>
            <a:off x="562897" y="5555182"/>
            <a:ext cx="4686066" cy="11747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0DB0FE-FF93-403E-2743-C19CEC0F3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060"/>
          <a:stretch/>
        </p:blipFill>
        <p:spPr>
          <a:xfrm>
            <a:off x="6268122" y="2632602"/>
            <a:ext cx="5069159" cy="1216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A79004-25D6-A7CC-7DF9-EB2A455C5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48" b="32309"/>
          <a:stretch/>
        </p:blipFill>
        <p:spPr>
          <a:xfrm>
            <a:off x="6268121" y="3832777"/>
            <a:ext cx="5069160" cy="832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EC5583-C5B3-39FA-69AE-5D9C62F37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85" b="672"/>
          <a:stretch/>
        </p:blipFill>
        <p:spPr>
          <a:xfrm>
            <a:off x="6268121" y="4648857"/>
            <a:ext cx="5069160" cy="8321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87A101-B7DD-3F93-EB40-1B4E8ECB7FB4}"/>
              </a:ext>
            </a:extLst>
          </p:cNvPr>
          <p:cNvSpPr txBox="1"/>
          <p:nvPr/>
        </p:nvSpPr>
        <p:spPr>
          <a:xfrm>
            <a:off x="315471" y="1061203"/>
            <a:ext cx="5069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dot notation and bracket notation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properties or methods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an object.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 notation is more popular and used due to 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simplicity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6C504-2FD5-FB1D-23FC-402F51C50E1D}"/>
              </a:ext>
            </a:extLst>
          </p:cNvPr>
          <p:cNvSpPr txBox="1"/>
          <p:nvPr/>
        </p:nvSpPr>
        <p:spPr>
          <a:xfrm>
            <a:off x="5893998" y="1090283"/>
            <a:ext cx="5443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 of dot notation - In some scenarios bracket notation is the only option, such as when accessing properties when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property name is stored in a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1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10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some common methods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iterate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over the properties of 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9421FB-12ED-B1B6-BF8B-94C8F3C2E1A1}"/>
              </a:ext>
            </a:extLst>
          </p:cNvPr>
          <p:cNvGraphicFramePr/>
          <p:nvPr/>
        </p:nvGraphicFramePr>
        <p:xfrm>
          <a:off x="471457" y="2077841"/>
          <a:ext cx="5706695" cy="554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37327CC-C4E8-5C85-1549-3C230001E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767" y="809227"/>
            <a:ext cx="2312848" cy="1268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2AD6B-739D-DA0F-37B7-42A2D2A518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7340"/>
          <a:stretch/>
        </p:blipFill>
        <p:spPr>
          <a:xfrm>
            <a:off x="6348767" y="2157787"/>
            <a:ext cx="5689851" cy="1449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BDBCF5-D619-5326-EC3F-3847B9446F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738" b="51602"/>
          <a:stretch/>
        </p:blipFill>
        <p:spPr>
          <a:xfrm>
            <a:off x="6348767" y="3675465"/>
            <a:ext cx="5689851" cy="1449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26AEF3-9869-795B-D1A8-957A2344C2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1477" b="25863"/>
          <a:stretch/>
        </p:blipFill>
        <p:spPr>
          <a:xfrm>
            <a:off x="6348767" y="5150111"/>
            <a:ext cx="5689851" cy="144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0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0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check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if a property exists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CEBD6-083A-6EF2-3224-7BC653D45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491"/>
          <a:stretch/>
        </p:blipFill>
        <p:spPr>
          <a:xfrm>
            <a:off x="725420" y="977387"/>
            <a:ext cx="8216879" cy="160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42786-7F42-240E-825C-68D6EC473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24" b="48441"/>
          <a:stretch/>
        </p:blipFill>
        <p:spPr>
          <a:xfrm>
            <a:off x="725420" y="2623480"/>
            <a:ext cx="8216877" cy="1287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D79C3-D562-0D89-C312-C98B2ACEB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60" b="25905"/>
          <a:stretch/>
        </p:blipFill>
        <p:spPr>
          <a:xfrm>
            <a:off x="725420" y="3967784"/>
            <a:ext cx="8216877" cy="1287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B9DF4-6CA7-6CD1-8CE8-0E8A869CD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49" b="2515"/>
          <a:stretch/>
        </p:blipFill>
        <p:spPr>
          <a:xfrm>
            <a:off x="725420" y="5312088"/>
            <a:ext cx="8216877" cy="12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clone or copy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9421FB-12ED-B1B6-BF8B-94C8F3C2E1A1}"/>
              </a:ext>
            </a:extLst>
          </p:cNvPr>
          <p:cNvGraphicFramePr/>
          <p:nvPr/>
        </p:nvGraphicFramePr>
        <p:xfrm>
          <a:off x="207708" y="2388197"/>
          <a:ext cx="3417431" cy="5131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418B68B-B267-3990-8563-F41F21F3F7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9605"/>
          <a:stretch/>
        </p:blipFill>
        <p:spPr>
          <a:xfrm>
            <a:off x="3625139" y="890266"/>
            <a:ext cx="8445482" cy="2047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8BECA-96A1-8052-A491-776FD87692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110" b="39702"/>
          <a:stretch/>
        </p:blipFill>
        <p:spPr>
          <a:xfrm>
            <a:off x="3625139" y="3014405"/>
            <a:ext cx="8445480" cy="1175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528BB-0D83-D69B-A66D-4FB16C6A0D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245" b="19567"/>
          <a:stretch/>
        </p:blipFill>
        <p:spPr>
          <a:xfrm>
            <a:off x="3625139" y="4235106"/>
            <a:ext cx="8445480" cy="1175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68B7FF-0D5C-F138-8297-57DE6C0AFC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167" b="-559"/>
          <a:stretch/>
        </p:blipFill>
        <p:spPr>
          <a:xfrm>
            <a:off x="3625139" y="5466565"/>
            <a:ext cx="8445482" cy="10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deep copy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shallow copy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CEE04-6681-3FA9-6576-9617619BC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3" y="3048904"/>
            <a:ext cx="3206515" cy="30722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C9100C-5361-C6BB-0FE1-C1233C352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5" b="83007"/>
          <a:stretch/>
        </p:blipFill>
        <p:spPr>
          <a:xfrm>
            <a:off x="4272991" y="1198582"/>
            <a:ext cx="7719536" cy="9557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D89404-7584-A15B-105D-64E54AB6C3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61" r="4995" b="71561"/>
          <a:stretch/>
        </p:blipFill>
        <p:spPr>
          <a:xfrm>
            <a:off x="4272991" y="2125475"/>
            <a:ext cx="7719536" cy="5499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D6531B-DF66-9C7B-03B2-F64C17E4C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05" r="4995" b="54379"/>
          <a:stretch/>
        </p:blipFill>
        <p:spPr>
          <a:xfrm>
            <a:off x="4272991" y="2612581"/>
            <a:ext cx="7719536" cy="8726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77D2E9-419B-04A6-3815-6585343E98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63" r="4995" b="31022"/>
          <a:stretch/>
        </p:blipFill>
        <p:spPr>
          <a:xfrm>
            <a:off x="4272991" y="3906254"/>
            <a:ext cx="7719536" cy="9681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A6E5A2-A42A-55E1-6C46-6523F5647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15" r="4995" b="19917"/>
          <a:stretch/>
        </p:blipFill>
        <p:spPr>
          <a:xfrm>
            <a:off x="4272991" y="4783637"/>
            <a:ext cx="7719536" cy="6562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11CB5B-8805-A422-3EAF-D6B7F0C00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61" r="4995" b="503"/>
          <a:stretch/>
        </p:blipFill>
        <p:spPr>
          <a:xfrm>
            <a:off x="4272991" y="5439853"/>
            <a:ext cx="7719536" cy="10650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012DF2-A36B-80B8-F4D9-11F97A54B7D3}"/>
              </a:ext>
            </a:extLst>
          </p:cNvPr>
          <p:cNvCxnSpPr>
            <a:cxnSpLocks/>
            <a:stCxn id="18" idx="3"/>
            <a:endCxn id="24" idx="1"/>
          </p:cNvCxnSpPr>
          <p:nvPr/>
        </p:nvCxnSpPr>
        <p:spPr>
          <a:xfrm flipV="1">
            <a:off x="3537768" y="1676434"/>
            <a:ext cx="735223" cy="2908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E4DFEA-0233-B14D-B5DC-56AECC78FCD7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 flipV="1">
            <a:off x="3537768" y="4390348"/>
            <a:ext cx="735223" cy="194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FADBEC-B9AF-E751-79F6-31A2C4411794}"/>
              </a:ext>
            </a:extLst>
          </p:cNvPr>
          <p:cNvSpPr txBox="1"/>
          <p:nvPr/>
        </p:nvSpPr>
        <p:spPr>
          <a:xfrm>
            <a:off x="199473" y="1032332"/>
            <a:ext cx="39976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Shallow copy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nested objects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modify the parent object property value, if cloned object property value is changed. But deep copy will not modify the parent object property value.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7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selectors</a:t>
            </a:r>
            <a:r>
              <a:rPr lang="en-US" sz="2400" b="1" dirty="0">
                <a:solidFill>
                  <a:schemeClr val="bg1"/>
                </a:solidFill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63BC5-AA8D-591C-5D43-5BCA448B15AA}"/>
              </a:ext>
            </a:extLst>
          </p:cNvPr>
          <p:cNvSpPr txBox="1"/>
          <p:nvPr/>
        </p:nvSpPr>
        <p:spPr>
          <a:xfrm>
            <a:off x="372316" y="1320487"/>
            <a:ext cx="5112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Selectors in JS help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elements from DOM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IDs, class names, tag names.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65321D-2872-9C42-BC7F-1956DF3C13D7}"/>
              </a:ext>
            </a:extLst>
          </p:cNvPr>
          <p:cNvGraphicFramePr/>
          <p:nvPr/>
        </p:nvGraphicFramePr>
        <p:xfrm>
          <a:off x="482929" y="1988066"/>
          <a:ext cx="5112300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7BCE65-757D-DDDC-9C9A-C8986D987B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37" r="9889" b="84064"/>
          <a:stretch/>
        </p:blipFill>
        <p:spPr>
          <a:xfrm>
            <a:off x="5705842" y="1988066"/>
            <a:ext cx="6332776" cy="98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8BA83-7BD0-9B45-A6A6-4FE7A2AD6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5843" y="1383315"/>
            <a:ext cx="3454200" cy="43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EBC3E-4219-19B2-2D10-637E4F501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00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9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Object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ADBEC-B9AF-E751-79F6-31A2C4411794}"/>
              </a:ext>
            </a:extLst>
          </p:cNvPr>
          <p:cNvSpPr txBox="1"/>
          <p:nvPr/>
        </p:nvSpPr>
        <p:spPr>
          <a:xfrm>
            <a:off x="478676" y="1029508"/>
            <a:ext cx="53420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Set object is a collection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unique values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meaning that duplicate values are not allowed.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provides methods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adding, deleting, and checking the existence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values in the 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 can be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duplicate values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arrays.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3C20B-A182-491E-0293-874B9EBB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004"/>
          <a:stretch/>
        </p:blipFill>
        <p:spPr>
          <a:xfrm>
            <a:off x="6074081" y="880741"/>
            <a:ext cx="5555022" cy="1630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F07BBA-7A3D-3838-86E7-69FC8C888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81" b="60340"/>
          <a:stretch/>
        </p:blipFill>
        <p:spPr>
          <a:xfrm>
            <a:off x="6074081" y="2426208"/>
            <a:ext cx="5555022" cy="814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284A63-1A03-7D23-E10F-AE363EE07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52" b="41428"/>
          <a:stretch/>
        </p:blipFill>
        <p:spPr>
          <a:xfrm>
            <a:off x="6074081" y="3223465"/>
            <a:ext cx="5555022" cy="1062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A79A6-1881-D034-57F0-03A1DA98E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17" b="23163"/>
          <a:stretch/>
        </p:blipFill>
        <p:spPr>
          <a:xfrm>
            <a:off x="6074081" y="4261316"/>
            <a:ext cx="5555022" cy="1088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593D9A-2700-938E-636F-F037EC81E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31" b="1077"/>
          <a:stretch/>
        </p:blipFill>
        <p:spPr>
          <a:xfrm>
            <a:off x="6074081" y="5332871"/>
            <a:ext cx="5555022" cy="1280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49B429-E48D-4799-912A-E7663DE42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226"/>
          <a:stretch/>
        </p:blipFill>
        <p:spPr>
          <a:xfrm>
            <a:off x="562897" y="3926756"/>
            <a:ext cx="4046948" cy="1429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BC375-6489-CE75-484B-B676FD8E0A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51" b="606"/>
          <a:stretch/>
        </p:blipFill>
        <p:spPr>
          <a:xfrm>
            <a:off x="562897" y="5332871"/>
            <a:ext cx="4046948" cy="12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Object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ADBEC-B9AF-E751-79F6-31A2C4411794}"/>
              </a:ext>
            </a:extLst>
          </p:cNvPr>
          <p:cNvSpPr txBox="1"/>
          <p:nvPr/>
        </p:nvSpPr>
        <p:spPr>
          <a:xfrm>
            <a:off x="562897" y="1114667"/>
            <a:ext cx="45545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Map object is a collection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pairs where each key can be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 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each value can also be of any type.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Map maintains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key-value pairs as they were inserted.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567F1-F2D7-ED9E-CE42-4ED459B64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57"/>
          <a:stretch/>
        </p:blipFill>
        <p:spPr>
          <a:xfrm>
            <a:off x="5984768" y="1187433"/>
            <a:ext cx="5378176" cy="1494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10FA3-44CA-145D-C028-00B7EDCDB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43" b="47076"/>
          <a:stretch/>
        </p:blipFill>
        <p:spPr>
          <a:xfrm>
            <a:off x="5984768" y="2682240"/>
            <a:ext cx="5378176" cy="877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955FE-45F7-9126-BB6B-591EDFAF6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50" b="27569"/>
          <a:stretch/>
        </p:blipFill>
        <p:spPr>
          <a:xfrm>
            <a:off x="5984768" y="3539778"/>
            <a:ext cx="5378176" cy="87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EE3D21-B9B2-30BC-CD39-B5269D5AE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356" b="27"/>
          <a:stretch/>
        </p:blipFill>
        <p:spPr>
          <a:xfrm>
            <a:off x="5984768" y="4352567"/>
            <a:ext cx="5378176" cy="12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3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60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Map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EFD997-6081-EEEE-737C-D7179471B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39"/>
          <a:stretch/>
        </p:blipFill>
        <p:spPr>
          <a:xfrm>
            <a:off x="743712" y="1523639"/>
            <a:ext cx="10515600" cy="2255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7923E4-57EB-9794-3911-62C9B8C2B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58" b="23480"/>
          <a:stretch/>
        </p:blipFill>
        <p:spPr>
          <a:xfrm>
            <a:off x="743712" y="3767329"/>
            <a:ext cx="10515600" cy="1231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85277-EEF9-4EB8-538F-5E07D4078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116" b="219"/>
          <a:stretch/>
        </p:blipFill>
        <p:spPr>
          <a:xfrm>
            <a:off x="743712" y="4998720"/>
            <a:ext cx="10515600" cy="10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11: Events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Events? How are events triggered?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types of events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Event Object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Event Delegation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Event Bubbling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can you stop event propagation or event bubbling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Event Capturing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purpose of the </a:t>
            </a:r>
            <a:r>
              <a:rPr lang="en-US" sz="1800" dirty="0" err="1"/>
              <a:t>event.preventDefault</a:t>
            </a:r>
            <a:r>
              <a:rPr lang="en-US" sz="1800" dirty="0"/>
              <a:t>() method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"this" keyword in the context of event handling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remove an event handler from an element in JS?</a:t>
            </a:r>
          </a:p>
        </p:txBody>
      </p:sp>
      <p:pic>
        <p:nvPicPr>
          <p:cNvPr id="5" name="Picture 2" descr="JavaScript Camp | JavaScript Camp">
            <a:extLst>
              <a:ext uri="{FF2B5EF4-FFF2-40B4-BE49-F238E27FC236}">
                <a16:creationId xmlns:a16="http://schemas.microsoft.com/office/drawing/2014/main" id="{8496F023-11DD-E959-F3B6-F9DE3076D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74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are events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triggered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7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addEventListener là gì - Thien An Blog">
            <a:extLst>
              <a:ext uri="{FF2B5EF4-FFF2-40B4-BE49-F238E27FC236}">
                <a16:creationId xmlns:a16="http://schemas.microsoft.com/office/drawing/2014/main" id="{C6C981D3-075F-EA31-7B79-25EFB14A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24" y="1362750"/>
            <a:ext cx="8360945" cy="41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3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are events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triggered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446996" y="1336432"/>
            <a:ext cx="4539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happen in the browser, such as a button click, mouse movement, or keyboard input.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5E5066-E786-E40C-F043-8FC9891AE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86"/>
          <a:stretch/>
        </p:blipFill>
        <p:spPr>
          <a:xfrm>
            <a:off x="5369591" y="2019902"/>
            <a:ext cx="6271803" cy="832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257446-F661-D8EC-4828-1CD039573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24" b="47403"/>
          <a:stretch/>
        </p:blipFill>
        <p:spPr>
          <a:xfrm>
            <a:off x="5369591" y="2852062"/>
            <a:ext cx="6271803" cy="8340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E1F9D5-C0AA-C72C-5D3D-7E0EDEE0E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09" b="1985"/>
          <a:stretch/>
        </p:blipFill>
        <p:spPr>
          <a:xfrm>
            <a:off x="5369590" y="3682540"/>
            <a:ext cx="6271803" cy="1431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51AB78-323B-1852-7927-3EE3DD91F4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4" b="6253"/>
          <a:stretch/>
        </p:blipFill>
        <p:spPr>
          <a:xfrm>
            <a:off x="5369591" y="1336432"/>
            <a:ext cx="6271803" cy="5358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92C49-6884-A29A-8FB3-FFDAD865D94C}"/>
              </a:ext>
            </a:extLst>
          </p:cNvPr>
          <p:cNvSpPr txBox="1"/>
          <p:nvPr/>
        </p:nvSpPr>
        <p:spPr>
          <a:xfrm>
            <a:off x="9613849" y="5236223"/>
            <a:ext cx="2027544" cy="8448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handler/ 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38AEA1-4870-3E30-2B0C-2CF77028C6CD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187354" y="3682540"/>
            <a:ext cx="440267" cy="1553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BBBFBB2-9771-8F88-9FE9-5A0C78631859}"/>
              </a:ext>
            </a:extLst>
          </p:cNvPr>
          <p:cNvSpPr txBox="1"/>
          <p:nvPr/>
        </p:nvSpPr>
        <p:spPr>
          <a:xfrm>
            <a:off x="8365348" y="5236641"/>
            <a:ext cx="98970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300E60-B4CD-6E39-F3B8-B2D2E4DFC1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8860202" y="3682540"/>
            <a:ext cx="0" cy="1554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3" grpId="0" animBg="1"/>
      <p:bldP spid="2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CD39AF7-2385-4A74-A7C8-F080F45F0D1A}"/>
              </a:ext>
            </a:extLst>
          </p:cNvPr>
          <p:cNvGraphicFramePr/>
          <p:nvPr/>
        </p:nvGraphicFramePr>
        <p:xfrm>
          <a:off x="7157252" y="1028146"/>
          <a:ext cx="4368045" cy="549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A95F6F8-F3A5-F570-CD7F-1C3ADD6957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4486"/>
          <a:stretch/>
        </p:blipFill>
        <p:spPr>
          <a:xfrm>
            <a:off x="281776" y="2359871"/>
            <a:ext cx="6271803" cy="83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D27ED-0A13-56A1-80F1-E9929EDBD7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024" b="47403"/>
          <a:stretch/>
        </p:blipFill>
        <p:spPr>
          <a:xfrm>
            <a:off x="281776" y="3192031"/>
            <a:ext cx="6271803" cy="834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5B683-B15C-B86B-9947-8C8265C3F0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109" b="1985"/>
          <a:stretch/>
        </p:blipFill>
        <p:spPr>
          <a:xfrm>
            <a:off x="281775" y="4022509"/>
            <a:ext cx="6271803" cy="1431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61F49-26B8-E5F5-B35F-724C189990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24" b="6253"/>
          <a:stretch/>
        </p:blipFill>
        <p:spPr>
          <a:xfrm>
            <a:off x="281776" y="1676401"/>
            <a:ext cx="6271803" cy="535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E120D4-9723-854B-B28D-EE9DD5A382FC}"/>
              </a:ext>
            </a:extLst>
          </p:cNvPr>
          <p:cNvSpPr txBox="1"/>
          <p:nvPr/>
        </p:nvSpPr>
        <p:spPr>
          <a:xfrm>
            <a:off x="3277533" y="5576610"/>
            <a:ext cx="98970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A44DCC-1A15-88B8-E63E-BCC2153905F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772387" y="4022509"/>
            <a:ext cx="0" cy="1554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72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EA0817-8771-418A-944F-34B4C0580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C1EA0817-8771-418A-944F-34B4C0580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dgm id="{C1EA0817-8771-418A-944F-34B4C0580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C1EA0817-8771-418A-944F-34B4C05800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9716F8-F28A-4C52-8E46-1D74EF5F6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graphicEl>
                                              <a:dgm id="{FB9716F8-F28A-4C52-8E46-1D74EF5F6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FB9716F8-F28A-4C52-8E46-1D74EF5F6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FB9716F8-F28A-4C52-8E46-1D74EF5F6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97DA50-30B9-413B-8FFB-BDD271C64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graphicEl>
                                              <a:dgm id="{8A97DA50-30B9-413B-8FFB-BDD271C64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graphicEl>
                                              <a:dgm id="{8A97DA50-30B9-413B-8FFB-BDD271C64A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8A97DA50-30B9-413B-8FFB-BDD271C64A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971F20-812A-42B4-A1C2-0BCE2FCD3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graphicEl>
                                              <a:dgm id="{B5971F20-812A-42B4-A1C2-0BCE2FCD3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graphicEl>
                                              <a:dgm id="{B5971F20-812A-42B4-A1C2-0BCE2FCD3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B5971F20-812A-42B4-A1C2-0BCE2FCD3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963C23-AB32-4B74-A1D4-671ACAB72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graphicEl>
                                              <a:dgm id="{D1963C23-AB32-4B74-A1D4-671ACAB72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D1963C23-AB32-4B74-A1D4-671ACAB72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graphicEl>
                                              <a:dgm id="{D1963C23-AB32-4B74-A1D4-671ACAB72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518669-5ED6-49A7-B887-22464266F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>
                                            <p:graphicEl>
                                              <a:dgm id="{0F518669-5ED6-49A7-B887-22464266F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>
                                            <p:graphicEl>
                                              <a:dgm id="{0F518669-5ED6-49A7-B887-22464266F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graphicEl>
                                              <a:dgm id="{0F518669-5ED6-49A7-B887-22464266F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548EA3-631C-4D34-A5E5-3FE0D30C0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>
                                            <p:graphicEl>
                                              <a:dgm id="{93548EA3-631C-4D34-A5E5-3FE0D30C0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>
                                            <p:graphicEl>
                                              <a:dgm id="{93548EA3-631C-4D34-A5E5-3FE0D30C0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graphicEl>
                                              <a:dgm id="{93548EA3-631C-4D34-A5E5-3FE0D30C00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44F512-AAF1-4AA6-BA45-8BD40F84E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>
                                            <p:graphicEl>
                                              <a:dgm id="{8744F512-AAF1-4AA6-BA45-8BD40F84E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>
                                            <p:graphicEl>
                                              <a:dgm id="{8744F512-AAF1-4AA6-BA45-8BD40F84E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>
                                            <p:graphicEl>
                                              <a:dgm id="{8744F512-AAF1-4AA6-BA45-8BD40F84E5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F05B69-7E03-42AA-9B80-70440FA57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">
                                            <p:graphicEl>
                                              <a:dgm id="{E8F05B69-7E03-42AA-9B80-70440FA57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">
                                            <p:graphicEl>
                                              <a:dgm id="{E8F05B69-7E03-42AA-9B80-70440FA57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graphicEl>
                                              <a:dgm id="{E8F05B69-7E03-42AA-9B80-70440FA57F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0FD2C7-BCC4-4193-A29E-C58EAAE69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">
                                            <p:graphicEl>
                                              <a:dgm id="{DB0FD2C7-BCC4-4193-A29E-C58EAAE69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">
                                            <p:graphicEl>
                                              <a:dgm id="{DB0FD2C7-BCC4-4193-A29E-C58EAAE69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graphicEl>
                                              <a:dgm id="{DB0FD2C7-BCC4-4193-A29E-C58EAAE69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1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407640" y="1199817"/>
            <a:ext cx="44691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Whenever any event is triggered, the browser automatically creates an event object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passes it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event handler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event object contains various properties and methods that provide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about the event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such as the type of event, the element that triggered the event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2C660-5D10-AA1D-68A4-0A6901AF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4" b="6253"/>
          <a:stretch/>
        </p:blipFill>
        <p:spPr>
          <a:xfrm>
            <a:off x="5462861" y="991219"/>
            <a:ext cx="6271803" cy="535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EFFAB-4468-FBBE-96DD-A5371C04A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7" b="54783"/>
          <a:stretch/>
        </p:blipFill>
        <p:spPr>
          <a:xfrm>
            <a:off x="5462860" y="1580597"/>
            <a:ext cx="6271803" cy="1592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49A0E-6678-029C-429F-5A974D1D40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951" b="1903"/>
          <a:stretch/>
        </p:blipFill>
        <p:spPr>
          <a:xfrm>
            <a:off x="5462861" y="3149818"/>
            <a:ext cx="6271803" cy="1920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2E63F-6025-9FE9-BB5A-E81B41D4A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022" y="5045582"/>
            <a:ext cx="692564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Delegation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Event Delegation: A Beginner's Guide">
            <a:extLst>
              <a:ext uri="{FF2B5EF4-FFF2-40B4-BE49-F238E27FC236}">
                <a16:creationId xmlns:a16="http://schemas.microsoft.com/office/drawing/2014/main" id="{290D1AFB-AC95-BCA6-A66A-28E934C31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44885" r="4372" b="1669"/>
          <a:stretch/>
        </p:blipFill>
        <p:spPr bwMode="auto">
          <a:xfrm>
            <a:off x="312622" y="1227996"/>
            <a:ext cx="5286074" cy="17445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-event-delegation">
            <a:hlinkClick r:id="" action="ppaction://media"/>
            <a:extLst>
              <a:ext uri="{FF2B5EF4-FFF2-40B4-BE49-F238E27FC236}">
                <a16:creationId xmlns:a16="http://schemas.microsoft.com/office/drawing/2014/main" id="{C56ACC43-A9B7-D34A-462D-8CC1915F1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991" r="60804" b="23016"/>
          <a:stretch/>
        </p:blipFill>
        <p:spPr>
          <a:xfrm>
            <a:off x="6096000" y="1227996"/>
            <a:ext cx="5668297" cy="50427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C2639-477A-22A8-E705-BB10ED380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Delegation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407640" y="1199817"/>
            <a:ext cx="3988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delegation in JavaScript is a technique where you attach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event handler to a parent element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handle events on 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106B2-D4A9-DEB9-D1D8-6303785DC0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46" b="-1"/>
          <a:stretch/>
        </p:blipFill>
        <p:spPr>
          <a:xfrm>
            <a:off x="5152463" y="1199817"/>
            <a:ext cx="4433603" cy="1697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089B0-3DC7-DF61-AD87-A62EB67E9D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335"/>
          <a:stretch/>
        </p:blipFill>
        <p:spPr>
          <a:xfrm>
            <a:off x="5152463" y="3124586"/>
            <a:ext cx="6777297" cy="646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83D96-AB36-8621-937B-F1B18FC0D3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687" b="62912"/>
          <a:stretch/>
        </p:blipFill>
        <p:spPr>
          <a:xfrm>
            <a:off x="5152463" y="3600707"/>
            <a:ext cx="6777292" cy="830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B0F068-DDE4-E657-A8A2-7E3DE1AE64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900"/>
          <a:stretch/>
        </p:blipFill>
        <p:spPr>
          <a:xfrm>
            <a:off x="5152464" y="4431326"/>
            <a:ext cx="6777291" cy="1695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B253A-3C41-7CCC-E9FF-C8A47900C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  <p:pic>
        <p:nvPicPr>
          <p:cNvPr id="5" name="1-event-delegation">
            <a:hlinkClick r:id="" action="ppaction://media"/>
            <a:extLst>
              <a:ext uri="{FF2B5EF4-FFF2-40B4-BE49-F238E27FC236}">
                <a16:creationId xmlns:a16="http://schemas.microsoft.com/office/drawing/2014/main" id="{CBDB2EEB-44E6-A148-4E0B-68F5B9B0E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4991" r="60804" b="23016"/>
          <a:stretch/>
        </p:blipFill>
        <p:spPr>
          <a:xfrm>
            <a:off x="486807" y="2930939"/>
            <a:ext cx="3830179" cy="3407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75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4590"/>
            <a:ext cx="12192000" cy="9962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50562"/>
            <a:ext cx="10515600" cy="891134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b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getElementById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getElementsByClassName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getElementsByTagName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C09EA5-9C31-A9B7-9A61-EBCA6E8B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7" y="2256619"/>
            <a:ext cx="4826700" cy="35315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DFBE98-3712-8922-C457-74EFBC242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" b="79820"/>
          <a:stretch/>
        </p:blipFill>
        <p:spPr>
          <a:xfrm>
            <a:off x="5381212" y="1024870"/>
            <a:ext cx="6322478" cy="11314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C545CC-8AA3-C396-64A0-E1EAFC26F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28" b="40656"/>
          <a:stretch/>
        </p:blipFill>
        <p:spPr>
          <a:xfrm>
            <a:off x="5381212" y="2256619"/>
            <a:ext cx="6322478" cy="21017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FC2BFD-AC3E-429F-0A84-A9FD77AD4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490" b="-12505"/>
          <a:stretch/>
        </p:blipFill>
        <p:spPr>
          <a:xfrm>
            <a:off x="5381212" y="4458646"/>
            <a:ext cx="6322478" cy="285238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90F0C6-8F4B-B2F2-4A76-E32542FD42AD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4970377" y="1590608"/>
            <a:ext cx="410835" cy="24317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D08213-73F7-A513-EC0E-650B1C3016B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70377" y="3858016"/>
            <a:ext cx="410835" cy="1643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99FA62-042D-9200-9D87-1D629E48D13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970377" y="4022404"/>
            <a:ext cx="410835" cy="16143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75" y="49612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Bubbling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Event Bubbling in JavaScript – How Event Propagation Works with Examples">
            <a:extLst>
              <a:ext uri="{FF2B5EF4-FFF2-40B4-BE49-F238E27FC236}">
                <a16:creationId xmlns:a16="http://schemas.microsoft.com/office/drawing/2014/main" id="{30444F64-27CF-4488-0BA0-72AEAAE9B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 b="2846"/>
          <a:stretch/>
        </p:blipFill>
        <p:spPr bwMode="auto">
          <a:xfrm>
            <a:off x="370111" y="2533621"/>
            <a:ext cx="4549146" cy="409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8"/>
          <a:stretch/>
        </p:blipFill>
        <p:spPr>
          <a:xfrm>
            <a:off x="5476375" y="1090283"/>
            <a:ext cx="6197677" cy="1566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0937E1-7A07-0F3C-8591-2D380DD7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37526"/>
            <a:ext cx="3816927" cy="36255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E125EA-F863-456A-6AD1-A70D6907E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Bubbling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69631" y="1090283"/>
            <a:ext cx="4958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bubbling is the process in JavaScript where an event triggered on a child element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propagates up the DOM 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triggering event handlers on its parent elements.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1B4F6-21AA-DE2A-9336-EC8AE56FE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4" b="67698"/>
          <a:stretch/>
        </p:blipFill>
        <p:spPr>
          <a:xfrm>
            <a:off x="5476375" y="2810258"/>
            <a:ext cx="6197677" cy="13175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8"/>
          <a:stretch/>
        </p:blipFill>
        <p:spPr>
          <a:xfrm>
            <a:off x="5476375" y="1090283"/>
            <a:ext cx="6197677" cy="1566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EEFF-F04D-8482-DDF8-FB940B2BE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13" b="27158"/>
          <a:stretch/>
        </p:blipFill>
        <p:spPr>
          <a:xfrm>
            <a:off x="5476375" y="4136977"/>
            <a:ext cx="6197676" cy="13175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479161-7A38-FEF7-25AB-4A18C21A6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91" b="3300"/>
          <a:stretch/>
        </p:blipFill>
        <p:spPr>
          <a:xfrm>
            <a:off x="5476376" y="5454528"/>
            <a:ext cx="6197675" cy="99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0BB5F-C2CA-DA2E-8710-238A9E41D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70B0A-18D6-5632-C9C7-76793EFB4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97" y="2874996"/>
            <a:ext cx="3816927" cy="36255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872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can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stop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propagation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bubbling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69631" y="1090283"/>
            <a:ext cx="4958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bubbling can be stopped by calling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stopPropagation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on event.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1B4F6-21AA-DE2A-9336-EC8AE56FE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4" b="65604"/>
          <a:stretch/>
        </p:blipFill>
        <p:spPr>
          <a:xfrm>
            <a:off x="5471602" y="2488851"/>
            <a:ext cx="5802030" cy="1398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8"/>
          <a:stretch/>
        </p:blipFill>
        <p:spPr>
          <a:xfrm>
            <a:off x="5471602" y="921416"/>
            <a:ext cx="5802030" cy="1466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6DEEFF-F04D-8482-DDF8-FB940B2BE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42" b="27158"/>
          <a:stretch/>
        </p:blipFill>
        <p:spPr>
          <a:xfrm>
            <a:off x="5471602" y="3819455"/>
            <a:ext cx="5802030" cy="1321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731D4-87C2-5CE3-BE35-AB8784B1F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602" y="5386890"/>
            <a:ext cx="6177899" cy="1321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BB1A7-67DB-5DF1-1280-9EF71C694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99" y="2655912"/>
            <a:ext cx="3334215" cy="28960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E95F33-F349-150B-F001-83ACA2724D46}"/>
              </a:ext>
            </a:extLst>
          </p:cNvPr>
          <p:cNvSpPr/>
          <p:nvPr/>
        </p:nvSpPr>
        <p:spPr>
          <a:xfrm>
            <a:off x="5820697" y="6047781"/>
            <a:ext cx="2844332" cy="342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8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Capturing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"/>
          <a:stretch/>
        </p:blipFill>
        <p:spPr>
          <a:xfrm>
            <a:off x="5228491" y="1024862"/>
            <a:ext cx="6054797" cy="153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1C553-C8E4-15E1-9AAC-6535CE215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26" y="2385134"/>
            <a:ext cx="4035669" cy="4472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FBA14-1C65-A5E0-4735-22D302391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450" y="2978275"/>
            <a:ext cx="4035669" cy="377318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1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Capturing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69631" y="1090283"/>
            <a:ext cx="4958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capturing is the process in JavaScript where an event is handled starting from the highest-level ancestor (the root of the DOM tree)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moving down to the target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65741F-9A3C-03E7-F2E3-97787CF70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"/>
          <a:stretch/>
        </p:blipFill>
        <p:spPr>
          <a:xfrm>
            <a:off x="5228491" y="1024862"/>
            <a:ext cx="6054797" cy="153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1C553-C8E4-15E1-9AAC-6535CE215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26" y="2385134"/>
            <a:ext cx="4035669" cy="4472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82410-F983-A305-AD79-A5882F8F7D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642"/>
          <a:stretch/>
        </p:blipFill>
        <p:spPr>
          <a:xfrm>
            <a:off x="5228491" y="2587976"/>
            <a:ext cx="6814224" cy="1389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7BDF9-FC6A-3FE2-A1A9-AAB0CA71B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999" b="28182"/>
          <a:stretch/>
        </p:blipFill>
        <p:spPr>
          <a:xfrm>
            <a:off x="5228491" y="4007145"/>
            <a:ext cx="6814221" cy="1492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D420B-2FCB-EFD9-42F2-B4BF959F0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044" b="363"/>
          <a:stretch/>
        </p:blipFill>
        <p:spPr>
          <a:xfrm>
            <a:off x="5228491" y="5522672"/>
            <a:ext cx="6814224" cy="11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5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purpose of the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event.preventDefault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84097" y="1307477"/>
            <a:ext cx="40322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event.preventDefault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prevent the default behavior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an event and the link click will be prevented.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E6BF2F-0139-7CCD-783E-34AB729C6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44"/>
          <a:stretch/>
        </p:blipFill>
        <p:spPr>
          <a:xfrm>
            <a:off x="4657423" y="2300156"/>
            <a:ext cx="7098780" cy="597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F6A5EE-020E-FA27-8D24-F05827D80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6" b="67268"/>
          <a:stretch/>
        </p:blipFill>
        <p:spPr>
          <a:xfrm>
            <a:off x="4657423" y="2856236"/>
            <a:ext cx="7098780" cy="597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E43458-AB77-6B01-05BE-DE8F59D01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53" b="1711"/>
          <a:stretch/>
        </p:blipFill>
        <p:spPr>
          <a:xfrm>
            <a:off x="4657423" y="3429000"/>
            <a:ext cx="7098782" cy="2431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4453B8-1AB8-4A7E-8A41-10C3E7DCC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423" y="1391210"/>
            <a:ext cx="7098782" cy="57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"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" keyword in the context of event handling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277074" y="1293971"/>
            <a:ext cx="4131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“this” keyword refers 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the event handler is attached to.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57535-2764-8D42-52CB-C83B7A75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52" y="1369364"/>
            <a:ext cx="6580956" cy="584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ACF120-8E82-9E66-AB27-942618A90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1" b="80056"/>
          <a:stretch/>
        </p:blipFill>
        <p:spPr>
          <a:xfrm>
            <a:off x="4897152" y="2234615"/>
            <a:ext cx="6580956" cy="584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38BA64-B3BD-94D9-9FF0-525FA4EAB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66" r="2081" b="56190"/>
          <a:stretch/>
        </p:blipFill>
        <p:spPr>
          <a:xfrm>
            <a:off x="4897152" y="2775681"/>
            <a:ext cx="6580956" cy="584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4F13B5-9BAA-5FC2-8C52-182AAA237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43" r="2081" b="1042"/>
          <a:stretch/>
        </p:blipFill>
        <p:spPr>
          <a:xfrm>
            <a:off x="4897152" y="3316747"/>
            <a:ext cx="6580956" cy="15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 an event handler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from an element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451246" y="1369364"/>
            <a:ext cx="4320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removeEventListener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is used to remove event handler from element.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C40A7-F06A-9964-94BE-25E33037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257" y="1369364"/>
            <a:ext cx="6311040" cy="560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97653-67A4-2632-1319-E1AB02FFC0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35" b="25563"/>
          <a:stretch/>
        </p:blipFill>
        <p:spPr>
          <a:xfrm>
            <a:off x="5214257" y="2098000"/>
            <a:ext cx="6311040" cy="29008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A65C3-BEB1-DDD1-84D9-68C4C41C8E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03" r="4535" b="661"/>
          <a:stretch/>
        </p:blipFill>
        <p:spPr>
          <a:xfrm>
            <a:off x="5214257" y="5087815"/>
            <a:ext cx="6311040" cy="10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12: Closures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Explain the concept of Lexical Scoping?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Closure?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benefits of Closures?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concept of Encapsulation in the context of closures?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disadvantage or limitations of Closures?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can you release the variable references or closures from memory?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a Regular Function and a Closure?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1DB7AEE7-DAD6-5676-3A87-A48F56BC0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0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BD5738-8601-6761-37E1-BC2189822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07" b="25708"/>
          <a:stretch/>
        </p:blipFill>
        <p:spPr>
          <a:xfrm>
            <a:off x="5485638" y="2950895"/>
            <a:ext cx="5178817" cy="1013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concept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Lexical Scoping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262370" y="1168071"/>
            <a:ext cx="4512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concept of lexical scoping ensures that variables declared in an outer scope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accessible in nested functions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A3CB5-34A7-4513-EC0A-E04F66909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52"/>
          <a:stretch/>
        </p:blipFill>
        <p:spPr>
          <a:xfrm>
            <a:off x="5485639" y="1168072"/>
            <a:ext cx="5178817" cy="799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B4889-D722-F701-8713-0C396F37B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10" b="49455"/>
          <a:stretch/>
        </p:blipFill>
        <p:spPr>
          <a:xfrm>
            <a:off x="5485639" y="1858234"/>
            <a:ext cx="5178817" cy="128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91AFF-E49E-CE9C-B82B-42806A275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051" b="10419"/>
          <a:stretch/>
        </p:blipFill>
        <p:spPr>
          <a:xfrm>
            <a:off x="5485638" y="3938486"/>
            <a:ext cx="5178817" cy="542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B9485-187C-822F-3F1C-F4DFEE56A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44" b="-674"/>
          <a:stretch/>
        </p:blipFill>
        <p:spPr>
          <a:xfrm>
            <a:off x="5485638" y="4475020"/>
            <a:ext cx="5178817" cy="542097"/>
          </a:xfrm>
          <a:prstGeom prst="rect">
            <a:avLst/>
          </a:prstGeom>
        </p:spPr>
      </p:pic>
      <p:pic>
        <p:nvPicPr>
          <p:cNvPr id="1026" name="Picture 2" descr="JavaScript: Scope | Steve the Dev">
            <a:extLst>
              <a:ext uri="{FF2B5EF4-FFF2-40B4-BE49-F238E27FC236}">
                <a16:creationId xmlns:a16="http://schemas.microsoft.com/office/drawing/2014/main" id="{27F68F0B-5C99-B509-758B-D809771F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4" y="2654377"/>
            <a:ext cx="3431154" cy="343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D88EE-9CA8-2813-C95D-AB96ED9A2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97" y="273911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0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66438"/>
            <a:ext cx="12192000" cy="880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9541223" cy="363668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data types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 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FE4D51-D81F-2143-13BD-9F474AB7ADD2}"/>
              </a:ext>
            </a:extLst>
          </p:cNvPr>
          <p:cNvGraphicFramePr/>
          <p:nvPr/>
        </p:nvGraphicFramePr>
        <p:xfrm>
          <a:off x="6471050" y="1298310"/>
          <a:ext cx="5897170" cy="483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59294B-384A-906E-381B-F551FA4C67C6}"/>
              </a:ext>
            </a:extLst>
          </p:cNvPr>
          <p:cNvSpPr txBox="1"/>
          <p:nvPr/>
        </p:nvSpPr>
        <p:spPr>
          <a:xfrm>
            <a:off x="448891" y="1159364"/>
            <a:ext cx="464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data type determines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type of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DADB2-CBD1-777D-8AF6-B8017C5E7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665" y="2048953"/>
            <a:ext cx="2415749" cy="74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16383-8DB9-F661-8FB1-49AFF76825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271"/>
          <a:stretch/>
        </p:blipFill>
        <p:spPr>
          <a:xfrm>
            <a:off x="3507698" y="2060306"/>
            <a:ext cx="2888011" cy="46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AsOne/>
      </p:bldGraphic>
      <p:bldP spid="5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Closure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414770" y="1168071"/>
            <a:ext cx="4512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closure in JavaScript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combination of a function and the lexical environment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08B83F-2F8B-FA31-7DBD-7AB9ECA54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242"/>
          <a:stretch/>
        </p:blipFill>
        <p:spPr>
          <a:xfrm>
            <a:off x="6450323" y="1168071"/>
            <a:ext cx="5039654" cy="2104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A142DC-FD44-BDBE-E0A0-3DEFD8372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22" b="39762"/>
          <a:stretch/>
        </p:blipFill>
        <p:spPr>
          <a:xfrm>
            <a:off x="6450323" y="3266899"/>
            <a:ext cx="5039654" cy="94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B33B81-DF55-57EC-57C0-968FC0C75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02" b="25538"/>
          <a:stretch/>
        </p:blipFill>
        <p:spPr>
          <a:xfrm>
            <a:off x="6450323" y="4215166"/>
            <a:ext cx="5039654" cy="7337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C3DFAD-4E11-FA73-4BD4-FE191F835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26" b="1682"/>
          <a:stretch/>
        </p:blipFill>
        <p:spPr>
          <a:xfrm>
            <a:off x="6450323" y="4948946"/>
            <a:ext cx="5039654" cy="1219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75" y="261543"/>
            <a:ext cx="794050" cy="315912"/>
          </a:xfrm>
          <a:prstGeom prst="rect">
            <a:avLst/>
          </a:prstGeom>
        </p:spPr>
      </p:pic>
      <p:pic>
        <p:nvPicPr>
          <p:cNvPr id="2050" name="Picture 2" descr="What is really so special about JavaScript Closure? | edward-huang.com">
            <a:extLst>
              <a:ext uri="{FF2B5EF4-FFF2-40B4-BE49-F238E27FC236}">
                <a16:creationId xmlns:a16="http://schemas.microsoft.com/office/drawing/2014/main" id="{4F557888-9E0D-6FED-C688-F9509F9D3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5269" r="8039" b="4502"/>
          <a:stretch/>
        </p:blipFill>
        <p:spPr bwMode="auto">
          <a:xfrm>
            <a:off x="239903" y="2361756"/>
            <a:ext cx="5362648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5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benefits of Closures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5C1A7-3B65-19BF-CA92-E26E56524E8A}"/>
              </a:ext>
            </a:extLst>
          </p:cNvPr>
          <p:cNvSpPr txBox="1"/>
          <p:nvPr/>
        </p:nvSpPr>
        <p:spPr>
          <a:xfrm>
            <a:off x="262369" y="1090283"/>
            <a:ext cx="63085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closure in JavaScript is a combination of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lexical environment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Closures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data or variables safely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81158-8ED7-492D-A916-DF32E3982943}"/>
              </a:ext>
            </a:extLst>
          </p:cNvPr>
          <p:cNvSpPr txBox="1"/>
          <p:nvPr/>
        </p:nvSpPr>
        <p:spPr>
          <a:xfrm>
            <a:off x="262369" y="3105450"/>
            <a:ext cx="6308552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Benefits of Closures: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 can be used for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modification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privacy(encapsulation)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Persistent Data and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Each time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createCounter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called, it creates a new closure with its own separate count variable.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Reusability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The closure returned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createCounter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a reusable counter function.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952F39-331E-AE20-21BA-DA752B96B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3784"/>
          <a:stretch/>
        </p:blipFill>
        <p:spPr>
          <a:xfrm>
            <a:off x="7074194" y="1090283"/>
            <a:ext cx="4477781" cy="2623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AB94A-203D-1934-6112-356AF5982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65" b="47657"/>
          <a:stretch/>
        </p:blipFill>
        <p:spPr>
          <a:xfrm>
            <a:off x="7074195" y="3566050"/>
            <a:ext cx="4477783" cy="1517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0A8EC-8469-70A6-8FB2-6D61A0733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4" r="26265" b="311"/>
          <a:stretch/>
        </p:blipFill>
        <p:spPr>
          <a:xfrm>
            <a:off x="7074195" y="4985050"/>
            <a:ext cx="4477782" cy="1320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950" y="247717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1" grpId="0" uiExpand="1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concept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Encapsulation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the context of closures?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C5541-07F1-571C-22F5-AF5ADE10898E}"/>
              </a:ext>
            </a:extLst>
          </p:cNvPr>
          <p:cNvSpPr txBox="1"/>
          <p:nvPr/>
        </p:nvSpPr>
        <p:spPr>
          <a:xfrm>
            <a:off x="562897" y="1132770"/>
            <a:ext cx="49447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bundling or wrapping of data and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together to provide data security/ data privacy.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DD95A1-A9E1-60C4-80D2-E57C23C34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01"/>
          <a:stretch/>
        </p:blipFill>
        <p:spPr>
          <a:xfrm>
            <a:off x="5934280" y="1132770"/>
            <a:ext cx="4254462" cy="3063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E10BED-5D42-8983-CAD9-00E77232B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20" b="22176"/>
          <a:stretch/>
        </p:blipFill>
        <p:spPr>
          <a:xfrm>
            <a:off x="5934280" y="4196457"/>
            <a:ext cx="4254462" cy="109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DA078-1509-F71E-7160-338ABAD2A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63" y="2665157"/>
            <a:ext cx="2654746" cy="26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9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disadvantage or limitations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of Closures?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81158-8ED7-492D-A916-DF32E3982943}"/>
              </a:ext>
            </a:extLst>
          </p:cNvPr>
          <p:cNvSpPr txBox="1"/>
          <p:nvPr/>
        </p:nvSpPr>
        <p:spPr>
          <a:xfrm>
            <a:off x="411225" y="1234361"/>
            <a:ext cx="58619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 Leaks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closures are not properly managed, they can hold onto unnecessary memory because Closures retain references to the variables they access.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4B9AB-3AE0-F88B-CBCB-99BAA374E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3784"/>
          <a:stretch/>
        </p:blipFill>
        <p:spPr>
          <a:xfrm>
            <a:off x="7074195" y="1090283"/>
            <a:ext cx="4254462" cy="2492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FB11A-A0E9-27F5-F8AF-2A90AB1AB8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65" b="47657"/>
          <a:stretch/>
        </p:blipFill>
        <p:spPr>
          <a:xfrm>
            <a:off x="7074196" y="3566050"/>
            <a:ext cx="4254462" cy="1441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E494E-068E-D7CF-3617-B941FDC91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4" r="26265" b="311"/>
          <a:stretch/>
        </p:blipFill>
        <p:spPr>
          <a:xfrm>
            <a:off x="7074195" y="4985051"/>
            <a:ext cx="4254462" cy="125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7A8F92-5350-ED36-D04E-3ABEDF9FE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65" b="47657"/>
          <a:stretch/>
        </p:blipFill>
        <p:spPr>
          <a:xfrm>
            <a:off x="6655024" y="3041270"/>
            <a:ext cx="3871210" cy="13119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can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release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the variable references or closures from memory?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81158-8ED7-492D-A916-DF32E3982943}"/>
              </a:ext>
            </a:extLst>
          </p:cNvPr>
          <p:cNvSpPr txBox="1"/>
          <p:nvPr/>
        </p:nvSpPr>
        <p:spPr>
          <a:xfrm>
            <a:off x="411225" y="1234361"/>
            <a:ext cx="5861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release the reference to the closure by setting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 to null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6DF35-7052-9002-D36F-89827A999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24" y="5407012"/>
            <a:ext cx="3871210" cy="1191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BAD8B2-80D0-5FA4-F42A-6403394E68B6}"/>
              </a:ext>
            </a:extLst>
          </p:cNvPr>
          <p:cNvSpPr/>
          <p:nvPr/>
        </p:nvSpPr>
        <p:spPr>
          <a:xfrm>
            <a:off x="6708189" y="6044964"/>
            <a:ext cx="2388510" cy="5253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44D6C-AEBE-E617-E4DF-E824F0F6B4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53784"/>
          <a:stretch/>
        </p:blipFill>
        <p:spPr>
          <a:xfrm>
            <a:off x="6655026" y="1023529"/>
            <a:ext cx="3871210" cy="2268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72658A-D687-4CDE-2EE2-DDF1E34BE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44" r="26265" b="311"/>
          <a:stretch/>
        </p:blipFill>
        <p:spPr>
          <a:xfrm>
            <a:off x="6655024" y="4277864"/>
            <a:ext cx="3871210" cy="1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Regular 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Closure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C5541-07F1-571C-22F5-AF5ADE10898E}"/>
              </a:ext>
            </a:extLst>
          </p:cNvPr>
          <p:cNvSpPr txBox="1"/>
          <p:nvPr/>
        </p:nvSpPr>
        <p:spPr>
          <a:xfrm>
            <a:off x="562897" y="1132770"/>
            <a:ext cx="4944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 functions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not retain access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their reference variables after execution completes.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B1B116-797A-74D9-A465-80A41568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81" y="2056100"/>
            <a:ext cx="3517373" cy="271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DD95A1-A9E1-60C4-80D2-E57C23C34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201"/>
          <a:stretch/>
        </p:blipFill>
        <p:spPr>
          <a:xfrm>
            <a:off x="6604131" y="2056100"/>
            <a:ext cx="4254462" cy="3063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E10BED-5D42-8983-CAD9-00E77232B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20" b="22176"/>
          <a:stretch/>
        </p:blipFill>
        <p:spPr>
          <a:xfrm>
            <a:off x="6604131" y="5119787"/>
            <a:ext cx="4254462" cy="1095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E26679-B411-5D66-8A99-5F23239A3B37}"/>
              </a:ext>
            </a:extLst>
          </p:cNvPr>
          <p:cNvSpPr txBox="1"/>
          <p:nvPr/>
        </p:nvSpPr>
        <p:spPr>
          <a:xfrm>
            <a:off x="6254860" y="1132770"/>
            <a:ext cx="4686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Closures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retain access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their reference variables event after execution completes.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uiExpand="1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161645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13: Asynchronous programming – Basics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asynchronous programming in JS? What is its use?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synchronous and asynchronous programming?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techniques for achieving asynchronous operations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</a:t>
            </a:r>
            <a:r>
              <a:rPr lang="en-US" sz="1800" dirty="0" err="1"/>
              <a:t>setTimeout</a:t>
            </a:r>
            <a:r>
              <a:rPr lang="en-US" sz="1800" dirty="0"/>
              <a:t>()? How is it used to handle asynchronous operations?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</a:t>
            </a:r>
            <a:r>
              <a:rPr lang="en-US" sz="1800" dirty="0" err="1"/>
              <a:t>setInterval</a:t>
            </a:r>
            <a:r>
              <a:rPr lang="en-US" sz="1800" dirty="0"/>
              <a:t>()? How is it used to handle asynchronous operations?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role of callbacks in fetching API data asynchronously?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callback hell? How can it be avoided?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10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4911CC33-DBED-CE72-6051-B7914FB2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5"/>
          <a:stretch/>
        </p:blipFill>
        <p:spPr bwMode="auto">
          <a:xfrm>
            <a:off x="562897" y="1495927"/>
            <a:ext cx="5634791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1EB6ECC7-CDD1-AC59-8FCF-973671C99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5" r="86"/>
          <a:stretch/>
        </p:blipFill>
        <p:spPr bwMode="auto">
          <a:xfrm>
            <a:off x="6319713" y="1495927"/>
            <a:ext cx="3625516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8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378498" y="1092105"/>
            <a:ext cx="55742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programming allows multiple tasks or operations to be initiated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executed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Asynchronous operations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do not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the execution of the code.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7CA620F-6AC2-086D-E0BF-E9E4A379EFAA}"/>
              </a:ext>
            </a:extLst>
          </p:cNvPr>
          <p:cNvGraphicFramePr/>
          <p:nvPr/>
        </p:nvGraphicFramePr>
        <p:xfrm>
          <a:off x="774674" y="2299917"/>
          <a:ext cx="4617939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286B4-90D8-5FBD-F3F5-B6BB528B45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9621"/>
          <a:stretch/>
        </p:blipFill>
        <p:spPr>
          <a:xfrm>
            <a:off x="7014982" y="1090284"/>
            <a:ext cx="3823077" cy="2053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4B52B-E288-4F07-666F-534C1808B3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220" b="175"/>
          <a:stretch/>
        </p:blipFill>
        <p:spPr>
          <a:xfrm>
            <a:off x="7014982" y="3050971"/>
            <a:ext cx="3823077" cy="30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Graphic spid="12" grpId="0">
        <p:bldSub>
          <a:bldDgm bld="one"/>
        </p:bldSub>
      </p:bldGraphic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programming?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C7156-8EDE-5441-0DAC-9A6933EE9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28"/>
          <a:stretch/>
        </p:blipFill>
        <p:spPr>
          <a:xfrm>
            <a:off x="1047444" y="1090284"/>
            <a:ext cx="9546506" cy="1903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41DE0-0C22-077A-C89C-28B026304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73" b="47178"/>
          <a:stretch/>
        </p:blipFill>
        <p:spPr>
          <a:xfrm>
            <a:off x="1047444" y="2982686"/>
            <a:ext cx="9546506" cy="1023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5C47B-AB12-1E97-AD4C-40BF20FD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25" b="30822"/>
          <a:stretch/>
        </p:blipFill>
        <p:spPr>
          <a:xfrm>
            <a:off x="1047444" y="3963705"/>
            <a:ext cx="9546506" cy="936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CC284-3509-00B8-4BC9-D83C5B537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87" b="15066"/>
          <a:stretch/>
        </p:blipFill>
        <p:spPr>
          <a:xfrm>
            <a:off x="1047444" y="4894436"/>
            <a:ext cx="9546506" cy="832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386707-D89A-0229-0CC9-C267A258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45" b="-2088"/>
          <a:stretch/>
        </p:blipFill>
        <p:spPr>
          <a:xfrm>
            <a:off x="1047444" y="5691517"/>
            <a:ext cx="9546506" cy="908359"/>
          </a:xfrm>
          <a:prstGeom prst="rect">
            <a:avLst/>
          </a:prstGeom>
        </p:spPr>
      </p:pic>
      <p:pic>
        <p:nvPicPr>
          <p:cNvPr id="16" name="Graphic 15" descr="Trophy with solid fill">
            <a:extLst>
              <a:ext uri="{FF2B5EF4-FFF2-40B4-BE49-F238E27FC236}">
                <a16:creationId xmlns:a16="http://schemas.microsoft.com/office/drawing/2014/main" id="{E3A73748-CEC0-3BBE-680A-1B737CA2A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692" y="3211286"/>
            <a:ext cx="555171" cy="555171"/>
          </a:xfrm>
          <a:prstGeom prst="rect">
            <a:avLst/>
          </a:prstGeom>
        </p:spPr>
      </p:pic>
      <p:pic>
        <p:nvPicPr>
          <p:cNvPr id="17" name="Graphic 16" descr="Trophy with solid fill">
            <a:extLst>
              <a:ext uri="{FF2B5EF4-FFF2-40B4-BE49-F238E27FC236}">
                <a16:creationId xmlns:a16="http://schemas.microsoft.com/office/drawing/2014/main" id="{18E1B129-A7FD-1279-CB47-54614F77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250" y="4147257"/>
            <a:ext cx="555171" cy="555171"/>
          </a:xfrm>
          <a:prstGeom prst="rect">
            <a:avLst/>
          </a:prstGeom>
        </p:spPr>
      </p:pic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id="{721738DF-34E6-7CCC-BB65-EC612BF4A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7772" y="5788371"/>
            <a:ext cx="683650" cy="683650"/>
          </a:xfrm>
          <a:prstGeom prst="rect">
            <a:avLst/>
          </a:prstGeom>
        </p:spPr>
      </p:pic>
      <p:pic>
        <p:nvPicPr>
          <p:cNvPr id="20" name="Graphic 19" descr="Trophy with solid fill">
            <a:extLst>
              <a:ext uri="{FF2B5EF4-FFF2-40B4-BE49-F238E27FC236}">
                <a16:creationId xmlns:a16="http://schemas.microsoft.com/office/drawing/2014/main" id="{620FED42-189C-489C-085D-423220F8B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250" y="4976076"/>
            <a:ext cx="555171" cy="5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operators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9294B-384A-906E-381B-F551FA4C67C6}"/>
              </a:ext>
            </a:extLst>
          </p:cNvPr>
          <p:cNvSpPr txBox="1"/>
          <p:nvPr/>
        </p:nvSpPr>
        <p:spPr>
          <a:xfrm>
            <a:off x="339163" y="1090283"/>
            <a:ext cx="430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Operators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symbols or keywords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used to perform operations on operands.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74" y="246548"/>
            <a:ext cx="794050" cy="315912"/>
          </a:xfrm>
          <a:prstGeom prst="rect">
            <a:avLst/>
          </a:prstGeom>
        </p:spPr>
      </p:pic>
      <p:pic>
        <p:nvPicPr>
          <p:cNvPr id="1026" name="Picture 2" descr="34 What Is An Operator In Javascript - Modern Javascript Blog">
            <a:extLst>
              <a:ext uri="{FF2B5EF4-FFF2-40B4-BE49-F238E27FC236}">
                <a16:creationId xmlns:a16="http://schemas.microsoft.com/office/drawing/2014/main" id="{8C4890B2-D193-030A-2D9E-C1CD3D94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31" y="1736614"/>
            <a:ext cx="5179738" cy="416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7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techniques for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achieving asynchronous operations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88E639-5F27-4F0B-C089-34270F50A354}"/>
              </a:ext>
            </a:extLst>
          </p:cNvPr>
          <p:cNvGraphicFramePr/>
          <p:nvPr/>
        </p:nvGraphicFramePr>
        <p:xfrm>
          <a:off x="2204081" y="1195386"/>
          <a:ext cx="6277768" cy="5255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953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1ADBC6-56F5-44EF-86FB-0C0AAD74B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>
                                            <p:graphicEl>
                                              <a:dgm id="{EC1ADBC6-56F5-44EF-86FB-0C0AAD74B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>
                                            <p:graphicEl>
                                              <a:dgm id="{EC1ADBC6-56F5-44EF-86FB-0C0AAD74B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graphicEl>
                                              <a:dgm id="{EC1ADBC6-56F5-44EF-86FB-0C0AAD74B4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33D71C-9D64-4031-BDA5-303E85DE9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>
                                            <p:graphicEl>
                                              <a:dgm id="{9033D71C-9D64-4031-BDA5-303E85DE9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>
                                            <p:graphicEl>
                                              <a:dgm id="{9033D71C-9D64-4031-BDA5-303E85DE9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graphicEl>
                                              <a:dgm id="{9033D71C-9D64-4031-BDA5-303E85DE9F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97079F-9508-4731-AB23-C1AB1E17B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graphicEl>
                                              <a:dgm id="{CF97079F-9508-4731-AB23-C1AB1E17B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>
                                            <p:graphicEl>
                                              <a:dgm id="{CF97079F-9508-4731-AB23-C1AB1E17B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graphicEl>
                                              <a:dgm id="{CF97079F-9508-4731-AB23-C1AB1E17BA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66A4B44-941D-474A-B0F2-8BA680A0E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>
                                            <p:graphicEl>
                                              <a:dgm id="{366A4B44-941D-474A-B0F2-8BA680A0E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>
                                            <p:graphicEl>
                                              <a:dgm id="{366A4B44-941D-474A-B0F2-8BA680A0E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>
                                            <p:graphicEl>
                                              <a:dgm id="{366A4B44-941D-474A-B0F2-8BA680A0E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setTimeout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How is it used to handle asynchronous operations?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F15FB-E41C-ED51-1B05-6883547B083A}"/>
              </a:ext>
            </a:extLst>
          </p:cNvPr>
          <p:cNvSpPr txBox="1"/>
          <p:nvPr/>
        </p:nvSpPr>
        <p:spPr>
          <a:xfrm>
            <a:off x="389008" y="1314290"/>
            <a:ext cx="4550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setTimeout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a built-in JavaScript function that allows you to schedule the execution of a function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a specified delay asynchronously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DE118-A208-7158-7610-E496BCE28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915"/>
          <a:stretch/>
        </p:blipFill>
        <p:spPr>
          <a:xfrm>
            <a:off x="5183303" y="1314290"/>
            <a:ext cx="6457359" cy="534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1FB76-07ED-0D6E-21C9-103466A2B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67" b="355"/>
          <a:stretch/>
        </p:blipFill>
        <p:spPr>
          <a:xfrm>
            <a:off x="5183307" y="3302857"/>
            <a:ext cx="6457359" cy="661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8B959C-4C98-0881-8771-E4D266F14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83"/>
          <a:stretch/>
        </p:blipFill>
        <p:spPr>
          <a:xfrm>
            <a:off x="5171743" y="4064720"/>
            <a:ext cx="6457359" cy="15882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E6A806-AEF2-D016-BF01-CD2BCB0D0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77"/>
          <a:stretch/>
        </p:blipFill>
        <p:spPr>
          <a:xfrm>
            <a:off x="5183304" y="1841499"/>
            <a:ext cx="6457359" cy="1500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C13908-C37E-0DFF-DF82-1ABFB68EA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113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Time Out! Wall Sign">
            <a:extLst>
              <a:ext uri="{FF2B5EF4-FFF2-40B4-BE49-F238E27FC236}">
                <a16:creationId xmlns:a16="http://schemas.microsoft.com/office/drawing/2014/main" id="{FB50BB87-2011-7FEE-2B6D-763602B07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28"/>
          <a:stretch/>
        </p:blipFill>
        <p:spPr bwMode="auto">
          <a:xfrm>
            <a:off x="562897" y="2604661"/>
            <a:ext cx="3664329" cy="27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8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setInterval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How is it used to handle asynchronous operations?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F15FB-E41C-ED51-1B05-6883547B083A}"/>
              </a:ext>
            </a:extLst>
          </p:cNvPr>
          <p:cNvSpPr txBox="1"/>
          <p:nvPr/>
        </p:nvSpPr>
        <p:spPr>
          <a:xfrm>
            <a:off x="225984" y="1274393"/>
            <a:ext cx="5065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setInterval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a built-in JavaScript function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repeatedly execute a function at a specified interval asynchronously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24C17-14F2-2A88-225C-B8F53B6F5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77"/>
          <a:stretch/>
        </p:blipFill>
        <p:spPr>
          <a:xfrm>
            <a:off x="5712520" y="1311888"/>
            <a:ext cx="6174680" cy="593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537F90-6D35-245E-2D55-260EFE01D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7" b="59537"/>
          <a:stretch/>
        </p:blipFill>
        <p:spPr>
          <a:xfrm>
            <a:off x="5712520" y="1865831"/>
            <a:ext cx="6174680" cy="1346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1C7CEE-2BB8-20C8-4E48-0E633F440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47" b="46840"/>
          <a:stretch/>
        </p:blipFill>
        <p:spPr>
          <a:xfrm>
            <a:off x="5712520" y="3152048"/>
            <a:ext cx="6174680" cy="6348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EB7DED-809B-4848-DB08-A43673ED1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46" b="825"/>
          <a:stretch/>
        </p:blipFill>
        <p:spPr>
          <a:xfrm>
            <a:off x="5712520" y="3920358"/>
            <a:ext cx="6174680" cy="22001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36CC8-AB71-7EAE-3044-179A84DBEAC8}"/>
              </a:ext>
            </a:extLst>
          </p:cNvPr>
          <p:cNvSpPr/>
          <p:nvPr/>
        </p:nvSpPr>
        <p:spPr>
          <a:xfrm>
            <a:off x="756855" y="2982343"/>
            <a:ext cx="1752286" cy="46784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Timeout(10 sec)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B78AA42-757C-4B6B-27F5-86E4BBFE47EE}"/>
              </a:ext>
            </a:extLst>
          </p:cNvPr>
          <p:cNvSpPr/>
          <p:nvPr/>
        </p:nvSpPr>
        <p:spPr>
          <a:xfrm>
            <a:off x="2528596" y="2771720"/>
            <a:ext cx="1926077" cy="889093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B8B21-B870-5E26-FCA4-EB878E447F99}"/>
              </a:ext>
            </a:extLst>
          </p:cNvPr>
          <p:cNvSpPr txBox="1"/>
          <p:nvPr/>
        </p:nvSpPr>
        <p:spPr>
          <a:xfrm>
            <a:off x="1632998" y="2482606"/>
            <a:ext cx="145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setTimeout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7668E-CE0D-EF72-3330-5B53D3CEF4A7}"/>
              </a:ext>
            </a:extLst>
          </p:cNvPr>
          <p:cNvSpPr/>
          <p:nvPr/>
        </p:nvSpPr>
        <p:spPr>
          <a:xfrm>
            <a:off x="756856" y="4543764"/>
            <a:ext cx="1752286" cy="46784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Timeout(10 sec)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29AF2-DA15-F6F4-8338-AF01539F9153}"/>
              </a:ext>
            </a:extLst>
          </p:cNvPr>
          <p:cNvSpPr txBox="1"/>
          <p:nvPr/>
        </p:nvSpPr>
        <p:spPr>
          <a:xfrm>
            <a:off x="1632998" y="4030041"/>
            <a:ext cx="145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setInterval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88D708-D1A5-AC3F-4751-7FB206C5D253}"/>
              </a:ext>
            </a:extLst>
          </p:cNvPr>
          <p:cNvSpPr/>
          <p:nvPr/>
        </p:nvSpPr>
        <p:spPr>
          <a:xfrm>
            <a:off x="2518542" y="4543763"/>
            <a:ext cx="1752286" cy="4678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37E431-AC7A-7EE6-AD52-F550D270BC6F}"/>
              </a:ext>
            </a:extLst>
          </p:cNvPr>
          <p:cNvSpPr/>
          <p:nvPr/>
        </p:nvSpPr>
        <p:spPr>
          <a:xfrm rot="5400000">
            <a:off x="3514466" y="5322154"/>
            <a:ext cx="1073559" cy="4678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5CD025-F5CE-62FD-4D11-E326955ACEF6}"/>
              </a:ext>
            </a:extLst>
          </p:cNvPr>
          <p:cNvSpPr/>
          <p:nvPr/>
        </p:nvSpPr>
        <p:spPr>
          <a:xfrm>
            <a:off x="1632998" y="5625008"/>
            <a:ext cx="2179114" cy="4678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AA98458-D9C7-475E-A731-E6113EC72C1A}"/>
              </a:ext>
            </a:extLst>
          </p:cNvPr>
          <p:cNvSpPr/>
          <p:nvPr/>
        </p:nvSpPr>
        <p:spPr>
          <a:xfrm rot="16200000">
            <a:off x="1248631" y="5107687"/>
            <a:ext cx="1081245" cy="889093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53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5" grpId="0" animBg="1"/>
      <p:bldP spid="8" grpId="0"/>
      <p:bldP spid="10" grpId="0" animBg="1"/>
      <p:bldP spid="11" grpId="0"/>
      <p:bldP spid="19" grpId="0" animBg="1"/>
      <p:bldP spid="20" grpId="0" animBg="1"/>
      <p:bldP spid="21" grpId="0" animBg="1"/>
      <p:bldP spid="2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callbacks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fetching API data asynchronously?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F15FB-E41C-ED51-1B05-6883547B083A}"/>
              </a:ext>
            </a:extLst>
          </p:cNvPr>
          <p:cNvSpPr txBox="1"/>
          <p:nvPr/>
        </p:nvSpPr>
        <p:spPr>
          <a:xfrm>
            <a:off x="441559" y="1169239"/>
            <a:ext cx="5240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Callbacks in JavaScript are functions that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passed as arguments to other functions.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3DD68-41B2-16C4-FB53-7D67DA5FA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31"/>
          <a:stretch/>
        </p:blipFill>
        <p:spPr>
          <a:xfrm>
            <a:off x="278509" y="2136596"/>
            <a:ext cx="5312669" cy="1350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D66E6-4D42-E3C3-4A1D-3D9ABC44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7" b="63708"/>
          <a:stretch/>
        </p:blipFill>
        <p:spPr>
          <a:xfrm>
            <a:off x="5786768" y="882721"/>
            <a:ext cx="6126722" cy="2151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1EB8FF-5C11-0C38-AD2B-ACBB25726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77" b="47475"/>
          <a:stretch/>
        </p:blipFill>
        <p:spPr>
          <a:xfrm>
            <a:off x="5786767" y="3085243"/>
            <a:ext cx="6126723" cy="832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884C7C-262D-32BC-7025-469E6D589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02" b="1038"/>
          <a:stretch/>
        </p:blipFill>
        <p:spPr>
          <a:xfrm>
            <a:off x="5786768" y="3968440"/>
            <a:ext cx="6126723" cy="28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callback hell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How can it be avoided?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F15FB-E41C-ED51-1B05-6883547B083A}"/>
              </a:ext>
            </a:extLst>
          </p:cNvPr>
          <p:cNvSpPr txBox="1"/>
          <p:nvPr/>
        </p:nvSpPr>
        <p:spPr>
          <a:xfrm>
            <a:off x="137160" y="1026097"/>
            <a:ext cx="5584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hell, also known as the "pyramid of doom," refers to the situation when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nested callbacks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used, leading to code that becomes difficult to read, understand, and maintain.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99C3D-7759-E322-5B62-B5AD1021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78" y="966010"/>
            <a:ext cx="6111146" cy="5723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2BDBF-3874-98F3-BEDE-0B729A68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8" y="3850755"/>
            <a:ext cx="4816525" cy="2838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39217-F99C-8084-22DC-421D5F45F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71" b="7413"/>
          <a:stretch/>
        </p:blipFill>
        <p:spPr>
          <a:xfrm>
            <a:off x="615448" y="2417151"/>
            <a:ext cx="4816523" cy="14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812639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14: Asynchronous programming – Promises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Promises in JavaScript?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implement Promises in JavaScript?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When to use Promises in real applications?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</a:t>
            </a:r>
            <a:r>
              <a:rPr lang="en-US" sz="1800" dirty="0" err="1"/>
              <a:t>Promise.all</a:t>
            </a:r>
            <a:r>
              <a:rPr lang="en-US" sz="1800" dirty="0"/>
              <a:t>() method?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</a:t>
            </a:r>
            <a:r>
              <a:rPr lang="en-US" sz="1800" dirty="0" err="1"/>
              <a:t>Promise.race</a:t>
            </a:r>
            <a:r>
              <a:rPr lang="en-US" sz="1800" dirty="0"/>
              <a:t>() method?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</a:t>
            </a:r>
            <a:r>
              <a:rPr lang="en-US" sz="1800" dirty="0" err="1"/>
              <a:t>Promise.all</a:t>
            </a:r>
            <a:r>
              <a:rPr lang="en-US" sz="1800" dirty="0"/>
              <a:t>() and </a:t>
            </a:r>
            <a:r>
              <a:rPr lang="en-US" sz="1800" dirty="0" err="1"/>
              <a:t>Promise.race</a:t>
            </a:r>
            <a:r>
              <a:rPr lang="en-US" sz="1800" dirty="0"/>
              <a:t>()?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28319" y="1307502"/>
            <a:ext cx="57270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 points about promises: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 in JavaScript are a way to handle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can be in one of three states: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pending, resolved, or rejected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represents a value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not be available yet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but will be available at some point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335A0-C034-17B0-4AD9-616A569D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44" y="217278"/>
            <a:ext cx="906727" cy="36074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87245AFA-237A-AD62-D8E5-681F92C3E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F59A5-D302-0158-9DA4-3FD96738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97" y="4656741"/>
            <a:ext cx="8373285" cy="1731054"/>
          </a:xfrm>
          <a:prstGeom prst="rect">
            <a:avLst/>
          </a:prstGeom>
        </p:spPr>
      </p:pic>
      <p:pic>
        <p:nvPicPr>
          <p:cNvPr id="1028" name="Picture 4" descr="JS illustrated: Promises - DEV Community">
            <a:extLst>
              <a:ext uri="{FF2B5EF4-FFF2-40B4-BE49-F238E27FC236}">
                <a16:creationId xmlns:a16="http://schemas.microsoft.com/office/drawing/2014/main" id="{EEBFDD81-E49D-40F7-D380-3A60282ED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18020" r="4527" b="18621"/>
          <a:stretch/>
        </p:blipFill>
        <p:spPr bwMode="auto">
          <a:xfrm>
            <a:off x="7171890" y="1311913"/>
            <a:ext cx="4491790" cy="25346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2050" name="Picture 2" descr="JavaScript Promise Tutorial: Resolve, Reject, and Chaining in JS and ES6">
            <a:extLst>
              <a:ext uri="{FF2B5EF4-FFF2-40B4-BE49-F238E27FC236}">
                <a16:creationId xmlns:a16="http://schemas.microsoft.com/office/drawing/2014/main" id="{7AC3080F-8039-1BB3-B696-F6992DA18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7"/>
          <a:stretch/>
        </p:blipFill>
        <p:spPr bwMode="auto">
          <a:xfrm>
            <a:off x="2875712" y="1435854"/>
            <a:ext cx="5166851" cy="50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37317-16D4-9C1A-D659-D3097DDB0176}"/>
              </a:ext>
            </a:extLst>
          </p:cNvPr>
          <p:cNvSpPr txBox="1"/>
          <p:nvPr/>
        </p:nvSpPr>
        <p:spPr>
          <a:xfrm rot="20156185">
            <a:off x="4816822" y="2748887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resolve()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E7AC4-3C72-A81D-952C-FECAF5F442B6}"/>
              </a:ext>
            </a:extLst>
          </p:cNvPr>
          <p:cNvSpPr txBox="1"/>
          <p:nvPr/>
        </p:nvSpPr>
        <p:spPr>
          <a:xfrm rot="1467826">
            <a:off x="4728148" y="4473451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reject()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0BDE81-2F27-6C3C-D963-CEF9E7FE1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6D296-C830-5141-242C-8405C9D5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94"/>
          <a:stretch/>
        </p:blipFill>
        <p:spPr>
          <a:xfrm>
            <a:off x="323412" y="1193215"/>
            <a:ext cx="6839389" cy="81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DAE24-B2EC-9229-CBBF-6E52E003A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6" y="2008509"/>
            <a:ext cx="6839389" cy="4214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F7919-60FA-15EA-3834-418DB380E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003"/>
          <a:stretch/>
        </p:blipFill>
        <p:spPr>
          <a:xfrm>
            <a:off x="454040" y="2684494"/>
            <a:ext cx="6706475" cy="744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7D6D8B-0CC8-035D-2819-754074063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29" b="35489"/>
          <a:stretch/>
        </p:blipFill>
        <p:spPr>
          <a:xfrm>
            <a:off x="455184" y="3342161"/>
            <a:ext cx="6706475" cy="120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E8E002-3792-1F77-E9BE-487C50759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09" b="-605"/>
          <a:stretch/>
        </p:blipFill>
        <p:spPr>
          <a:xfrm>
            <a:off x="455180" y="4573381"/>
            <a:ext cx="6706475" cy="114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DB0A45-29D0-D116-B629-E413351B0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6"/>
          <a:stretch/>
        </p:blipFill>
        <p:spPr>
          <a:xfrm>
            <a:off x="7807305" y="1193215"/>
            <a:ext cx="3963312" cy="17585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6728B0-17BE-3272-D60B-A99A6A4E38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25"/>
          <a:stretch/>
        </p:blipFill>
        <p:spPr>
          <a:xfrm>
            <a:off x="7805019" y="2951804"/>
            <a:ext cx="3965598" cy="1619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6186C-62E9-BA28-1354-554C7EA86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875" y="4571557"/>
            <a:ext cx="3966742" cy="86607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A3697-D179-504D-6150-E489717FD0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When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 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real applications?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427703" y="1227021"/>
            <a:ext cx="52161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Promises are useful when you need to perform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time taking operations in asynchronous manner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later handle the results when the result is available.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BFA7D4-3C2A-1675-DF0E-764DC68BE9F0}"/>
              </a:ext>
            </a:extLst>
          </p:cNvPr>
          <p:cNvGraphicFramePr/>
          <p:nvPr/>
        </p:nvGraphicFramePr>
        <p:xfrm>
          <a:off x="5703002" y="1462334"/>
          <a:ext cx="6061295" cy="451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id="{48CBA3B2-EA8F-76DA-DF9A-4D37CC418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operators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191D1D3-61C9-3716-23AB-C6C30BFFECD8}"/>
              </a:ext>
            </a:extLst>
          </p:cNvPr>
          <p:cNvGraphicFramePr/>
          <p:nvPr/>
        </p:nvGraphicFramePr>
        <p:xfrm>
          <a:off x="246512" y="995542"/>
          <a:ext cx="11765606" cy="1606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6AE7A03-C22F-4F52-EC44-888BC49D8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24" y="3054729"/>
            <a:ext cx="2378240" cy="3157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8BC30D-D87E-0D70-7CC4-5619DC910E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705" y="3068525"/>
            <a:ext cx="1892881" cy="3157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DA669D-8FA4-6564-37C3-55FAEC279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5867" y="3068526"/>
            <a:ext cx="2442399" cy="31570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B75F92-22F8-BFBF-93FE-4B04613DE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0462" y="3053295"/>
            <a:ext cx="2408478" cy="3172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F5A91E-85A2-6E02-9E5B-7E42D4A7F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4546" y="3053295"/>
            <a:ext cx="1867572" cy="16971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2D564B-4FFC-52C9-5FE0-2DACB5773B03}"/>
              </a:ext>
            </a:extLst>
          </p:cNvPr>
          <p:cNvSpPr/>
          <p:nvPr/>
        </p:nvSpPr>
        <p:spPr>
          <a:xfrm>
            <a:off x="1783918" y="3901893"/>
            <a:ext cx="245327" cy="1377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AB8F-27E5-D4E2-BCBB-9BF1DDE1F922}"/>
              </a:ext>
            </a:extLst>
          </p:cNvPr>
          <p:cNvSpPr/>
          <p:nvPr/>
        </p:nvSpPr>
        <p:spPr>
          <a:xfrm>
            <a:off x="3469818" y="3203520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17B96-C016-061B-5815-6B3667467B86}"/>
              </a:ext>
            </a:extLst>
          </p:cNvPr>
          <p:cNvSpPr/>
          <p:nvPr/>
        </p:nvSpPr>
        <p:spPr>
          <a:xfrm>
            <a:off x="3095518" y="3721378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CDD899-50FC-74C0-3430-506F6EA8C9DB}"/>
              </a:ext>
            </a:extLst>
          </p:cNvPr>
          <p:cNvSpPr/>
          <p:nvPr/>
        </p:nvSpPr>
        <p:spPr>
          <a:xfrm>
            <a:off x="3095518" y="5075011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A23BD-FC01-2DEC-7517-8356AAA5DBC3}"/>
              </a:ext>
            </a:extLst>
          </p:cNvPr>
          <p:cNvSpPr/>
          <p:nvPr/>
        </p:nvSpPr>
        <p:spPr>
          <a:xfrm>
            <a:off x="6456280" y="3925764"/>
            <a:ext cx="245326" cy="146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B6E58-D9AA-EFCE-D1EC-DAA725EEABBB}"/>
              </a:ext>
            </a:extLst>
          </p:cNvPr>
          <p:cNvSpPr/>
          <p:nvPr/>
        </p:nvSpPr>
        <p:spPr>
          <a:xfrm>
            <a:off x="9043363" y="385807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8C43BE-3495-8536-2C1A-34C765DE65F8}"/>
              </a:ext>
            </a:extLst>
          </p:cNvPr>
          <p:cNvSpPr/>
          <p:nvPr/>
        </p:nvSpPr>
        <p:spPr>
          <a:xfrm>
            <a:off x="8881132" y="553635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731B5-B1E8-6614-D3F9-89ECA6F9B459}"/>
              </a:ext>
            </a:extLst>
          </p:cNvPr>
          <p:cNvSpPr/>
          <p:nvPr/>
        </p:nvSpPr>
        <p:spPr>
          <a:xfrm>
            <a:off x="11182623" y="3858071"/>
            <a:ext cx="280369" cy="311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B7CF6-9EE1-0C14-B0E4-A6BBC2759B68}"/>
              </a:ext>
            </a:extLst>
          </p:cNvPr>
          <p:cNvSpPr/>
          <p:nvPr/>
        </p:nvSpPr>
        <p:spPr>
          <a:xfrm>
            <a:off x="9049060" y="469721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74" y="2465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Promise.all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A5364FD5-D236-5C63-7551-29273A196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074" name="Picture 2" descr="Promise.all(Settled) — A Better Way to Call Promises | by Phong Lam |  Towards Dev">
            <a:extLst>
              <a:ext uri="{FF2B5EF4-FFF2-40B4-BE49-F238E27FC236}">
                <a16:creationId xmlns:a16="http://schemas.microsoft.com/office/drawing/2014/main" id="{6EFE1141-1F49-AC22-7522-BEDFEC98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174" y="1496290"/>
            <a:ext cx="7005652" cy="455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9D84E-2FD1-545B-40BE-9AC131482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710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4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Promise.all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8BF72-1D68-A085-66C2-082C749B5292}"/>
              </a:ext>
            </a:extLst>
          </p:cNvPr>
          <p:cNvSpPr txBox="1"/>
          <p:nvPr/>
        </p:nvSpPr>
        <p:spPr>
          <a:xfrm>
            <a:off x="399481" y="1118019"/>
            <a:ext cx="914353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used to handle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promises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 all() takes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of promises as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parameter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a single promise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waits for all promises to resolve or at least one promise to reject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CB4D13-D749-2A7D-5329-13FF775E3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63"/>
          <a:stretch/>
        </p:blipFill>
        <p:spPr>
          <a:xfrm>
            <a:off x="553180" y="2646560"/>
            <a:ext cx="9364884" cy="13976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45D44-AC43-4D64-15BF-A09232A1F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61" b="44916"/>
          <a:stretch/>
        </p:blipFill>
        <p:spPr>
          <a:xfrm>
            <a:off x="553180" y="4085011"/>
            <a:ext cx="9364884" cy="832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ACAFC-C7B2-FE95-316A-4B85B2977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08" b="23687"/>
          <a:stretch/>
        </p:blipFill>
        <p:spPr>
          <a:xfrm>
            <a:off x="553180" y="4917170"/>
            <a:ext cx="9364884" cy="863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554790-CC9D-D0CA-5F5D-05DDC9028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75" b="1415"/>
          <a:stretch/>
        </p:blipFill>
        <p:spPr>
          <a:xfrm>
            <a:off x="553180" y="5753698"/>
            <a:ext cx="9364884" cy="968789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A5364FD5-D236-5C63-7551-29273A196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7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Promise.race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8BF72-1D68-A085-66C2-082C749B5292}"/>
              </a:ext>
            </a:extLst>
          </p:cNvPr>
          <p:cNvSpPr txBox="1"/>
          <p:nvPr/>
        </p:nvSpPr>
        <p:spPr>
          <a:xfrm>
            <a:off x="562897" y="1064667"/>
            <a:ext cx="960359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Promise.race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is used to handle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promises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Promise.race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takes an array of promises as input parameter and returns a single promise.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Promise.race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waits for only one promise to resolve or reject.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ECC98-84AC-2C45-6D8A-61EEC70C6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650"/>
          <a:stretch/>
        </p:blipFill>
        <p:spPr>
          <a:xfrm>
            <a:off x="657489" y="2572772"/>
            <a:ext cx="9603595" cy="1431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C8673-D34F-5497-C3D4-2C04AD77F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23" b="45497"/>
          <a:stretch/>
        </p:blipFill>
        <p:spPr>
          <a:xfrm>
            <a:off x="657489" y="4093716"/>
            <a:ext cx="9603595" cy="7325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4CC61A-F3F2-A20F-B590-5E3CB616E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5" b="1187"/>
          <a:stretch/>
        </p:blipFill>
        <p:spPr>
          <a:xfrm>
            <a:off x="657489" y="4776331"/>
            <a:ext cx="9603593" cy="1907497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E7804DF-5C57-D070-B79D-1360DF073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Promise.all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Promise.race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B7165D-D1C3-F2C2-99A8-19F8DF42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04" y="4041331"/>
            <a:ext cx="5140334" cy="25497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A1B013-CA9E-68BE-3A70-BFF1B8CBF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07" y="4041331"/>
            <a:ext cx="5106542" cy="254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CD6D9-867C-659A-78CD-E607B531A7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337"/>
          <a:stretch/>
        </p:blipFill>
        <p:spPr>
          <a:xfrm>
            <a:off x="404548" y="1016954"/>
            <a:ext cx="11043602" cy="1682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D6A4D-A18F-D3C6-6E87-A368827242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171" b="-2428"/>
          <a:stretch/>
        </p:blipFill>
        <p:spPr>
          <a:xfrm>
            <a:off x="404548" y="2699658"/>
            <a:ext cx="11043602" cy="1262315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E2960052-214C-1523-7F54-CF068E291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160485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15: Asynchronous Programming - Async Await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purpose of async/ await? Compare it with Promises?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Explain the use of async and await keywords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Can we use async keyword without await keyword and vice versa?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do you handle errors in async/ await functions?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55" y="1"/>
            <a:ext cx="1019545" cy="10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658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purpose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async/ 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Compare it with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2C904-94E9-A9C2-D3ED-F5997ABA3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44" y="257004"/>
            <a:ext cx="906727" cy="36074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D6659F-2413-A645-22D9-637C15D1BA7D}"/>
              </a:ext>
            </a:extLst>
          </p:cNvPr>
          <p:cNvSpPr/>
          <p:nvPr/>
        </p:nvSpPr>
        <p:spPr>
          <a:xfrm>
            <a:off x="2388567" y="2117557"/>
            <a:ext cx="4821001" cy="306362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A4C566-D361-90AE-4A59-CB2BCA341F7C}"/>
              </a:ext>
            </a:extLst>
          </p:cNvPr>
          <p:cNvSpPr/>
          <p:nvPr/>
        </p:nvSpPr>
        <p:spPr>
          <a:xfrm>
            <a:off x="5158919" y="2137196"/>
            <a:ext cx="4668252" cy="3043990"/>
          </a:xfrm>
          <a:prstGeom prst="ellipse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46B1F-399F-8C78-2DFB-503FB3CDEE9D}"/>
              </a:ext>
            </a:extLst>
          </p:cNvPr>
          <p:cNvSpPr txBox="1"/>
          <p:nvPr/>
        </p:nvSpPr>
        <p:spPr>
          <a:xfrm>
            <a:off x="5405734" y="2864541"/>
            <a:ext cx="19034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 constructor/ resolve/ reject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FCA78-1FA3-5839-94AF-A5F9A8E0AE06}"/>
              </a:ext>
            </a:extLst>
          </p:cNvPr>
          <p:cNvSpPr txBox="1"/>
          <p:nvPr/>
        </p:nvSpPr>
        <p:spPr>
          <a:xfrm>
            <a:off x="7609926" y="3438413"/>
            <a:ext cx="1423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then()/ catch()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BE052-766D-3874-3F92-B028F6A0F2D3}"/>
              </a:ext>
            </a:extLst>
          </p:cNvPr>
          <p:cNvSpPr txBox="1"/>
          <p:nvPr/>
        </p:nvSpPr>
        <p:spPr>
          <a:xfrm>
            <a:off x="3504417" y="3438413"/>
            <a:ext cx="12075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try{}/ catch()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B34FD-D387-4B13-E64A-9118219C4531}"/>
              </a:ext>
            </a:extLst>
          </p:cNvPr>
          <p:cNvSpPr txBox="1"/>
          <p:nvPr/>
        </p:nvSpPr>
        <p:spPr>
          <a:xfrm>
            <a:off x="3085234" y="2864541"/>
            <a:ext cx="2045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Async-Await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81271D-93AD-89A3-BD92-92B469C26622}"/>
              </a:ext>
            </a:extLst>
          </p:cNvPr>
          <p:cNvSpPr txBox="1"/>
          <p:nvPr/>
        </p:nvSpPr>
        <p:spPr>
          <a:xfrm>
            <a:off x="7472161" y="2864541"/>
            <a:ext cx="2045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9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purpose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async/ 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Compare it with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2C904-94E9-A9C2-D3ED-F5997ABA3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44" y="257004"/>
            <a:ext cx="906727" cy="3607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4253CB-F002-04CE-10B0-B487FCC43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24" y="4066430"/>
            <a:ext cx="5129063" cy="24703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C7BB3D-099D-34D1-00F2-C98DBC82C0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305"/>
          <a:stretch/>
        </p:blipFill>
        <p:spPr>
          <a:xfrm>
            <a:off x="7234990" y="3626919"/>
            <a:ext cx="4529308" cy="30221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00B1D0-CA03-E876-025B-E9030F59A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102" b="1138"/>
          <a:stretch/>
        </p:blipFill>
        <p:spPr>
          <a:xfrm>
            <a:off x="7234990" y="1087842"/>
            <a:ext cx="4529307" cy="240668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C061E5-2F9F-CE5B-44FA-3EB8C41CFEA0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618387" y="2291184"/>
            <a:ext cx="1616603" cy="29022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D3974F-3F7A-FDBF-199E-450300751AF3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>
            <a:off x="5618387" y="5138015"/>
            <a:ext cx="1616603" cy="1636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38686C-6B08-2A56-1B37-5ACB9D174F1C}"/>
              </a:ext>
            </a:extLst>
          </p:cNvPr>
          <p:cNvSpPr txBox="1"/>
          <p:nvPr/>
        </p:nvSpPr>
        <p:spPr>
          <a:xfrm>
            <a:off x="322217" y="1066752"/>
            <a:ext cx="6456956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Similarities and differences between promises and async-await: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 and async/await can achieve the same goal of handling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async/await provides a more concise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readable syntax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resembles synchronous code whereas 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Promises use a chaining syntax with 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then() and catch()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 which is not that readable.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async/await still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Promises for handling the asynchronous nature of the code.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7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3CBCFA1-CE8B-23DB-4435-E3AFF7518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68"/>
          <a:stretch/>
        </p:blipFill>
        <p:spPr>
          <a:xfrm>
            <a:off x="5438125" y="988640"/>
            <a:ext cx="6600493" cy="24089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F861A7-8908-1B98-1432-C630665F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90" b="304"/>
          <a:stretch/>
        </p:blipFill>
        <p:spPr>
          <a:xfrm>
            <a:off x="5438125" y="3488483"/>
            <a:ext cx="6600493" cy="3289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EDB8A-86B9-90DA-5D5E-E4F614DA8DE0}"/>
              </a:ext>
            </a:extLst>
          </p:cNvPr>
          <p:cNvSpPr txBox="1"/>
          <p:nvPr/>
        </p:nvSpPr>
        <p:spPr>
          <a:xfrm>
            <a:off x="300684" y="1038976"/>
            <a:ext cx="4890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to define a function as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means the code inside async function will not block the execution other code.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await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within an async function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pause the execution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function until a Promise is resolved or rejected.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4CE15-3EA7-0FDC-5616-976EF7670859}"/>
              </a:ext>
            </a:extLst>
          </p:cNvPr>
          <p:cNvSpPr/>
          <p:nvPr/>
        </p:nvSpPr>
        <p:spPr>
          <a:xfrm>
            <a:off x="5574087" y="3568542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CD60F-F232-ACA8-2A7A-E47477D4747B}"/>
              </a:ext>
            </a:extLst>
          </p:cNvPr>
          <p:cNvSpPr/>
          <p:nvPr/>
        </p:nvSpPr>
        <p:spPr>
          <a:xfrm>
            <a:off x="5788048" y="5254898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1CB3AF-4E0B-B86A-D175-1A138B4E9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39" y="4539648"/>
            <a:ext cx="3126204" cy="19666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3E9905-C185-25EA-2F8C-1A0662D48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00" y="235710"/>
            <a:ext cx="906727" cy="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animBg="1"/>
      <p:bldP spid="12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Can we use async keyword without await keyword and vice versa?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EDB8A-86B9-90DA-5D5E-E4F614DA8DE0}"/>
              </a:ext>
            </a:extLst>
          </p:cNvPr>
          <p:cNvSpPr txBox="1"/>
          <p:nvPr/>
        </p:nvSpPr>
        <p:spPr>
          <a:xfrm>
            <a:off x="562897" y="1216407"/>
            <a:ext cx="5395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we use async keyword without await keyword.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EA5D44-1573-6B73-04F0-837B4556E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78"/>
          <a:stretch/>
        </p:blipFill>
        <p:spPr>
          <a:xfrm>
            <a:off x="943604" y="2015933"/>
            <a:ext cx="4603531" cy="1869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FE4A21-70C9-BACA-921B-9CFEC3378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81" b="482"/>
          <a:stretch/>
        </p:blipFill>
        <p:spPr>
          <a:xfrm>
            <a:off x="943604" y="3885655"/>
            <a:ext cx="4603531" cy="1215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54CC2-E942-1682-4B8C-563F6BCC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814" y="2015933"/>
            <a:ext cx="4925578" cy="3969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7AB8C-12F7-C43F-F8A0-13FE6D63113F}"/>
              </a:ext>
            </a:extLst>
          </p:cNvPr>
          <p:cNvSpPr txBox="1"/>
          <p:nvPr/>
        </p:nvSpPr>
        <p:spPr>
          <a:xfrm>
            <a:off x="6303897" y="1233593"/>
            <a:ext cx="539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await keyword cannot be used without async.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23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8" grpId="0" uiExpand="1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handle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errors in async/ 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functions?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EDB8A-86B9-90DA-5D5E-E4F614DA8DE0}"/>
              </a:ext>
            </a:extLst>
          </p:cNvPr>
          <p:cNvSpPr txBox="1"/>
          <p:nvPr/>
        </p:nvSpPr>
        <p:spPr>
          <a:xfrm>
            <a:off x="415563" y="1154790"/>
            <a:ext cx="4303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async/await functions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handle errors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try/catch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blocks.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CFD6C-E1C4-1A61-EEF0-278D58557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47" b="57519"/>
          <a:stretch/>
        </p:blipFill>
        <p:spPr>
          <a:xfrm>
            <a:off x="562897" y="2098871"/>
            <a:ext cx="4755337" cy="3312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0778F-45A8-C21B-DEE2-39C9732C5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1" r="2231" b="569"/>
          <a:stretch/>
        </p:blipFill>
        <p:spPr>
          <a:xfrm>
            <a:off x="5521996" y="2098871"/>
            <a:ext cx="6470531" cy="45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8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7DC6D-304B-1EE4-E9B3-9E93D887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471" y="1526068"/>
            <a:ext cx="5253058" cy="43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16: Browser APIs &amp; Web Storage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331508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 window object?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Browser APIs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Web Storage, and its use? How many types of web storage are there?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Local Storage? How to store, retrieve and remove data from it?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Session Storage? How to store, retrieve and remove data from it?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</a:t>
            </a:r>
            <a:r>
              <a:rPr lang="en-US" sz="1800" dirty="0" err="1"/>
              <a:t>LocalStorage</a:t>
            </a:r>
            <a:r>
              <a:rPr lang="en-US" sz="1800" dirty="0"/>
              <a:t> and </a:t>
            </a:r>
            <a:r>
              <a:rPr lang="en-US" sz="1800" dirty="0" err="1"/>
              <a:t>SessionStorage</a:t>
            </a:r>
            <a:r>
              <a:rPr lang="en-US" sz="18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much data can be stored in </a:t>
            </a:r>
            <a:r>
              <a:rPr lang="en-US" sz="1800" dirty="0" err="1"/>
              <a:t>localStorage</a:t>
            </a:r>
            <a:r>
              <a:rPr lang="en-US" sz="1800" dirty="0"/>
              <a:t> and </a:t>
            </a:r>
            <a:r>
              <a:rPr lang="en-US" sz="1800" dirty="0" err="1"/>
              <a:t>sessionStorage</a:t>
            </a:r>
            <a:r>
              <a:rPr lang="en-US" sz="18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cookies? How do you create and read cookies?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cookies and web storage?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When to use cookies and when to use web storage?</a:t>
            </a:r>
          </a:p>
        </p:txBody>
      </p:sp>
      <p:pic>
        <p:nvPicPr>
          <p:cNvPr id="5" name="Picture 2" descr="JavaScript Camp | JavaScript Camp">
            <a:extLst>
              <a:ext uri="{FF2B5EF4-FFF2-40B4-BE49-F238E27FC236}">
                <a16:creationId xmlns:a16="http://schemas.microsoft.com/office/drawing/2014/main" id="{822C0C85-E731-9D31-99A8-423B6DC45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9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window 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287549" y="1090283"/>
            <a:ext cx="61427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Window object represents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 in browser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 object serves as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 point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interacting with the browser.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not the object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rowserEnvironment">
            <a:extLst>
              <a:ext uri="{FF2B5EF4-FFF2-40B4-BE49-F238E27FC236}">
                <a16:creationId xmlns:a16="http://schemas.microsoft.com/office/drawing/2014/main" id="{2074A278-06B3-2EDE-78A1-835FD3E9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52" y="1141598"/>
            <a:ext cx="5246501" cy="44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B88CA-973A-C5F9-4E7E-F8CE24D5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90" y="3044158"/>
            <a:ext cx="5146620" cy="33477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59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Browser APIs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113051" y="1211204"/>
            <a:ext cx="38296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APIs (Application Programming Interfaces) in JavaScript are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collection of built-in interfaces and methods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provided by web browsers.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F40281-6E3D-C796-2F7A-4113C066D783}"/>
              </a:ext>
            </a:extLst>
          </p:cNvPr>
          <p:cNvGraphicFramePr/>
          <p:nvPr/>
        </p:nvGraphicFramePr>
        <p:xfrm>
          <a:off x="1307214" y="1211204"/>
          <a:ext cx="1199252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A8E2CB-AD28-31A7-FC32-629406CC2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43" y="3634397"/>
            <a:ext cx="1931342" cy="1077217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2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5C9218-7471-4133-A513-70F304718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E65C9218-7471-4133-A513-70F304718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E65C9218-7471-4133-A513-70F304718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E65C9218-7471-4133-A513-70F3047188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7215B0-37FC-4F9D-B289-482ABE3C2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ED7215B0-37FC-4F9D-B289-482ABE3C2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ED7215B0-37FC-4F9D-B289-482ABE3C2B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ED7215B0-37FC-4F9D-B289-482ABE3C2B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F0BFD0-F11D-42B0-A273-0357ABA6F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DF0BFD0-F11D-42B0-A273-0357ABA6F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5DF0BFD0-F11D-42B0-A273-0357ABA6F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5DF0BFD0-F11D-42B0-A273-0357ABA6FA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24DDFF-C394-4AB9-B243-4AC7CFBCD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3624DDFF-C394-4AB9-B243-4AC7CFBCD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3624DDFF-C394-4AB9-B243-4AC7CFBCD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3624DDFF-C394-4AB9-B243-4AC7CFBCD9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327406-01C5-4443-9A4C-E70DC26FF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32327406-01C5-4443-9A4C-E70DC26FF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32327406-01C5-4443-9A4C-E70DC26FF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32327406-01C5-4443-9A4C-E70DC26FF3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7F0CD9-ADC6-4B4B-BACF-22EC0E4ED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7A7F0CD9-ADC6-4B4B-BACF-22EC0E4ED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7A7F0CD9-ADC6-4B4B-BACF-22EC0E4ED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7A7F0CD9-ADC6-4B4B-BACF-22EC0E4ED8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2865D1-2FE9-4EE7-AF35-8D0762D6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322865D1-2FE9-4EE7-AF35-8D0762D6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322865D1-2FE9-4EE7-AF35-8D0762D67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322865D1-2FE9-4EE7-AF35-8D0762D67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CA1AF6-DD33-4621-B13F-5E97AA135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dgm id="{F8CA1AF6-DD33-4621-B13F-5E97AA135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F8CA1AF6-DD33-4621-B13F-5E97AA135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F8CA1AF6-DD33-4621-B13F-5E97AA1352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28BF75-DB19-4552-8AAF-75DD75843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FB28BF75-DB19-4552-8AAF-75DD75843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FB28BF75-DB19-4552-8AAF-75DD75843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FB28BF75-DB19-4552-8AAF-75DD75843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F2C0CF-6AF8-421B-8BBD-0987BDF76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9CF2C0CF-6AF8-421B-8BBD-0987BDF76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9CF2C0CF-6AF8-421B-8BBD-0987BDF76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9CF2C0CF-6AF8-421B-8BBD-0987BDF76A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5EA85B-ED26-4F84-9FF3-CC132097B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5A5EA85B-ED26-4F84-9FF3-CC132097B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5A5EA85B-ED26-4F84-9FF3-CC132097B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5A5EA85B-ED26-4F84-9FF3-CC132097B2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0A4E4DF-D48C-4699-8F38-75506C50D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00A4E4DF-D48C-4699-8F38-75506C50D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00A4E4DF-D48C-4699-8F38-75506C50D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00A4E4DF-D48C-4699-8F38-75506C50D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FC2B61-FFAF-4BF2-9889-6F896C11A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>
                                            <p:graphicEl>
                                              <a:dgm id="{78FC2B61-FFAF-4BF2-9889-6F896C11A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graphicEl>
                                              <a:dgm id="{78FC2B61-FFAF-4BF2-9889-6F896C11A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graphicEl>
                                              <a:dgm id="{78FC2B61-FFAF-4BF2-9889-6F896C11AF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C6B37E9-C623-43D5-BE61-A36C3295E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graphicEl>
                                              <a:dgm id="{CC6B37E9-C623-43D5-BE61-A36C3295E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graphicEl>
                                              <a:dgm id="{CC6B37E9-C623-43D5-BE61-A36C3295E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graphicEl>
                                              <a:dgm id="{CC6B37E9-C623-43D5-BE61-A36C3295E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83F60B-9FBD-4767-A2CA-27816C476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graphicEl>
                                              <a:dgm id="{F883F60B-9FBD-4767-A2CA-27816C476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graphicEl>
                                              <a:dgm id="{F883F60B-9FBD-4767-A2CA-27816C4764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>
                                            <p:graphicEl>
                                              <a:dgm id="{F883F60B-9FBD-4767-A2CA-27816C4764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47F997-1050-4697-8214-B02347062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graphicEl>
                                              <a:dgm id="{9447F997-1050-4697-8214-B02347062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graphicEl>
                                              <a:dgm id="{9447F997-1050-4697-8214-B02347062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>
                                            <p:graphicEl>
                                              <a:dgm id="{9447F997-1050-4697-8214-B02347062C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5351C2-6944-4A68-890B-A862C18F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">
                                            <p:graphicEl>
                                              <a:dgm id="{455351C2-6944-4A68-890B-A862C18F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graphicEl>
                                              <a:dgm id="{455351C2-6944-4A68-890B-A862C18F4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graphicEl>
                                              <a:dgm id="{455351C2-6944-4A68-890B-A862C18F4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D97655-5418-45A6-8D09-9AF253229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graphicEl>
                                              <a:dgm id="{5AD97655-5418-45A6-8D09-9AF253229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graphicEl>
                                              <a:dgm id="{5AD97655-5418-45A6-8D09-9AF253229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graphicEl>
                                              <a:dgm id="{5AD97655-5418-45A6-8D09-9AF2532295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55CA8CC-DF0D-4DF1-91EE-30B05D6C1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graphicEl>
                                              <a:dgm id="{055CA8CC-DF0D-4DF1-91EE-30B05D6C1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graphicEl>
                                              <a:dgm id="{055CA8CC-DF0D-4DF1-91EE-30B05D6C1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graphicEl>
                                              <a:dgm id="{055CA8CC-DF0D-4DF1-91EE-30B05D6C12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659969-9DF2-40E4-A294-EE4EC4706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">
                                            <p:graphicEl>
                                              <a:dgm id="{EC659969-9DF2-40E4-A294-EE4EC4706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">
                                            <p:graphicEl>
                                              <a:dgm id="{EC659969-9DF2-40E4-A294-EE4EC4706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">
                                            <p:graphicEl>
                                              <a:dgm id="{EC659969-9DF2-40E4-A294-EE4EC4706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225CE9-F85F-4E90-BEDA-5810BB1A9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">
                                            <p:graphicEl>
                                              <a:dgm id="{5B225CE9-F85F-4E90-BEDA-5810BB1A9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">
                                            <p:graphicEl>
                                              <a:dgm id="{5B225CE9-F85F-4E90-BEDA-5810BB1A9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graphicEl>
                                              <a:dgm id="{5B225CE9-F85F-4E90-BEDA-5810BB1A9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401940-3017-4BD2-B0BD-1E8904454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">
                                            <p:graphicEl>
                                              <a:dgm id="{A5401940-3017-4BD2-B0BD-1E8904454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">
                                            <p:graphicEl>
                                              <a:dgm id="{A5401940-3017-4BD2-B0BD-1E8904454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">
                                            <p:graphicEl>
                                              <a:dgm id="{A5401940-3017-4BD2-B0BD-1E8904454E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D680F9-4FCF-4BF3-A240-654FC609B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">
                                            <p:graphicEl>
                                              <a:dgm id="{33D680F9-4FCF-4BF3-A240-654FC609B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">
                                            <p:graphicEl>
                                              <a:dgm id="{33D680F9-4FCF-4BF3-A240-654FC609B7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">
                                            <p:graphicEl>
                                              <a:dgm id="{33D680F9-4FCF-4BF3-A240-654FC609B7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7253B9-2B9E-4536-990F-06652CC3D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">
                                            <p:graphicEl>
                                              <a:dgm id="{677253B9-2B9E-4536-990F-06652CC3D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">
                                            <p:graphicEl>
                                              <a:dgm id="{677253B9-2B9E-4536-990F-06652CC3D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">
                                            <p:graphicEl>
                                              <a:dgm id="{677253B9-2B9E-4536-990F-06652CC3D4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975F7C-1475-4456-AE87-1ED92F7B6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">
                                            <p:graphicEl>
                                              <a:dgm id="{62975F7C-1475-4456-AE87-1ED92F7B6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">
                                            <p:graphicEl>
                                              <a:dgm id="{62975F7C-1475-4456-AE87-1ED92F7B6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">
                                            <p:graphicEl>
                                              <a:dgm id="{62975F7C-1475-4456-AE87-1ED92F7B6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025267-496F-4DB4-BD72-75D308D64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">
                                            <p:graphicEl>
                                              <a:dgm id="{7D025267-496F-4DB4-BD72-75D308D64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">
                                            <p:graphicEl>
                                              <a:dgm id="{7D025267-496F-4DB4-BD72-75D308D64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">
                                            <p:graphicEl>
                                              <a:dgm id="{7D025267-496F-4DB4-BD72-75D308D646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98CE24-E5BF-4B15-9532-A8E5A1204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">
                                            <p:graphicEl>
                                              <a:dgm id="{7E98CE24-E5BF-4B15-9532-A8E5A1204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">
                                            <p:graphicEl>
                                              <a:dgm id="{7E98CE24-E5BF-4B15-9532-A8E5A1204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">
                                            <p:graphicEl>
                                              <a:dgm id="{7E98CE24-E5BF-4B15-9532-A8E5A1204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FBDB83-9C44-48AE-BEBB-C9D528A0B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">
                                            <p:graphicEl>
                                              <a:dgm id="{5CFBDB83-9C44-48AE-BEBB-C9D528A0B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">
                                            <p:graphicEl>
                                              <a:dgm id="{5CFBDB83-9C44-48AE-BEBB-C9D528A0B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">
                                            <p:graphicEl>
                                              <a:dgm id="{5CFBDB83-9C44-48AE-BEBB-C9D528A0B7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45F318-6366-47DB-80BE-636EF500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">
                                            <p:graphicEl>
                                              <a:dgm id="{5245F318-6366-47DB-80BE-636EF500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">
                                            <p:graphicEl>
                                              <a:dgm id="{5245F318-6366-47DB-80BE-636EF500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">
                                            <p:graphicEl>
                                              <a:dgm id="{5245F318-6366-47DB-80BE-636EF50079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B64548-2052-49C0-B43D-331615B42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">
                                            <p:graphicEl>
                                              <a:dgm id="{25B64548-2052-49C0-B43D-331615B42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">
                                            <p:graphicEl>
                                              <a:dgm id="{25B64548-2052-49C0-B43D-331615B420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">
                                            <p:graphicEl>
                                              <a:dgm id="{25B64548-2052-49C0-B43D-331615B420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B63FEB-FAC2-4E13-A87C-3B2741823D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">
                                            <p:graphicEl>
                                              <a:dgm id="{63B63FEB-FAC2-4E13-A87C-3B2741823D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">
                                            <p:graphicEl>
                                              <a:dgm id="{63B63FEB-FAC2-4E13-A87C-3B2741823D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">
                                            <p:graphicEl>
                                              <a:dgm id="{63B63FEB-FAC2-4E13-A87C-3B2741823D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4FC432-B2DE-4FD5-B7E1-7712FF2F7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">
                                            <p:graphicEl>
                                              <a:dgm id="{544FC432-B2DE-4FD5-B7E1-7712FF2F7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">
                                            <p:graphicEl>
                                              <a:dgm id="{544FC432-B2DE-4FD5-B7E1-7712FF2F7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">
                                            <p:graphicEl>
                                              <a:dgm id="{544FC432-B2DE-4FD5-B7E1-7712FF2F7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7E016A-FC9F-48EC-A576-5C39C8435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">
                                            <p:graphicEl>
                                              <a:dgm id="{377E016A-FC9F-48EC-A576-5C39C8435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">
                                            <p:graphicEl>
                                              <a:dgm id="{377E016A-FC9F-48EC-A576-5C39C8435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">
                                            <p:graphicEl>
                                              <a:dgm id="{377E016A-FC9F-48EC-A576-5C39C84359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B5AE17-2966-410E-BEED-3C4D5B6156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">
                                            <p:graphicEl>
                                              <a:dgm id="{81B5AE17-2966-410E-BEED-3C4D5B6156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">
                                            <p:graphicEl>
                                              <a:dgm id="{81B5AE17-2966-410E-BEED-3C4D5B6156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">
                                            <p:graphicEl>
                                              <a:dgm id="{81B5AE17-2966-410E-BEED-3C4D5B6156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92B8C4-915A-44EB-A6EC-1F9C92AB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">
                                            <p:graphicEl>
                                              <a:dgm id="{1392B8C4-915A-44EB-A6EC-1F9C92AB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">
                                            <p:graphicEl>
                                              <a:dgm id="{1392B8C4-915A-44EB-A6EC-1F9C92AB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">
                                            <p:graphicEl>
                                              <a:dgm id="{1392B8C4-915A-44EB-A6EC-1F9C92ABD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FB3D7B-03E7-4EB4-977C-3C34921DC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">
                                            <p:graphicEl>
                                              <a:dgm id="{54FB3D7B-03E7-4EB4-977C-3C34921DC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">
                                            <p:graphicEl>
                                              <a:dgm id="{54FB3D7B-03E7-4EB4-977C-3C34921DC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">
                                            <p:graphicEl>
                                              <a:dgm id="{54FB3D7B-03E7-4EB4-977C-3C34921DCA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0B9EFC-BF9B-40EB-908A-2A1638AF2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">
                                            <p:graphicEl>
                                              <a:dgm id="{520B9EFC-BF9B-40EB-908A-2A1638AF2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">
                                            <p:graphicEl>
                                              <a:dgm id="{520B9EFC-BF9B-40EB-908A-2A1638AF2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">
                                            <p:graphicEl>
                                              <a:dgm id="{520B9EFC-BF9B-40EB-908A-2A1638AF2E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Graphic spid="6" grpId="0">
        <p:bldSub>
          <a:bldDgm bld="lvlAtOnce"/>
        </p:bldSub>
      </p:bldGraphic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Web Storage,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and its use? How many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types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web storage are there?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453693" y="1271226"/>
            <a:ext cx="3813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Web Storage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data locally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within the browser.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F73961-3536-B935-B753-8992513557A6}"/>
              </a:ext>
            </a:extLst>
          </p:cNvPr>
          <p:cNvGraphicFramePr/>
          <p:nvPr/>
        </p:nvGraphicFramePr>
        <p:xfrm>
          <a:off x="5968286" y="943909"/>
          <a:ext cx="5770021" cy="1778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F7B8AED-4AB4-92DB-514A-5A2EA39AD0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8587" r="33243"/>
          <a:stretch/>
        </p:blipFill>
        <p:spPr>
          <a:xfrm>
            <a:off x="5676462" y="2846056"/>
            <a:ext cx="6260473" cy="31708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C4417E-BA27-5102-E75A-4A1B5DEA14F7}"/>
              </a:ext>
            </a:extLst>
          </p:cNvPr>
          <p:cNvSpPr/>
          <p:nvPr/>
        </p:nvSpPr>
        <p:spPr>
          <a:xfrm>
            <a:off x="5712161" y="3991461"/>
            <a:ext cx="2571365" cy="2025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23524C-119F-EF5E-0E7A-4296F3C046FE}"/>
              </a:ext>
            </a:extLst>
          </p:cNvPr>
          <p:cNvSpPr/>
          <p:nvPr/>
        </p:nvSpPr>
        <p:spPr>
          <a:xfrm>
            <a:off x="11019881" y="3551653"/>
            <a:ext cx="795416" cy="43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E5E2FD-DDC0-3B60-8086-E9A44F3DBDA4}"/>
              </a:ext>
            </a:extLst>
          </p:cNvPr>
          <p:cNvSpPr txBox="1"/>
          <p:nvPr/>
        </p:nvSpPr>
        <p:spPr>
          <a:xfrm>
            <a:off x="398101" y="2846056"/>
            <a:ext cx="53434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uses of web storage: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preferences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settings	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(for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theme selection(dark/ light), language preference etc.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to improve performance.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Remembering User Actions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Offline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Functionality.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Client-Side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38" y="261543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6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Graphic spid="4" grpId="0">
        <p:bldAsOne/>
      </p:bldGraphic>
      <p:bldP spid="10" grpId="0" animBg="1"/>
      <p:bldP spid="11" grpId="0" animBg="1"/>
      <p:bldP spid="12" grpId="0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Local 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store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retrieve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from it?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7DFC6-CAC7-9E69-3807-8E480D2B26A5}"/>
              </a:ext>
            </a:extLst>
          </p:cNvPr>
          <p:cNvSpPr txBox="1"/>
          <p:nvPr/>
        </p:nvSpPr>
        <p:spPr>
          <a:xfrm>
            <a:off x="462436" y="1182479"/>
            <a:ext cx="52855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LocalStorage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web storage feature provided by web browsers that allows web applications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key-value pairs of data locally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user's device.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7E234-0431-336C-DBE6-2ECBB3C6FBE5}"/>
              </a:ext>
            </a:extLst>
          </p:cNvPr>
          <p:cNvSpPr txBox="1"/>
          <p:nvPr/>
        </p:nvSpPr>
        <p:spPr>
          <a:xfrm>
            <a:off x="462436" y="2485707"/>
            <a:ext cx="554271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of local storage: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user preferences like language preference.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Caching data to improve performance.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Implementing Offline Functionality.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Client-Side Tokens.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92A41FD-C785-A171-1D69-F049BA86E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643"/>
          <a:stretch/>
        </p:blipFill>
        <p:spPr>
          <a:xfrm>
            <a:off x="6096000" y="1193958"/>
            <a:ext cx="5496692" cy="8321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5DEAE7-C16E-2F1F-2774-5CBBCB23C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95" b="50749"/>
          <a:stretch/>
        </p:blipFill>
        <p:spPr>
          <a:xfrm>
            <a:off x="6096000" y="2010108"/>
            <a:ext cx="5496692" cy="8321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2C9194-60EC-4E23-8F59-D7D82F828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6" b="23958"/>
          <a:stretch/>
        </p:blipFill>
        <p:spPr>
          <a:xfrm>
            <a:off x="6098943" y="2774279"/>
            <a:ext cx="5496692" cy="9579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C5C812-F60B-1CFE-D885-6EBC972BB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74" b="1170"/>
          <a:stretch/>
        </p:blipFill>
        <p:spPr>
          <a:xfrm>
            <a:off x="6096000" y="3632315"/>
            <a:ext cx="5496692" cy="832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D6FB7-98F5-F847-ECB8-87AE7B682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70"/>
          <a:stretch/>
        </p:blipFill>
        <p:spPr>
          <a:xfrm>
            <a:off x="2415021" y="4947750"/>
            <a:ext cx="9177671" cy="15441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4779AA-A17B-4E35-B051-A6C63147F938}"/>
              </a:ext>
            </a:extLst>
          </p:cNvPr>
          <p:cNvSpPr/>
          <p:nvPr/>
        </p:nvSpPr>
        <p:spPr>
          <a:xfrm>
            <a:off x="2508422" y="5587140"/>
            <a:ext cx="2339925" cy="607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09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2" grpId="0" build="p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Session 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store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retrieve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from it?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7DFC6-CAC7-9E69-3807-8E480D2B26A5}"/>
              </a:ext>
            </a:extLst>
          </p:cNvPr>
          <p:cNvSpPr txBox="1"/>
          <p:nvPr/>
        </p:nvSpPr>
        <p:spPr>
          <a:xfrm>
            <a:off x="193105" y="1135049"/>
            <a:ext cx="5357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SessionStorage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web storage feature provided by web browsers that allows web applications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key-value pairs of data locally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user's device.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7E234-0431-336C-DBE6-2ECBB3C6FBE5}"/>
              </a:ext>
            </a:extLst>
          </p:cNvPr>
          <p:cNvSpPr txBox="1"/>
          <p:nvPr/>
        </p:nvSpPr>
        <p:spPr>
          <a:xfrm>
            <a:off x="193105" y="2457566"/>
            <a:ext cx="5542711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of session storage: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Form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Storing Temporary Data.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Maintaining shopping cart list.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Implementing Step-by-Step Processes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9D872-DB0B-92DE-1FBE-E6FC2F379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459"/>
          <a:stretch/>
        </p:blipFill>
        <p:spPr>
          <a:xfrm>
            <a:off x="6023655" y="1125324"/>
            <a:ext cx="5687219" cy="98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A52AC-C7FE-CA2E-5DF5-78D203951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28" b="51258"/>
          <a:stretch/>
        </p:blipFill>
        <p:spPr>
          <a:xfrm>
            <a:off x="6023655" y="2106335"/>
            <a:ext cx="5687219" cy="832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DF06F-C277-BD2A-D92E-E8D60B4DC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14" b="25245"/>
          <a:stretch/>
        </p:blipFill>
        <p:spPr>
          <a:xfrm>
            <a:off x="6023655" y="2938494"/>
            <a:ext cx="5687219" cy="981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D087D-FC28-50B2-266F-59C790F1F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6" b="2303"/>
          <a:stretch/>
        </p:blipFill>
        <p:spPr>
          <a:xfrm>
            <a:off x="6023564" y="3919505"/>
            <a:ext cx="5687219" cy="98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684C2-0704-04F6-4294-E03F95D8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17" y="5040464"/>
            <a:ext cx="9762066" cy="16536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A1034E-E744-CDED-4F58-8D97A2FAE977}"/>
              </a:ext>
            </a:extLst>
          </p:cNvPr>
          <p:cNvSpPr/>
          <p:nvPr/>
        </p:nvSpPr>
        <p:spPr>
          <a:xfrm>
            <a:off x="2124964" y="5521391"/>
            <a:ext cx="2712507" cy="653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20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2" grpId="0" build="p"/>
      <p:bldP spid="1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LocalStorage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SessionStorage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605F52-5002-4518-F5E7-5723F839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829"/>
          <a:stretch/>
        </p:blipFill>
        <p:spPr>
          <a:xfrm>
            <a:off x="771416" y="1718678"/>
            <a:ext cx="10638350" cy="1921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72F115-58BD-0050-81D2-53CD2BCE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50" b="45293"/>
          <a:stretch/>
        </p:blipFill>
        <p:spPr>
          <a:xfrm>
            <a:off x="771416" y="3640324"/>
            <a:ext cx="10638350" cy="996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CAA097-6C96-9FC6-DD5D-7A864E615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86" b="24108"/>
          <a:stretch/>
        </p:blipFill>
        <p:spPr>
          <a:xfrm>
            <a:off x="771416" y="4636786"/>
            <a:ext cx="10638350" cy="11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much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data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can be stored in </a:t>
            </a:r>
            <a:r>
              <a:rPr lang="en-US" sz="2400" b="1" dirty="0" err="1">
                <a:solidFill>
                  <a:schemeClr val="bg1"/>
                </a:solidFill>
                <a:ea typeface="+mn-ea"/>
                <a:cs typeface="+mn-cs"/>
              </a:rPr>
              <a:t>localStorage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 err="1">
                <a:solidFill>
                  <a:schemeClr val="bg1"/>
                </a:solidFill>
                <a:ea typeface="+mn-ea"/>
                <a:cs typeface="+mn-cs"/>
              </a:rPr>
              <a:t>sessionStorage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87855-1BB1-6966-609F-DDBC60014BB2}"/>
              </a:ext>
            </a:extLst>
          </p:cNvPr>
          <p:cNvSpPr txBox="1"/>
          <p:nvPr/>
        </p:nvSpPr>
        <p:spPr>
          <a:xfrm>
            <a:off x="788256" y="1550355"/>
            <a:ext cx="48627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5-10MB per origin(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approx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varies with browsers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Chrome: 10MB per origin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Mozilla Firefox: 10MB per origin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Safari: 5MB per origin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Edge: 10MB per origin.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04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cookies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create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cookies?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87855-1BB1-6966-609F-DDBC60014BB2}"/>
              </a:ext>
            </a:extLst>
          </p:cNvPr>
          <p:cNvSpPr txBox="1"/>
          <p:nvPr/>
        </p:nvSpPr>
        <p:spPr>
          <a:xfrm>
            <a:off x="493793" y="1205410"/>
            <a:ext cx="5041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pieces of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are stored in the user's web browser.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C28EE-4FCB-E468-433A-9E6D73462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776"/>
          <a:stretch/>
        </p:blipFill>
        <p:spPr>
          <a:xfrm>
            <a:off x="6480377" y="1000629"/>
            <a:ext cx="5439645" cy="1418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D71D73-C620-C1DB-135D-4D25B1F3F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2" b="15293"/>
          <a:stretch/>
        </p:blipFill>
        <p:spPr>
          <a:xfrm>
            <a:off x="6480376" y="3149924"/>
            <a:ext cx="5439645" cy="339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E2A70-EEE3-505D-2B35-1B34D3A2B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437" b="1761"/>
          <a:stretch/>
        </p:blipFill>
        <p:spPr>
          <a:xfrm>
            <a:off x="6480376" y="2418736"/>
            <a:ext cx="5439645" cy="832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72D0E0-211B-D0AD-C259-FAA0B25BD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8" y="4178044"/>
            <a:ext cx="6208399" cy="16635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4EF5DC-4483-E60F-1DA0-03EB7E082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56" y="2566218"/>
            <a:ext cx="3077885" cy="140530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BEA9A9-7428-9AED-8B49-C7622251093E}"/>
              </a:ext>
            </a:extLst>
          </p:cNvPr>
          <p:cNvSpPr/>
          <p:nvPr/>
        </p:nvSpPr>
        <p:spPr>
          <a:xfrm>
            <a:off x="129279" y="5188301"/>
            <a:ext cx="2073148" cy="464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0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1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cookies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web storage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39B5F8-E6D2-CC1E-EDC4-A51E9DC24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449"/>
          <a:stretch/>
        </p:blipFill>
        <p:spPr>
          <a:xfrm>
            <a:off x="740471" y="1215602"/>
            <a:ext cx="10711058" cy="1963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5DCC3B-724C-6F74-0389-18715BE28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93" b="43403"/>
          <a:stretch/>
        </p:blipFill>
        <p:spPr>
          <a:xfrm>
            <a:off x="740471" y="3141036"/>
            <a:ext cx="10711058" cy="967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3C4183-2409-48FA-4AB7-55AD4D85C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05" b="25781"/>
          <a:stretch/>
        </p:blipFill>
        <p:spPr>
          <a:xfrm>
            <a:off x="740471" y="4108599"/>
            <a:ext cx="10711058" cy="832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AA2BA-EC83-2F6E-CD8E-4C630BB11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41" b="-788"/>
          <a:stretch/>
        </p:blipFill>
        <p:spPr>
          <a:xfrm>
            <a:off x="740471" y="4919493"/>
            <a:ext cx="10711058" cy="14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50ABEA9-4194-72DC-A47A-FD4405EBC08D}"/>
              </a:ext>
            </a:extLst>
          </p:cNvPr>
          <p:cNvSpPr/>
          <p:nvPr/>
        </p:nvSpPr>
        <p:spPr>
          <a:xfrm>
            <a:off x="204874" y="96420"/>
            <a:ext cx="1711325" cy="1604645"/>
          </a:xfrm>
          <a:prstGeom prst="ellipse">
            <a:avLst/>
          </a:prstGeom>
          <a:solidFill>
            <a:srgbClr val="5FB7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PREFACE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D0DF5-16B4-824D-66F7-56403BAF43F3}"/>
              </a:ext>
            </a:extLst>
          </p:cNvPr>
          <p:cNvSpPr txBox="1"/>
          <p:nvPr/>
        </p:nvSpPr>
        <p:spPr>
          <a:xfrm>
            <a:off x="1493728" y="1503217"/>
            <a:ext cx="93092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BOOK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This book contains 200 very important </a:t>
            </a:r>
            <a:r>
              <a:rPr lang="en-US" sz="2200" dirty="0">
                <a:solidFill>
                  <a:schemeClr val="bg1"/>
                </a:solidFill>
                <a:latin typeface="Calibri" panose="020F0502020204030204"/>
                <a:ea typeface="Times New Roman" panose="02020603050405020304" pitchFamily="18" charset="0"/>
              </a:rPr>
              <a:t>JavaScript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 interview questions.</a:t>
            </a: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200" dirty="0">
              <a:solidFill>
                <a:schemeClr val="bg1"/>
              </a:solidFill>
              <a:latin typeface="Calibri" panose="020F0502020204030204"/>
              <a:ea typeface="Times New Roman" panose="02020603050405020304" pitchFamily="18" charset="0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AUTHOR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Happy Rawat has around 15 years of experience in software development. He helps candidates in clearing technical interview in tech companies. 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id="{A642C555-6629-0CF9-D695-225536891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3" y="4103163"/>
            <a:ext cx="1290655" cy="16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C83B5B-4AB0-B90C-D6DD-C85BFDA15281}"/>
              </a:ext>
            </a:extLst>
          </p:cNvPr>
          <p:cNvGraphicFramePr/>
          <p:nvPr/>
        </p:nvGraphicFramePr>
        <p:xfrm>
          <a:off x="769153" y="999294"/>
          <a:ext cx="10623361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805F51-C531-962B-20FF-FDBEFCFB7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68" y="2893168"/>
            <a:ext cx="2644369" cy="3231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75621-4003-7CC3-CA25-92D3A5443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696" y="2893168"/>
            <a:ext cx="3322608" cy="143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EF25B-380D-EAC5-E04A-2771060C4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663" y="2893169"/>
            <a:ext cx="2743766" cy="365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2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When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cookies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when to use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web storage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EDBB2-15BB-3378-CC9C-88BD9C594E50}"/>
              </a:ext>
            </a:extLst>
          </p:cNvPr>
          <p:cNvSpPr txBox="1"/>
          <p:nvPr/>
        </p:nvSpPr>
        <p:spPr>
          <a:xfrm>
            <a:off x="562898" y="1278152"/>
            <a:ext cx="574165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cookies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need to access the stored data on the server-side. For example,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username and password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login forms.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you want to do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cross-domain data sharing.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FA7F7-910A-3F1B-8C21-93861571605B}"/>
              </a:ext>
            </a:extLst>
          </p:cNvPr>
          <p:cNvSpPr txBox="1"/>
          <p:nvPr/>
        </p:nvSpPr>
        <p:spPr>
          <a:xfrm>
            <a:off x="562896" y="3243824"/>
            <a:ext cx="574165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web storage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need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larger amounts of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more efficient way to store and retrieve data compared to cookies.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97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17: Classes, Constructors, this &amp; Inheritance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8392854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Classes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 constructor?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constructor functions?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this keyword?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Explain the concept of prototypal inheritance?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54" y="1"/>
            <a:ext cx="1019546" cy="10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43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Classes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12376" y="1376082"/>
            <a:ext cx="4907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 serve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blueprints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objects and define their structure and behavior.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4102F8-AB40-A93C-F920-40979619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35382" y="895050"/>
            <a:ext cx="6044242" cy="32043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6ED363-4DB6-FFED-DD5B-9C237246D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35382" y="4165103"/>
            <a:ext cx="6044242" cy="1173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CFA78-ADD7-FFDA-9441-60CE8E74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10" b="561"/>
          <a:stretch/>
        </p:blipFill>
        <p:spPr>
          <a:xfrm>
            <a:off x="5735382" y="5390208"/>
            <a:ext cx="6044242" cy="1173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1B8522-67FA-A147-6498-1230382A09BC}"/>
              </a:ext>
            </a:extLst>
          </p:cNvPr>
          <p:cNvSpPr txBox="1"/>
          <p:nvPr/>
        </p:nvSpPr>
        <p:spPr>
          <a:xfrm>
            <a:off x="412376" y="2684582"/>
            <a:ext cx="45823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 of classes: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Creation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Reusability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Polymorphism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369993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constructor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691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Constructors are special methods within classes that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automatically called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an object is created of the class using the new keyword.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C4D40-3CA9-989D-5545-02315EFC6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23091" y="1205755"/>
            <a:ext cx="5906012" cy="3131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D169E-48C9-E6C3-0A74-1F43CA58A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23091" y="4336795"/>
            <a:ext cx="5906012" cy="11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constructor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234093" y="1191858"/>
            <a:ext cx="5254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functions are a way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creating objects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initializing their properties.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0699A-4B3C-9882-E313-4EF2281C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33" b="35932"/>
          <a:stretch/>
        </p:blipFill>
        <p:spPr>
          <a:xfrm>
            <a:off x="5723091" y="4639740"/>
            <a:ext cx="5906012" cy="1855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76FA6-ED21-D5CC-A606-B7B032F554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478"/>
          <a:stretch/>
        </p:blipFill>
        <p:spPr>
          <a:xfrm>
            <a:off x="5723091" y="1290274"/>
            <a:ext cx="5906012" cy="3131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9DF9E-694A-CEB6-BA21-ED8280CB2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18" r="16316" b="22253"/>
          <a:stretch/>
        </p:blipFill>
        <p:spPr>
          <a:xfrm>
            <a:off x="546609" y="4066534"/>
            <a:ext cx="4942390" cy="1146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2392B4-F783-74C4-2CA4-5B2EFEDB5C8B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3017804" y="2855794"/>
            <a:ext cx="2705287" cy="121074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F6D1D8-7847-B598-55B0-9DF18E8568C7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flipH="1" flipV="1">
            <a:off x="3017804" y="5212945"/>
            <a:ext cx="2705287" cy="35478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9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992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 provides a way to access 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current object or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B61490-DAAA-E58E-EDA6-EA1D03456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251" r="-3296"/>
          <a:stretch/>
        </p:blipFill>
        <p:spPr>
          <a:xfrm>
            <a:off x="5968734" y="2237256"/>
            <a:ext cx="4298052" cy="1666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9B67B-F670-4DCF-82CB-EE190F85C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76" y="2237256"/>
            <a:ext cx="4298052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concept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prototypal inheritance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240168" y="1205755"/>
            <a:ext cx="5031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Prototypal inheritance allows objects to inherit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properties and methods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parent objects.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64450-BCC3-04EF-C6B9-812F57B2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355"/>
          <a:stretch/>
        </p:blipFill>
        <p:spPr>
          <a:xfrm>
            <a:off x="5563184" y="1205755"/>
            <a:ext cx="6228817" cy="2254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9C744D-483B-7F13-02C1-522346848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07" b="45672"/>
          <a:stretch/>
        </p:blipFill>
        <p:spPr>
          <a:xfrm>
            <a:off x="5546725" y="3667406"/>
            <a:ext cx="6228819" cy="875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DE419-2557-E54C-E954-7E3AAC7DF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67" b="7915"/>
          <a:stretch/>
        </p:blipFill>
        <p:spPr>
          <a:xfrm>
            <a:off x="5546725" y="4750433"/>
            <a:ext cx="6228815" cy="6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18: ECMAScript &amp; Modules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ES6? What are some new features introduced by it?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Modules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role of export keyword?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advantages of modules?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named exports and default exports?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static and dynamic imports?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module bundlers?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19789100-4730-25B9-C330-81E85544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8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ES6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new features introduced by it?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52EAAF2-B2BD-C3AF-CE2E-E7B7993D3F8F}"/>
              </a:ext>
            </a:extLst>
          </p:cNvPr>
          <p:cNvGraphicFramePr/>
          <p:nvPr/>
        </p:nvGraphicFramePr>
        <p:xfrm>
          <a:off x="4617899" y="1109417"/>
          <a:ext cx="6872078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752977A-D68F-BD50-E920-A4FB087812E9}"/>
              </a:ext>
            </a:extLst>
          </p:cNvPr>
          <p:cNvSpPr txBox="1"/>
          <p:nvPr/>
        </p:nvSpPr>
        <p:spPr>
          <a:xfrm>
            <a:off x="282040" y="1139827"/>
            <a:ext cx="4851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ECMAScript(ES6) is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which JavaScript follows.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938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Modules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A3343-7159-3148-6A51-3854A62E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6683"/>
            <a:ext cx="4659734" cy="4738048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0A06F0-A6E2-5078-DA05-638BF21E072E}"/>
              </a:ext>
            </a:extLst>
          </p:cNvPr>
          <p:cNvSpPr txBox="1"/>
          <p:nvPr/>
        </p:nvSpPr>
        <p:spPr>
          <a:xfrm>
            <a:off x="294829" y="1466683"/>
            <a:ext cx="52727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Modules in JS are a way to organize code into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files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making it easier to manage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across different parts of an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BBB9EA-BC53-D432-723D-CFB576092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22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loop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loops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BE04F1F-50AE-B915-4F77-0A8542B6989A}"/>
              </a:ext>
            </a:extLst>
          </p:cNvPr>
          <p:cNvGraphicFramePr/>
          <p:nvPr/>
        </p:nvGraphicFramePr>
        <p:xfrm>
          <a:off x="5997831" y="1005212"/>
          <a:ext cx="5653312" cy="2108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6" y="1181209"/>
            <a:ext cx="4988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loop is a programming way to run a piece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repeatedly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until a certain condition is met.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ow do you execute a for-loop in C++?">
            <a:extLst>
              <a:ext uri="{FF2B5EF4-FFF2-40B4-BE49-F238E27FC236}">
                <a16:creationId xmlns:a16="http://schemas.microsoft.com/office/drawing/2014/main" id="{33FC423B-0A24-6E12-D06F-EDC0F903B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12302" r="6063" b="3764"/>
          <a:stretch/>
        </p:blipFill>
        <p:spPr bwMode="auto">
          <a:xfrm>
            <a:off x="562897" y="2283714"/>
            <a:ext cx="4469708" cy="417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81B77-A42F-A9CA-822C-11684C63F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626" y="4114065"/>
            <a:ext cx="3787468" cy="2347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E7C5A1-68C4-60E8-64DD-D69CB751842D}"/>
              </a:ext>
            </a:extLst>
          </p:cNvPr>
          <p:cNvSpPr txBox="1"/>
          <p:nvPr/>
        </p:nvSpPr>
        <p:spPr>
          <a:xfrm>
            <a:off x="6414507" y="3588562"/>
            <a:ext cx="182958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Initialization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7CF6-B121-CEF2-909A-02DA10650A07}"/>
              </a:ext>
            </a:extLst>
          </p:cNvPr>
          <p:cNvCxnSpPr>
            <a:cxnSpLocks/>
          </p:cNvCxnSpPr>
          <p:nvPr/>
        </p:nvCxnSpPr>
        <p:spPr>
          <a:xfrm flipH="1" flipV="1">
            <a:off x="7815143" y="3957894"/>
            <a:ext cx="532263" cy="54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6A9E76-8568-13EA-A0F8-CE77F2203F87}"/>
              </a:ext>
            </a:extLst>
          </p:cNvPr>
          <p:cNvSpPr txBox="1"/>
          <p:nvPr/>
        </p:nvSpPr>
        <p:spPr>
          <a:xfrm>
            <a:off x="8347406" y="3560106"/>
            <a:ext cx="140063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Condition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05F590-7B23-2CBC-3699-D2D5FBEE1870}"/>
              </a:ext>
            </a:extLst>
          </p:cNvPr>
          <p:cNvCxnSpPr>
            <a:cxnSpLocks/>
          </p:cNvCxnSpPr>
          <p:nvPr/>
        </p:nvCxnSpPr>
        <p:spPr>
          <a:xfrm flipV="1">
            <a:off x="9229035" y="3957894"/>
            <a:ext cx="0" cy="54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D1E1F5-60C2-52C8-84FC-0A47B55D1052}"/>
              </a:ext>
            </a:extLst>
          </p:cNvPr>
          <p:cNvSpPr txBox="1"/>
          <p:nvPr/>
        </p:nvSpPr>
        <p:spPr>
          <a:xfrm>
            <a:off x="9944779" y="3545282"/>
            <a:ext cx="140063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Increment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07049D-F845-CCFA-8C23-E95090B02E8D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944779" y="3914614"/>
            <a:ext cx="700315" cy="600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2" grpId="0" animBg="1"/>
      <p:bldP spid="16" grpId="0" animBg="1"/>
      <p:bldP spid="2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Modules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7DE9DC-1292-BA8F-36FF-2EEFAE8D1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4"/>
          <a:stretch/>
        </p:blipFill>
        <p:spPr>
          <a:xfrm>
            <a:off x="6709897" y="1109417"/>
            <a:ext cx="4731881" cy="1718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B511F-5BDC-D9BE-5A3D-27D3EF21CE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292"/>
          <a:stretch/>
        </p:blipFill>
        <p:spPr>
          <a:xfrm>
            <a:off x="6700761" y="2994958"/>
            <a:ext cx="4704478" cy="1718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FEFB3-D9DC-C871-8C87-A0CD531844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90"/>
          <a:stretch/>
        </p:blipFill>
        <p:spPr>
          <a:xfrm>
            <a:off x="6709897" y="4880501"/>
            <a:ext cx="4695342" cy="17187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E50422-A45B-5E1F-6A6C-FBB1C2348A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2"/>
          <a:stretch/>
        </p:blipFill>
        <p:spPr>
          <a:xfrm>
            <a:off x="242055" y="1090282"/>
            <a:ext cx="6142703" cy="2426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108CF5-B387-CA5F-FD9C-07E2FBF768DD}"/>
              </a:ext>
            </a:extLst>
          </p:cNvPr>
          <p:cNvSpPr/>
          <p:nvPr/>
        </p:nvSpPr>
        <p:spPr>
          <a:xfrm>
            <a:off x="1907617" y="2423319"/>
            <a:ext cx="1573155" cy="500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F8CCC-7996-2021-F69A-30BB80C7B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55" y="3854349"/>
            <a:ext cx="5976008" cy="24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export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C50ED-D91A-9422-EDE7-3E568DE6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504" y="1201462"/>
            <a:ext cx="4929954" cy="202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994E8-BD7C-1078-E672-A847CB2B7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04" y="3429000"/>
            <a:ext cx="5547227" cy="245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BEC7AB-3433-04CB-6B78-233756D5AF6B}"/>
              </a:ext>
            </a:extLst>
          </p:cNvPr>
          <p:cNvSpPr txBox="1"/>
          <p:nvPr/>
        </p:nvSpPr>
        <p:spPr>
          <a:xfrm>
            <a:off x="428667" y="1201462"/>
            <a:ext cx="4929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keyword allows you to specify functions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use in other external modules.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66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advantages of modules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982C5B4-6D13-38CF-A894-7B056E6B9F47}"/>
              </a:ext>
            </a:extLst>
          </p:cNvPr>
          <p:cNvGraphicFramePr/>
          <p:nvPr/>
        </p:nvGraphicFramePr>
        <p:xfrm>
          <a:off x="749301" y="1382383"/>
          <a:ext cx="8712199" cy="4599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66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8EF227-98C4-4189-9FF7-A414D114B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848EF227-98C4-4189-9FF7-A414D114B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848EF227-98C4-4189-9FF7-A414D114B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848EF227-98C4-4189-9FF7-A414D114BB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F1A9D6-3468-470F-B93E-7CE0A23B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49F1A9D6-3468-470F-B93E-7CE0A23B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49F1A9D6-3468-470F-B93E-7CE0A23B9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49F1A9D6-3468-470F-B93E-7CE0A23B93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7B4FF3-3583-45C1-A8BF-9A68339ED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5E7B4FF3-3583-45C1-A8BF-9A68339ED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5E7B4FF3-3583-45C1-A8BF-9A68339ED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5E7B4FF3-3583-45C1-A8BF-9A68339ED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7D800CE-C3AE-4CD3-AE1E-34340C24A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67D800CE-C3AE-4CD3-AE1E-34340C24A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67D800CE-C3AE-4CD3-AE1E-34340C24AD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67D800CE-C3AE-4CD3-AE1E-34340C24AD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9D43AA-B19C-4894-98E1-725A4ECDF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379D43AA-B19C-4894-98E1-725A4ECDF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379D43AA-B19C-4894-98E1-725A4ECDF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379D43AA-B19C-4894-98E1-725A4ECDF0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D61E63-A69E-4C98-8F69-80F8A184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09D61E63-A69E-4C98-8F69-80F8A184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09D61E63-A69E-4C98-8F69-80F8A184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09D61E63-A69E-4C98-8F69-80F8A184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A65DA5-391A-4A30-8594-A483978E3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10A65DA5-391A-4A30-8594-A483978E3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10A65DA5-391A-4A30-8594-A483978E3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10A65DA5-391A-4A30-8594-A483978E31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B888F7-9489-4BB3-A969-C27DBF127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89B888F7-9489-4BB3-A969-C27DBF127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89B888F7-9489-4BB3-A969-C27DBF127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89B888F7-9489-4BB3-A969-C27DBF127B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3E6DC0-9A1A-4146-8F28-042341034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D93E6DC0-9A1A-4146-8F28-042341034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graphicEl>
                                              <a:dgm id="{D93E6DC0-9A1A-4146-8F28-042341034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D93E6DC0-9A1A-4146-8F28-042341034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54AA24-A35A-4AB4-8A87-C884DEB4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graphicEl>
                                              <a:dgm id="{D754AA24-A35A-4AB4-8A87-C884DEB4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D754AA24-A35A-4AB4-8A87-C884DEB46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graphicEl>
                                              <a:dgm id="{D754AA24-A35A-4AB4-8A87-C884DEB46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named exports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default exports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72B04-89EC-49AC-D02E-133FCA7732AA}"/>
              </a:ext>
            </a:extLst>
          </p:cNvPr>
          <p:cNvSpPr txBox="1"/>
          <p:nvPr/>
        </p:nvSpPr>
        <p:spPr>
          <a:xfrm>
            <a:off x="242264" y="1201462"/>
            <a:ext cx="4732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exports allow you to export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 module.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0371D8-EFB9-3187-E98E-F2281C98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094"/>
          <a:stretch/>
        </p:blipFill>
        <p:spPr>
          <a:xfrm>
            <a:off x="5671656" y="1152308"/>
            <a:ext cx="5529744" cy="1208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8A853B-293D-AF9C-99B2-5DCD80B00A03}"/>
              </a:ext>
            </a:extLst>
          </p:cNvPr>
          <p:cNvSpPr txBox="1"/>
          <p:nvPr/>
        </p:nvSpPr>
        <p:spPr>
          <a:xfrm>
            <a:off x="242264" y="3960340"/>
            <a:ext cx="492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export allows you to export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the default export from a module.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9AE397-A0A2-90D9-BD3B-03F88F1C0D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49" b="41801"/>
          <a:stretch/>
        </p:blipFill>
        <p:spPr>
          <a:xfrm>
            <a:off x="5671657" y="4039345"/>
            <a:ext cx="5529744" cy="1429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D6587-CCB5-F267-F315-DA12DE37D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95" b="4249"/>
          <a:stretch/>
        </p:blipFill>
        <p:spPr>
          <a:xfrm>
            <a:off x="5671656" y="2438314"/>
            <a:ext cx="5529744" cy="875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B4E2BC-9B93-B514-00C8-3C52C18F0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631" r="2249" b="-196"/>
          <a:stretch/>
        </p:blipFill>
        <p:spPr>
          <a:xfrm>
            <a:off x="5671656" y="5539341"/>
            <a:ext cx="5529744" cy="89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8" grpId="0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static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dynamic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imports?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72B04-89EC-49AC-D02E-133FCA7732AA}"/>
              </a:ext>
            </a:extLst>
          </p:cNvPr>
          <p:cNvSpPr txBox="1"/>
          <p:nvPr/>
        </p:nvSpPr>
        <p:spPr>
          <a:xfrm>
            <a:off x="242264" y="1201462"/>
            <a:ext cx="5755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imports are typically placed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the 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file and cannot be conditionally or dynamically determined.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8A853B-293D-AF9C-99B2-5DCD80B00A03}"/>
              </a:ext>
            </a:extLst>
          </p:cNvPr>
          <p:cNvSpPr txBox="1"/>
          <p:nvPr/>
        </p:nvSpPr>
        <p:spPr>
          <a:xfrm>
            <a:off x="242264" y="2795368"/>
            <a:ext cx="5545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imports can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 conditionally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within functions, based on runtime logic, allowing for more flexibility in module loading.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20581-0706-BCD1-CD8B-FA94BA19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459" y="1243471"/>
            <a:ext cx="4880757" cy="732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D79A4-7C3E-28C2-3D26-57028142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459" y="2904225"/>
            <a:ext cx="4498964" cy="293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module bundlers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72B04-89EC-49AC-D02E-133FCA7732AA}"/>
              </a:ext>
            </a:extLst>
          </p:cNvPr>
          <p:cNvSpPr txBox="1"/>
          <p:nvPr/>
        </p:nvSpPr>
        <p:spPr>
          <a:xfrm>
            <a:off x="242264" y="1201462"/>
            <a:ext cx="6271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bundlers in JavaScript are tools that combine multiple modules or files into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optimized bundle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can be executed by a web browser.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are Module Bundlers ? How to configure Webpack ? - DEV Community">
            <a:extLst>
              <a:ext uri="{FF2B5EF4-FFF2-40B4-BE49-F238E27FC236}">
                <a16:creationId xmlns:a16="http://schemas.microsoft.com/office/drawing/2014/main" id="{EA630EE2-1AA7-1FD8-938F-78E9E1B5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36752" r="18941" b="7522"/>
          <a:stretch/>
        </p:blipFill>
        <p:spPr bwMode="auto">
          <a:xfrm>
            <a:off x="362006" y="2472190"/>
            <a:ext cx="6770675" cy="347596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2CB5C0D-6AAB-C39F-3425-5819CF355291}"/>
              </a:ext>
            </a:extLst>
          </p:cNvPr>
          <p:cNvGraphicFramePr/>
          <p:nvPr/>
        </p:nvGraphicFramePr>
        <p:xfrm>
          <a:off x="6809782" y="1380718"/>
          <a:ext cx="5275385" cy="45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3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4" grpId="0">
        <p:bldAsOne/>
      </p:bldGraphic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19: Security &amp; Performance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8392854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eval() function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XSS (Cross-Site Scripting) attack?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SQL Injection attack?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some best practices for security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best practices for improving performance in JS?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7DBD118F-8D99-E5C7-2C9C-F0BC4842F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033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eval()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function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1C931-FC30-4A9E-A7AD-27FDC3FC0271}"/>
              </a:ext>
            </a:extLst>
          </p:cNvPr>
          <p:cNvSpPr txBox="1"/>
          <p:nvPr/>
        </p:nvSpPr>
        <p:spPr>
          <a:xfrm>
            <a:off x="447259" y="1198729"/>
            <a:ext cx="44030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eval() is a built-in function that evaluates a string as a JavaScript code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dynamically executes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C5A74-E1CE-01D1-804A-731D84B20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218"/>
          <a:stretch/>
        </p:blipFill>
        <p:spPr>
          <a:xfrm>
            <a:off x="6320108" y="1198729"/>
            <a:ext cx="3305636" cy="1480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7BA51-D625-0834-CF17-2F445E624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56" b="2991"/>
          <a:stretch/>
        </p:blipFill>
        <p:spPr>
          <a:xfrm>
            <a:off x="6320108" y="2677052"/>
            <a:ext cx="3305636" cy="13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XSS (Cross-Site Scripting)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attack?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1C931-FC30-4A9E-A7AD-27FDC3FC0271}"/>
              </a:ext>
            </a:extLst>
          </p:cNvPr>
          <p:cNvSpPr txBox="1"/>
          <p:nvPr/>
        </p:nvSpPr>
        <p:spPr>
          <a:xfrm>
            <a:off x="447259" y="1198729"/>
            <a:ext cx="7583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XSS (Cross-Site Scripting) is a security attack when a user/ hacker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 some malicious script code in input fields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steal or manipulate content.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E3294-27C1-DC83-376F-DB0FA280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7" y="2053696"/>
            <a:ext cx="3227339" cy="206076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B50C1E-1E30-FC0E-BC21-39CA285F4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17" y="4323092"/>
            <a:ext cx="8547926" cy="22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SQL Injection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attack?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1C931-FC30-4A9E-A7AD-27FDC3FC0271}"/>
              </a:ext>
            </a:extLst>
          </p:cNvPr>
          <p:cNvSpPr txBox="1"/>
          <p:nvPr/>
        </p:nvSpPr>
        <p:spPr>
          <a:xfrm>
            <a:off x="447259" y="1198729"/>
            <a:ext cx="7245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Injection is a security attack when a user/ hacker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 some malicious SQL 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code in input fields to steal or manipulate content.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E3294-27C1-DC83-376F-DB0FA280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9" y="2223204"/>
            <a:ext cx="3227339" cy="206076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D6D2D-9E7B-72E8-B95E-440CF48D5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7" y="4497535"/>
            <a:ext cx="6290117" cy="13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7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18447" y="1094230"/>
            <a:ext cx="400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reusable block of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that performs a specific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BE4D4-2B3E-ED2B-7175-301DE8F22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68" y="2909661"/>
            <a:ext cx="3458058" cy="324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C87C1-0FCA-2ADA-999E-17DDF9E81F38}"/>
              </a:ext>
            </a:extLst>
          </p:cNvPr>
          <p:cNvSpPr txBox="1"/>
          <p:nvPr/>
        </p:nvSpPr>
        <p:spPr>
          <a:xfrm>
            <a:off x="2959513" y="1902706"/>
            <a:ext cx="205698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keyword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301E3E-1F61-4353-6704-42C984B4E1E8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988007" y="2470517"/>
            <a:ext cx="944967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B054A5-A4CD-E6E2-A3A3-2A6BD7E52960}"/>
              </a:ext>
            </a:extLst>
          </p:cNvPr>
          <p:cNvSpPr txBox="1"/>
          <p:nvPr/>
        </p:nvSpPr>
        <p:spPr>
          <a:xfrm>
            <a:off x="5203756" y="1902705"/>
            <a:ext cx="2055272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name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993499-E782-EE05-62BD-E897C34C69F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857807" y="2470516"/>
            <a:ext cx="373585" cy="678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77100A-CB5E-18A0-32B2-26716D29F73D}"/>
              </a:ext>
            </a:extLst>
          </p:cNvPr>
          <p:cNvSpPr txBox="1"/>
          <p:nvPr/>
        </p:nvSpPr>
        <p:spPr>
          <a:xfrm>
            <a:off x="7715250" y="1933988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0B71E7-FE7D-E72D-588E-A75C1069B564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36898" y="2501799"/>
            <a:ext cx="2004394" cy="469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717C4E-A8A4-2878-1071-7780089990B9}"/>
              </a:ext>
            </a:extLst>
          </p:cNvPr>
          <p:cNvSpPr txBox="1"/>
          <p:nvPr/>
        </p:nvSpPr>
        <p:spPr>
          <a:xfrm>
            <a:off x="7715249" y="3656798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BDA175-D8CF-E6E0-CCC4-FF675FB610B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880156" y="3940704"/>
            <a:ext cx="835093" cy="185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275FE66-5E70-C674-F2B7-E4B083D34C0C}"/>
              </a:ext>
            </a:extLst>
          </p:cNvPr>
          <p:cNvSpPr/>
          <p:nvPr/>
        </p:nvSpPr>
        <p:spPr>
          <a:xfrm>
            <a:off x="6699113" y="3790269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C4551-67C6-14AF-9622-9D10F2932AF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857807" y="5054107"/>
            <a:ext cx="1841717" cy="574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D3B5A4-FE29-0EDA-A56F-8C974CA55C46}"/>
              </a:ext>
            </a:extLst>
          </p:cNvPr>
          <p:cNvSpPr txBox="1"/>
          <p:nvPr/>
        </p:nvSpPr>
        <p:spPr>
          <a:xfrm>
            <a:off x="7699524" y="4770201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call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F232A7-CF86-8961-B686-E3ED14A1E5A2}"/>
              </a:ext>
            </a:extLst>
          </p:cNvPr>
          <p:cNvCxnSpPr>
            <a:cxnSpLocks/>
            <a:stCxn id="43" idx="1"/>
            <a:endCxn id="42" idx="1"/>
          </p:cNvCxnSpPr>
          <p:nvPr/>
        </p:nvCxnSpPr>
        <p:spPr>
          <a:xfrm>
            <a:off x="6524486" y="6045785"/>
            <a:ext cx="1175038" cy="231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511FD6A-C5C6-B1F9-7562-1CD0685A0309}"/>
              </a:ext>
            </a:extLst>
          </p:cNvPr>
          <p:cNvSpPr txBox="1"/>
          <p:nvPr/>
        </p:nvSpPr>
        <p:spPr>
          <a:xfrm>
            <a:off x="7699524" y="5993269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D0CB45BB-1CFD-C37A-93AE-8748A33546C3}"/>
              </a:ext>
            </a:extLst>
          </p:cNvPr>
          <p:cNvSpPr/>
          <p:nvPr/>
        </p:nvSpPr>
        <p:spPr>
          <a:xfrm rot="5400000">
            <a:off x="6457743" y="562337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AB422926-1383-4028-90C2-160122BED301}"/>
              </a:ext>
            </a:extLst>
          </p:cNvPr>
          <p:cNvSpPr/>
          <p:nvPr/>
        </p:nvSpPr>
        <p:spPr>
          <a:xfrm rot="16200000">
            <a:off x="6398509" y="267039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4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5" grpId="0" animBg="1"/>
      <p:bldP spid="20" grpId="0" animBg="1"/>
      <p:bldP spid="28" grpId="0" animBg="1"/>
      <p:bldP spid="32" grpId="0" animBg="1"/>
      <p:bldP spid="37" grpId="0" animBg="1"/>
      <p:bldP spid="42" grpId="0" animBg="1"/>
      <p:bldP spid="43" grpId="0" animBg="1"/>
      <p:bldP spid="55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some best practices for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security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F68CE-9956-796A-18E1-FDD3C80A7F87}"/>
              </a:ext>
            </a:extLst>
          </p:cNvPr>
          <p:cNvSpPr txBox="1"/>
          <p:nvPr/>
        </p:nvSpPr>
        <p:spPr>
          <a:xfrm>
            <a:off x="562897" y="1377633"/>
            <a:ext cx="67586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Best practices for implementing security in JS: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Validation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Always validate and sanitize user input to prevent XSS (Cross-Site Scripting) and SQL injection attacks.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Eval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Avoid using eval() to execute dynamic code as it can introduce security risks by executing untrusted code.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Communication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Always use HTTPS not HTTP for secure communication.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and Authorization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Use strong password hashing algorithms.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3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7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best practices for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improving performance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F68CE-9956-796A-18E1-FDD3C80A7F87}"/>
              </a:ext>
            </a:extLst>
          </p:cNvPr>
          <p:cNvSpPr txBox="1"/>
          <p:nvPr/>
        </p:nvSpPr>
        <p:spPr>
          <a:xfrm>
            <a:off x="311186" y="1090283"/>
            <a:ext cx="5863716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Best practices for improving performance in JS: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Minimize HTTP Requests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Combine and minify JavaScript files into a single file to reduce the number of HTTP requests. For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use module bundlers.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Utilize callbacks, promises, or async/await to perform asynchronous operations and avoid blocking the main thread.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Minimize DOM Manipulation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Memory Leaks: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event listener when events are no more required.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 Data: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frequently used data in memory or browser storage.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Lazy Loading: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lazy loading techniques to load resources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when they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needed, improving initial page load time.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Optimize Images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DB58FD-9884-A662-A44D-14E2A8F7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02" y="3905874"/>
            <a:ext cx="5863716" cy="1330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675" y="26480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20: Scenario based – Tricky Short Questions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6288632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execute a piece of code repeatedly after some fix time?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handle asynchronous operations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manipulate and modify CSS styles of HTML elements dynamically?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handle errors and exceptions in your code?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store key-value pairs &amp; efficiently access and manipulate the data?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 How to iterate over elements in an array and perform a specific operation on each element?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dynamically add or remove elements from a web 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method is used to retrieve data from an external API?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manage the state in a web application?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implement a queue or a stack like data structure in JS?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255" y="0"/>
            <a:ext cx="921745" cy="9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83ADFF3C-E728-6469-C229-C237F109A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3373" y="1141080"/>
            <a:ext cx="979090" cy="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3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7" y="-513322"/>
            <a:ext cx="10943843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20: Scenario based – Tricky Short Questions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759822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do you attach an event handler to an HTML element?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perform actions based on keyboard events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fetch data from multiple APIs in parallel and process the results together?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methods to manipulate JSON data efficiently?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get the current URL of a webpage?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do you find the length of an array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create a copy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do you access individual characters in a string?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can you check if a string contains a specific substring?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Can you modify the value of a variable captured in a Closure?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255" y="0"/>
            <a:ext cx="921745" cy="9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C204100B-09CE-E870-E05E-831428AAA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3373" y="1141080"/>
            <a:ext cx="979090" cy="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75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execute a piece of code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repeatedly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after some fix time?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624059"/>
            <a:ext cx="934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setInterval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CDF36A-C85C-CCC1-1133-E88FE375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9" y="2307609"/>
            <a:ext cx="7022092" cy="1292136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8D56C36A-8D35-1970-6955-430C302C3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5641" y="223951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1A2C7-BD51-B608-D8B0-E31CF0CA5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997" y="412335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handle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operations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7" y="1290397"/>
            <a:ext cx="511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 or async/ await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mechanism.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171632-E781-1611-ADF7-A5017331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9" y="1912644"/>
            <a:ext cx="8027789" cy="2985802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E7DA113-DC75-C62D-A9FB-DDD77605E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9771" y="62077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manipulate and modify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CSS styles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of HTML elements dynamically?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6" y="1290397"/>
            <a:ext cx="6546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 DOM manipulation method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style.setProperty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AFB71-BEA2-053F-BE0F-041AC07CF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05"/>
          <a:stretch/>
        </p:blipFill>
        <p:spPr>
          <a:xfrm>
            <a:off x="863733" y="2291537"/>
            <a:ext cx="6768707" cy="698577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700A2E2B-F766-A723-8890-6B54036CF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9973" y="95919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handle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exceptions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your code?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6" y="1290397"/>
            <a:ext cx="4870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try...catch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statement.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1E029-979A-56CF-78C9-5F93E36B3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56" y="1916324"/>
            <a:ext cx="5531861" cy="2044728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AF43EAD2-AF09-4C4C-4611-031CC67B7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2418" y="128170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845590-063B-DA6F-667A-2772598E3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17" y="256671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store key-value pairs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&amp; efficiently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access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manipulate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the data?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62896" y="1290397"/>
            <a:ext cx="4870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19A7F-A4ED-8076-10FF-F20576F0F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63"/>
          <a:stretch/>
        </p:blipFill>
        <p:spPr>
          <a:xfrm>
            <a:off x="1006747" y="1957525"/>
            <a:ext cx="3775460" cy="2067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261473-785F-1206-2990-820062E16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09" b="29977"/>
          <a:stretch/>
        </p:blipFill>
        <p:spPr>
          <a:xfrm>
            <a:off x="1006747" y="4025463"/>
            <a:ext cx="3775460" cy="893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864D9B-6404-18E9-9772-220EBA925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96" b="514"/>
          <a:stretch/>
        </p:blipFill>
        <p:spPr>
          <a:xfrm>
            <a:off x="1006747" y="4832158"/>
            <a:ext cx="3775460" cy="1261243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A7319003-FCFB-3AED-3DE6-D5AC64035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9973" y="95919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4" y="413182"/>
            <a:ext cx="8931106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 How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iterate over elements in an 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perform a specific operation on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each element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4" y="1407242"/>
            <a:ext cx="6878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Array methods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forEach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or map() or for...of loop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0150E-3515-7BEF-340D-ABD47DB4A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236"/>
          <a:stretch/>
        </p:blipFill>
        <p:spPr>
          <a:xfrm>
            <a:off x="743727" y="1990369"/>
            <a:ext cx="4648080" cy="998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AFEFB-9058-2CA0-61D6-C94D31131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39" b="51297"/>
          <a:stretch/>
        </p:blipFill>
        <p:spPr>
          <a:xfrm>
            <a:off x="743727" y="2929880"/>
            <a:ext cx="4648080" cy="998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8BFB2-8ED0-1294-7C7C-CE2EC5D42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89" b="203"/>
          <a:stretch/>
        </p:blipFill>
        <p:spPr>
          <a:xfrm>
            <a:off x="743727" y="3783702"/>
            <a:ext cx="4648080" cy="2167855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38FA372B-FC41-2AF1-5539-86347F094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5918" y="255226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4AF74-7840-76A9-A175-2896DC83B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27" y="255226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46F6A16-3C0D-E931-F026-35955C057D33}"/>
              </a:ext>
            </a:extLst>
          </p:cNvPr>
          <p:cNvGraphicFramePr/>
          <p:nvPr/>
        </p:nvGraphicFramePr>
        <p:xfrm>
          <a:off x="1853977" y="1269699"/>
          <a:ext cx="8484045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075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dynamically add or remove elements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from a web page?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624058"/>
            <a:ext cx="934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DOM manipulation methods like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createElement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appendChild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(), 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removeChild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770F4-C08E-D7A0-2118-DFDB3E64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1" y="2466174"/>
            <a:ext cx="6875775" cy="1328569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D123CF79-6FFF-3F57-281D-A7BBB6362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3856" y="238555"/>
            <a:ext cx="617172" cy="617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AA366-E3AD-3AAB-D8BE-B133BB68CE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39" b="8153"/>
          <a:stretch/>
        </p:blipFill>
        <p:spPr>
          <a:xfrm>
            <a:off x="607591" y="3794744"/>
            <a:ext cx="6875775" cy="4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What method is used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retrieve data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from an external API?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306818"/>
            <a:ext cx="934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fetch()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API.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8E6066-4C46-56B0-B3EF-5C77AF19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3" y="2089452"/>
            <a:ext cx="6345211" cy="1694271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B84B6B3E-453E-2364-7335-8A718BDA4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4974" y="238555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73" y="332556"/>
            <a:ext cx="881233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manage the state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 web application?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417357"/>
            <a:ext cx="5953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management libraries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(e.g., Redux,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MobX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or JavaScript frameworks (e.g., React, Angular, Vue.js).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C7AB3743-4077-C521-ACAF-83FFD8E0E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3486" y="128170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queue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or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stack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like data structure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417357"/>
            <a:ext cx="5417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which can be used to implement queues and stacks in JavaScript.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348F8D-947A-B34D-ACF9-50668DAE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91" y="2488445"/>
            <a:ext cx="5562209" cy="2484511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3676DC50-927E-7967-79E2-6383B4B21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8242" y="238555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6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attach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 event handler to an HTML element?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3D1DB4-8F3C-460A-9254-7F2D03DE0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86"/>
          <a:stretch/>
        </p:blipFill>
        <p:spPr>
          <a:xfrm>
            <a:off x="5720724" y="2019901"/>
            <a:ext cx="6271803" cy="832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AAE12F-2733-9E88-3886-7712C9179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24" b="47403"/>
          <a:stretch/>
        </p:blipFill>
        <p:spPr>
          <a:xfrm>
            <a:off x="5720724" y="2852061"/>
            <a:ext cx="6271803" cy="834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5B11BB-BDC1-4584-A4B2-A49F81847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09" b="1985"/>
          <a:stretch/>
        </p:blipFill>
        <p:spPr>
          <a:xfrm>
            <a:off x="5720723" y="3682539"/>
            <a:ext cx="6271803" cy="14319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33FC6C-8102-12D1-5704-DA4E6A696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4" b="6253"/>
          <a:stretch/>
        </p:blipFill>
        <p:spPr>
          <a:xfrm>
            <a:off x="5720724" y="1336431"/>
            <a:ext cx="6271803" cy="5358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407640" y="1290337"/>
            <a:ext cx="453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addEventListener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is used to attach event handler to an HTML element.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6064E4-0655-CB4B-FD72-A237B60555F2}"/>
              </a:ext>
            </a:extLst>
          </p:cNvPr>
          <p:cNvSpPr txBox="1"/>
          <p:nvPr/>
        </p:nvSpPr>
        <p:spPr>
          <a:xfrm>
            <a:off x="6700491" y="3223329"/>
            <a:ext cx="4940903" cy="4447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Brain in head with solid fill">
            <a:extLst>
              <a:ext uri="{FF2B5EF4-FFF2-40B4-BE49-F238E27FC236}">
                <a16:creationId xmlns:a16="http://schemas.microsoft.com/office/drawing/2014/main" id="{F6786EC5-9D3D-4B89-92FC-098402DA5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9975" y="95467"/>
            <a:ext cx="618076" cy="6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413182"/>
            <a:ext cx="974775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perform actions based 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keyboard events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417357"/>
            <a:ext cx="6964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event listeners for keyboard events like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keydown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keyup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keypress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D9EAE-56D3-1CD0-E780-ABB80E22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02" y="2355365"/>
            <a:ext cx="6603175" cy="1907405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7871B93D-6FF5-EB59-52A1-A7C5B9DBB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9152" y="181926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83" y="371575"/>
            <a:ext cx="796706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fetch data from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multiple APIs in parallel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process the results together?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457756"/>
            <a:ext cx="698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Promise.all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in the asynchronous programming.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9D16D-9336-C3C4-4F0C-B45748FC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9" y="2292245"/>
            <a:ext cx="9776613" cy="2314905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E57E98BE-8AE0-37D4-6E33-D2A39A959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1380" y="181926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DE162-B31B-24DF-FB99-5897D6CF8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30" y="185420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04" y="349707"/>
            <a:ext cx="10411309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methods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manipulate JSON data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efficiently?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535804" y="1543192"/>
            <a:ext cx="6006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JSON.parse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JSON.stringify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499F5-09AB-9A89-2272-C9129FED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5" y="2226180"/>
            <a:ext cx="6380134" cy="1818215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34FDA151-C6DE-FA12-1E14-D9091D945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079" y="128170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08" y="324436"/>
            <a:ext cx="1082717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How to get the </a:t>
            </a:r>
            <a:r>
              <a:rPr lang="en-US" sz="2400" b="1" noProof="0" dirty="0">
                <a:solidFill>
                  <a:srgbClr val="FFFF00"/>
                </a:solidFill>
                <a:ea typeface="+mn-ea"/>
                <a:cs typeface="+mn-cs"/>
              </a:rPr>
              <a:t>current URL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of a webpage?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9590" y="173806"/>
            <a:ext cx="617172" cy="617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33202-E533-3F71-EA3A-4DF1D68FF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35" y="1579526"/>
            <a:ext cx="4749886" cy="10846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D60454-9853-7197-EE8F-753F889E008F}"/>
              </a:ext>
            </a:extLst>
          </p:cNvPr>
          <p:cNvSpPr/>
          <p:nvPr/>
        </p:nvSpPr>
        <p:spPr>
          <a:xfrm>
            <a:off x="2882269" y="1681524"/>
            <a:ext cx="2470781" cy="3377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87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do you find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length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an array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6796-3A09-B26B-7320-3A159EB945B8}"/>
              </a:ext>
            </a:extLst>
          </p:cNvPr>
          <p:cNvSpPr txBox="1"/>
          <p:nvPr/>
        </p:nvSpPr>
        <p:spPr>
          <a:xfrm>
            <a:off x="705731" y="1299769"/>
            <a:ext cx="5390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length property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the array.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A79DCB-6C50-32BC-1E00-F0AB5774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37" y="2301153"/>
            <a:ext cx="3749365" cy="2011854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05F46C22-988D-F900-A944-539E1C62B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859" y="95918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Arrow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 use?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BE39E-60C2-20B3-FA29-4A8B87A1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9" y="3086279"/>
            <a:ext cx="3292125" cy="30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3F1F-3A86-3EB3-2872-CD0A75A5D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2"/>
          <a:stretch/>
        </p:blipFill>
        <p:spPr>
          <a:xfrm>
            <a:off x="5901799" y="3086279"/>
            <a:ext cx="4938188" cy="2110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E722F0-150A-499C-E85B-E5B0C404AB95}"/>
              </a:ext>
            </a:extLst>
          </p:cNvPr>
          <p:cNvSpPr txBox="1"/>
          <p:nvPr/>
        </p:nvSpPr>
        <p:spPr>
          <a:xfrm>
            <a:off x="814108" y="1194739"/>
            <a:ext cx="447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functions, also known as fat arrow functions,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 and shorter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way for defining functions in JavaScript.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5" y="261845"/>
            <a:ext cx="794050" cy="315912"/>
          </a:xfrm>
          <a:prstGeom prst="rect">
            <a:avLst/>
          </a:prstGeom>
        </p:spPr>
      </p:pic>
      <p:pic>
        <p:nvPicPr>
          <p:cNvPr id="1026" name="Picture 2" descr="The Difference Between Regular Functions and Arrow Functions | by Ashutosh  Verma | Better Programming">
            <a:extLst>
              <a:ext uri="{FF2B5EF4-FFF2-40B4-BE49-F238E27FC236}">
                <a16:creationId xmlns:a16="http://schemas.microsoft.com/office/drawing/2014/main" id="{7F8DF19F-6765-2FA0-AA48-16C60134A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9294" r="9133" b="23552"/>
          <a:stretch/>
        </p:blipFill>
        <p:spPr bwMode="auto">
          <a:xfrm>
            <a:off x="6880075" y="1215023"/>
            <a:ext cx="2458065" cy="7688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C48F3-A686-3AE2-53E2-091A56A6A296}"/>
              </a:ext>
            </a:extLst>
          </p:cNvPr>
          <p:cNvSpPr txBox="1"/>
          <p:nvPr/>
        </p:nvSpPr>
        <p:spPr>
          <a:xfrm>
            <a:off x="6257023" y="2251195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23614-CF2C-DF0B-F9B9-32FF70C1760A}"/>
              </a:ext>
            </a:extLst>
          </p:cNvPr>
          <p:cNvCxnSpPr>
            <a:cxnSpLocks/>
          </p:cNvCxnSpPr>
          <p:nvPr/>
        </p:nvCxnSpPr>
        <p:spPr>
          <a:xfrm>
            <a:off x="7226710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C30C6-E5DD-BA9C-C4B1-40BA3EB21A66}"/>
              </a:ext>
            </a:extLst>
          </p:cNvPr>
          <p:cNvSpPr txBox="1"/>
          <p:nvPr/>
        </p:nvSpPr>
        <p:spPr>
          <a:xfrm>
            <a:off x="8412098" y="2261419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E697-140F-02BE-52BF-5B0450D9807A}"/>
              </a:ext>
            </a:extLst>
          </p:cNvPr>
          <p:cNvCxnSpPr>
            <a:cxnSpLocks/>
          </p:cNvCxnSpPr>
          <p:nvPr/>
        </p:nvCxnSpPr>
        <p:spPr>
          <a:xfrm>
            <a:off x="8988495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3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7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56" y="263852"/>
            <a:ext cx="1082717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How to create a </a:t>
            </a:r>
            <a:r>
              <a:rPr lang="en-US" sz="2400" b="1" noProof="0" dirty="0">
                <a:solidFill>
                  <a:srgbClr val="FFFF00"/>
                </a:solidFill>
                <a:ea typeface="+mn-ea"/>
                <a:cs typeface="+mn-cs"/>
              </a:rPr>
              <a:t>copy of an 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3729" y="113222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781E1-BA46-4AF4-8727-F54935623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47" y="1536857"/>
            <a:ext cx="5402653" cy="18219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3E862A-CFC9-197E-C062-1B18ACAAA8D6}"/>
              </a:ext>
            </a:extLst>
          </p:cNvPr>
          <p:cNvSpPr/>
          <p:nvPr/>
        </p:nvSpPr>
        <p:spPr>
          <a:xfrm>
            <a:off x="4903729" y="2016096"/>
            <a:ext cx="1044584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26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access </a:t>
            </a:r>
            <a:r>
              <a:rPr lang="en-US" sz="2400" b="1" dirty="0">
                <a:solidFill>
                  <a:srgbClr val="FFFF00"/>
                </a:solidFill>
              </a:rPr>
              <a:t>individual characters</a:t>
            </a:r>
            <a:r>
              <a:rPr lang="en-US" sz="2400" b="1" dirty="0">
                <a:solidFill>
                  <a:schemeClr val="bg1"/>
                </a:solidFill>
              </a:rPr>
              <a:t> in a string?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B6D83-0F6F-199D-113A-D1913F33B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36" b="77298"/>
          <a:stretch/>
        </p:blipFill>
        <p:spPr>
          <a:xfrm>
            <a:off x="6283272" y="1316346"/>
            <a:ext cx="4145639" cy="365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AF7C93-FB0C-F62F-8AF9-F5F3CA53C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49" b="1189"/>
          <a:stretch/>
        </p:blipFill>
        <p:spPr>
          <a:xfrm>
            <a:off x="6283271" y="3699597"/>
            <a:ext cx="4145639" cy="1431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B4E21-54B0-E246-6639-30774EB8C051}"/>
              </a:ext>
            </a:extLst>
          </p:cNvPr>
          <p:cNvSpPr txBox="1"/>
          <p:nvPr/>
        </p:nvSpPr>
        <p:spPr>
          <a:xfrm>
            <a:off x="724799" y="1316346"/>
            <a:ext cx="460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access individual characters 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bracket notation 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D17F-CA9F-CE75-C103-0638A51CD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91" b="49455"/>
          <a:stretch/>
        </p:blipFill>
        <p:spPr>
          <a:xfrm>
            <a:off x="6283269" y="2407187"/>
            <a:ext cx="4145639" cy="1028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A64B1-9EE1-A16F-E611-A6050B70E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4" b="84233"/>
          <a:stretch/>
        </p:blipFill>
        <p:spPr>
          <a:xfrm>
            <a:off x="6283270" y="1945752"/>
            <a:ext cx="4145639" cy="467852"/>
          </a:xfrm>
          <a:prstGeom prst="rect">
            <a:avLst/>
          </a:prstGeom>
        </p:spPr>
      </p:pic>
      <p:pic>
        <p:nvPicPr>
          <p:cNvPr id="7" name="Graphic 6" descr="Brain in head with solid fill">
            <a:extLst>
              <a:ext uri="{FF2B5EF4-FFF2-40B4-BE49-F238E27FC236}">
                <a16:creationId xmlns:a16="http://schemas.microsoft.com/office/drawing/2014/main" id="{72009377-A138-D703-0E9C-DD4DF0EAF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5258" y="95466"/>
            <a:ext cx="618076" cy="6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8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check if a string </a:t>
            </a:r>
            <a:r>
              <a:rPr lang="en-US" sz="2400" b="1" dirty="0">
                <a:solidFill>
                  <a:srgbClr val="FFFF00"/>
                </a:solidFill>
              </a:rPr>
              <a:t>contains a specific substring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03B0F-B193-7EA2-175D-30EF1FFD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18" b="84376"/>
          <a:stretch/>
        </p:blipFill>
        <p:spPr>
          <a:xfrm>
            <a:off x="4980270" y="983893"/>
            <a:ext cx="6218440" cy="881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A2617-3134-8594-A90E-102188D72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02" r="11018" b="60708"/>
          <a:stretch/>
        </p:blipFill>
        <p:spPr>
          <a:xfrm>
            <a:off x="4980271" y="1937087"/>
            <a:ext cx="6218439" cy="1388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C61B7-3CBB-50C9-6293-C3A3C23B2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35" r="11018" b="34274"/>
          <a:stretch/>
        </p:blipFill>
        <p:spPr>
          <a:xfrm>
            <a:off x="4980271" y="3394478"/>
            <a:ext cx="6218439" cy="1388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BFD4BF-54C5-21B3-F0E0-0247A826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35" r="11018" b="1556"/>
          <a:stretch/>
        </p:blipFill>
        <p:spPr>
          <a:xfrm>
            <a:off x="4980271" y="4869047"/>
            <a:ext cx="6218440" cy="175047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F06E664-0B17-A31D-F99A-4352562E2CCD}"/>
              </a:ext>
            </a:extLst>
          </p:cNvPr>
          <p:cNvGraphicFramePr/>
          <p:nvPr/>
        </p:nvGraphicFramePr>
        <p:xfrm>
          <a:off x="562897" y="1744113"/>
          <a:ext cx="3826223" cy="4517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phic 2" descr="Brain in head with solid fill">
            <a:extLst>
              <a:ext uri="{FF2B5EF4-FFF2-40B4-BE49-F238E27FC236}">
                <a16:creationId xmlns:a16="http://schemas.microsoft.com/office/drawing/2014/main" id="{E722BF75-DBD5-7335-4B8C-CF969803A1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9975" y="95467"/>
            <a:ext cx="618076" cy="6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7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Can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modify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the value of a variable captured in a Closure?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81158-8ED7-492D-A916-DF32E3982943}"/>
              </a:ext>
            </a:extLst>
          </p:cNvPr>
          <p:cNvSpPr txBox="1"/>
          <p:nvPr/>
        </p:nvSpPr>
        <p:spPr>
          <a:xfrm>
            <a:off x="411225" y="1234361"/>
            <a:ext cx="5861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 closure captures a variable from its outer scope,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retains a reference to that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reference allows the closure to access and modify the variable, even if the outer function has finished executing.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A180A-C35B-3401-CF7D-5B60CC1E4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3784"/>
          <a:stretch/>
        </p:blipFill>
        <p:spPr>
          <a:xfrm>
            <a:off x="7074195" y="1090283"/>
            <a:ext cx="4254462" cy="2492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E31E1-D54E-A38B-7D01-48A4958FB7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265" b="47657"/>
          <a:stretch/>
        </p:blipFill>
        <p:spPr>
          <a:xfrm>
            <a:off x="7074196" y="3566050"/>
            <a:ext cx="4254462" cy="1441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E3276-ADB0-291A-878F-7325F5AB99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44" r="26265" b="311"/>
          <a:stretch/>
        </p:blipFill>
        <p:spPr>
          <a:xfrm>
            <a:off x="7074195" y="4985051"/>
            <a:ext cx="4254462" cy="1254642"/>
          </a:xfrm>
          <a:prstGeom prst="rect">
            <a:avLst/>
          </a:prstGeom>
        </p:spPr>
      </p:pic>
      <p:pic>
        <p:nvPicPr>
          <p:cNvPr id="7" name="Graphic 6" descr="Brain in head with solid fill">
            <a:extLst>
              <a:ext uri="{FF2B5EF4-FFF2-40B4-BE49-F238E27FC236}">
                <a16:creationId xmlns:a16="http://schemas.microsoft.com/office/drawing/2014/main" id="{8573BFB7-CD70-CCC9-9A00-4EE299187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7621" y="95466"/>
            <a:ext cx="618076" cy="6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1184722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21: Scenario based – Feature Development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validate user input as they type in a form?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pagination for displaying large sets of data?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drag-and-drop functionality for elements on a web 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a feature that allows users to search for specific items in a large dataset?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a feature that allows users to perform live search suggestions as they type?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a real-time chat application using JS.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create an infinite scrolling feature using JS when a user reaches the bottom of a webpage?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implement a toggle switch that changes the theme (light/dark mode) of a website when clicked.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use JS to dynamically update date in real time on webpage?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/>
              <a:t>Q. How to prevent a form from being submitted without required fields being filled?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019" y="0"/>
            <a:ext cx="1075981" cy="10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id="{23872088-698B-6EE6-CFF9-9027C06C2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3373" y="1141080"/>
            <a:ext cx="979090" cy="9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04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524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validate user input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as they type in a form?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172161" y="1226707"/>
            <a:ext cx="643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handling or event listeners on </a:t>
            </a:r>
            <a:r>
              <a:rPr kumimoji="0" lang="nb-NO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event</a:t>
            </a:r>
            <a:r>
              <a:rPr kumimoji="0" lang="nb-N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5CEC15-985B-68F6-AFBA-EC62149247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4106"/>
          <a:stretch/>
        </p:blipFill>
        <p:spPr>
          <a:xfrm>
            <a:off x="411090" y="1815286"/>
            <a:ext cx="7214961" cy="752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A2FF9D-8A11-B55C-421E-50D7727B7D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80" b="68426"/>
          <a:stretch/>
        </p:blipFill>
        <p:spPr>
          <a:xfrm>
            <a:off x="411090" y="2454886"/>
            <a:ext cx="7214961" cy="752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F5DB1A-FD67-70CD-FAA3-E674BE1FC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362" b="61154"/>
          <a:stretch/>
        </p:blipFill>
        <p:spPr>
          <a:xfrm>
            <a:off x="411090" y="3202054"/>
            <a:ext cx="7214955" cy="3542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070010-2E68-F27A-5824-50CB4191B4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634" b="1484"/>
          <a:stretch/>
        </p:blipFill>
        <p:spPr>
          <a:xfrm>
            <a:off x="413321" y="3518324"/>
            <a:ext cx="7214963" cy="2834436"/>
          </a:xfrm>
          <a:prstGeom prst="rect">
            <a:avLst/>
          </a:prstGeom>
        </p:spPr>
      </p:pic>
      <p:pic>
        <p:nvPicPr>
          <p:cNvPr id="12" name="Graphic 11" descr="Artificial Intelligence with solid fill">
            <a:extLst>
              <a:ext uri="{FF2B5EF4-FFF2-40B4-BE49-F238E27FC236}">
                <a16:creationId xmlns:a16="http://schemas.microsoft.com/office/drawing/2014/main" id="{8E3E5163-D72A-954D-2B81-E125A598E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81318" y="108010"/>
            <a:ext cx="617172" cy="617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246BE-00DD-C3D3-D09D-37AD48769B32}"/>
              </a:ext>
            </a:extLst>
          </p:cNvPr>
          <p:cNvSpPr/>
          <p:nvPr/>
        </p:nvSpPr>
        <p:spPr>
          <a:xfrm>
            <a:off x="3705490" y="2869324"/>
            <a:ext cx="840827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4-Validate-mp4">
            <a:hlinkClick r:id="" action="ppaction://media"/>
            <a:extLst>
              <a:ext uri="{FF2B5EF4-FFF2-40B4-BE49-F238E27FC236}">
                <a16:creationId xmlns:a16="http://schemas.microsoft.com/office/drawing/2014/main" id="{CBB1366A-5B7F-D988-F3E0-8B0D5B3A8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-1" t="10505" r="64311" b="50882"/>
          <a:stretch/>
        </p:blipFill>
        <p:spPr>
          <a:xfrm>
            <a:off x="7687335" y="1815286"/>
            <a:ext cx="4351283" cy="253037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5EF68-DF31-F042-CAFB-51A1B105C3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20" y="274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  <p:bldP spid="4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04" y="349707"/>
            <a:ext cx="10411309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pagination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for displaying large sets of data?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602147"/>
            <a:ext cx="5648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Slice()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 or pagination libraries like react-paginate or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vue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-pagination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213D8-CDEC-84B5-6438-6C2FD84E2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45"/>
          <a:stretch/>
        </p:blipFill>
        <p:spPr>
          <a:xfrm>
            <a:off x="617964" y="2810719"/>
            <a:ext cx="9587581" cy="646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A7061-3D1A-AF76-C5F6-08771135C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25" b="48510"/>
          <a:stretch/>
        </p:blipFill>
        <p:spPr>
          <a:xfrm>
            <a:off x="617964" y="3452251"/>
            <a:ext cx="9587581" cy="116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EA0F00-55F3-FE97-3F3C-5ABB80D9F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60" b="21579"/>
          <a:stretch/>
        </p:blipFill>
        <p:spPr>
          <a:xfrm>
            <a:off x="617964" y="4604189"/>
            <a:ext cx="9587581" cy="960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B0628-06BC-82A4-8259-A177ABDE9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75" b="1514"/>
          <a:stretch/>
        </p:blipFill>
        <p:spPr>
          <a:xfrm>
            <a:off x="617964" y="5564268"/>
            <a:ext cx="9587581" cy="641340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D27B8DCB-7696-20E9-1DA6-B4FA705FE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4876" y="171464"/>
            <a:ext cx="617172" cy="617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CBD1E-4616-BA76-4FAA-854D2A71B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313" y="1307151"/>
            <a:ext cx="3882806" cy="120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39" y="291906"/>
            <a:ext cx="10123316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drag-and-drop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functionality for elements on a web page?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269186" y="1441855"/>
            <a:ext cx="929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setting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draggable=“true”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the element in html file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90073-3EB6-C4C0-C717-152CAC12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5" y="4133876"/>
            <a:ext cx="7140000" cy="1561224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C1368AB4-E72C-147D-2E8D-7CF80FDE9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7954" y="181926"/>
            <a:ext cx="617172" cy="617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6A5CC8-31C6-F90A-909F-8949AE6872A7}"/>
              </a:ext>
            </a:extLst>
          </p:cNvPr>
          <p:cNvSpPr/>
          <p:nvPr/>
        </p:nvSpPr>
        <p:spPr>
          <a:xfrm>
            <a:off x="4098602" y="4770510"/>
            <a:ext cx="1174520" cy="2879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5C5CB6-6B3F-34AE-CEB4-C916584ED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536" y="1441855"/>
            <a:ext cx="3242441" cy="11362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00EAD-9324-2950-259C-64EBD1CB69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307"/>
          <a:stretch/>
        </p:blipFill>
        <p:spPr>
          <a:xfrm>
            <a:off x="374465" y="1921045"/>
            <a:ext cx="7140000" cy="12434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36ACCB-5F5D-B0EE-604E-0D58B6F34300}"/>
              </a:ext>
            </a:extLst>
          </p:cNvPr>
          <p:cNvSpPr/>
          <p:nvPr/>
        </p:nvSpPr>
        <p:spPr>
          <a:xfrm>
            <a:off x="1192493" y="2237845"/>
            <a:ext cx="1766757" cy="2879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94623-FA50-43A9-4A53-97AACCBEDFE3}"/>
              </a:ext>
            </a:extLst>
          </p:cNvPr>
          <p:cNvSpPr txBox="1"/>
          <p:nvPr/>
        </p:nvSpPr>
        <p:spPr>
          <a:xfrm>
            <a:off x="277058" y="3630893"/>
            <a:ext cx="929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adding event listener to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dragstart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event in JS.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2C2BB-52DE-94E6-3EC1-4780342B0C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544" y="291906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3" grpId="0" animBg="1"/>
      <p:bldP spid="14" grpId="0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05" y="349707"/>
            <a:ext cx="8734319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a feature that allows users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search for specific items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a large dataset?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447283" y="1582482"/>
            <a:ext cx="8822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array methods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includes()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F69D1-5619-F33E-71AF-E0AD806FA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045"/>
          <a:stretch/>
        </p:blipFill>
        <p:spPr>
          <a:xfrm>
            <a:off x="535805" y="2243847"/>
            <a:ext cx="9047484" cy="1004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CC13B-F775-90D9-A0CD-388B72098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01" b="23444"/>
          <a:stretch/>
        </p:blipFill>
        <p:spPr>
          <a:xfrm>
            <a:off x="535805" y="3248023"/>
            <a:ext cx="9047484" cy="1004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3F1C2C-AF01-6582-D833-2B726147C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055" b="335"/>
          <a:stretch/>
        </p:blipFill>
        <p:spPr>
          <a:xfrm>
            <a:off x="535805" y="4252199"/>
            <a:ext cx="9047484" cy="557049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4703" y="181926"/>
            <a:ext cx="617172" cy="6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4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05" y="349707"/>
            <a:ext cx="9480554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a feature that allows users to perform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live search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suggestions as they type?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274679" y="1399362"/>
            <a:ext cx="6909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event on element and 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to retrieve search suggestions from the server.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771E7-5910-B781-E842-634486407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340"/>
          <a:stretch/>
        </p:blipFill>
        <p:spPr>
          <a:xfrm>
            <a:off x="535805" y="2430613"/>
            <a:ext cx="6737354" cy="614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59D131-7BB3-C569-0766-9AFA332D3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95" b="53694"/>
          <a:stretch/>
        </p:blipFill>
        <p:spPr>
          <a:xfrm>
            <a:off x="535805" y="3045414"/>
            <a:ext cx="6737354" cy="1154746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F2A29126-7062-B92B-C67A-47CEE3EBC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3578" y="181926"/>
            <a:ext cx="617172" cy="617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FBE2B8-BB2E-A023-FF83-D87FA7A20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99" b="1093"/>
          <a:stretch/>
        </p:blipFill>
        <p:spPr>
          <a:xfrm>
            <a:off x="535805" y="4200160"/>
            <a:ext cx="6737354" cy="2014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353A9-E7B0-A8F0-945B-770E67D58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63" t="3384" r="5713"/>
          <a:stretch/>
        </p:blipFill>
        <p:spPr>
          <a:xfrm>
            <a:off x="7719458" y="1521910"/>
            <a:ext cx="4121663" cy="40399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D8D2D-5DF4-9BF0-B276-A57BC7A3E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528" y="214047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53AFE-0C2F-4E64-B506-175511AB0AC4}"/>
              </a:ext>
            </a:extLst>
          </p:cNvPr>
          <p:cNvSpPr txBox="1"/>
          <p:nvPr/>
        </p:nvSpPr>
        <p:spPr>
          <a:xfrm>
            <a:off x="259867" y="1153237"/>
            <a:ext cx="4585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array is a data type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 multiple values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 a single variable.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AEB63-176B-9FDD-FD5B-C41A06D26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1475" r="3997" b="87866"/>
          <a:stretch/>
        </p:blipFill>
        <p:spPr>
          <a:xfrm>
            <a:off x="278976" y="2172299"/>
            <a:ext cx="5114713" cy="703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What is Array? - GeeksforGeeks">
            <a:extLst>
              <a:ext uri="{FF2B5EF4-FFF2-40B4-BE49-F238E27FC236}">
                <a16:creationId xmlns:a16="http://schemas.microsoft.com/office/drawing/2014/main" id="{278EC74E-93EC-1D7F-6717-F76A0DA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76" y="1189324"/>
            <a:ext cx="6385091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B251D15F-1BC3-E7C5-69D7-D0A112DE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583110" y="3429000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8ED5BFEE-951F-6E71-EA10-A7228B407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6009317" y="3429000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BC9F2-80FF-FA51-73A2-0A9C6AA4A2D0}"/>
              </a:ext>
            </a:extLst>
          </p:cNvPr>
          <p:cNvCxnSpPr>
            <a:cxnSpLocks/>
          </p:cNvCxnSpPr>
          <p:nvPr/>
        </p:nvCxnSpPr>
        <p:spPr>
          <a:xfrm flipH="1">
            <a:off x="1790711" y="4209458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A31E3-1549-836A-3508-842165D5A034}"/>
              </a:ext>
            </a:extLst>
          </p:cNvPr>
          <p:cNvCxnSpPr>
            <a:cxnSpLocks/>
          </p:cNvCxnSpPr>
          <p:nvPr/>
        </p:nvCxnSpPr>
        <p:spPr>
          <a:xfrm flipH="1">
            <a:off x="1943111" y="4802910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F6DB9A-6320-7E17-04AA-14BD0996FC45}"/>
              </a:ext>
            </a:extLst>
          </p:cNvPr>
          <p:cNvCxnSpPr>
            <a:cxnSpLocks/>
          </p:cNvCxnSpPr>
          <p:nvPr/>
        </p:nvCxnSpPr>
        <p:spPr>
          <a:xfrm flipH="1" flipV="1">
            <a:off x="1943111" y="5254866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78F4A-645B-8D9B-C045-D851B36D34C3}"/>
              </a:ext>
            </a:extLst>
          </p:cNvPr>
          <p:cNvCxnSpPr>
            <a:cxnSpLocks/>
          </p:cNvCxnSpPr>
          <p:nvPr/>
        </p:nvCxnSpPr>
        <p:spPr>
          <a:xfrm flipH="1" flipV="1">
            <a:off x="1852798" y="5407266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9E4CE8-4C9F-488C-14E9-3E9CA0A4B013}"/>
              </a:ext>
            </a:extLst>
          </p:cNvPr>
          <p:cNvCxnSpPr>
            <a:cxnSpLocks/>
          </p:cNvCxnSpPr>
          <p:nvPr/>
        </p:nvCxnSpPr>
        <p:spPr>
          <a:xfrm flipH="1">
            <a:off x="2095511" y="5040224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596F509-DD95-AB08-3737-732605A41ED1}"/>
              </a:ext>
            </a:extLst>
          </p:cNvPr>
          <p:cNvSpPr/>
          <p:nvPr/>
        </p:nvSpPr>
        <p:spPr>
          <a:xfrm>
            <a:off x="685811" y="4706849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A385DC-9B89-C1FF-16E8-87AF82FF26CB}"/>
              </a:ext>
            </a:extLst>
          </p:cNvPr>
          <p:cNvCxnSpPr>
            <a:cxnSpLocks/>
          </p:cNvCxnSpPr>
          <p:nvPr/>
        </p:nvCxnSpPr>
        <p:spPr>
          <a:xfrm flipH="1">
            <a:off x="1943111" y="4455670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4F1328-49C1-36B8-ABB3-9BD736318594}"/>
              </a:ext>
            </a:extLst>
          </p:cNvPr>
          <p:cNvCxnSpPr>
            <a:cxnSpLocks/>
          </p:cNvCxnSpPr>
          <p:nvPr/>
        </p:nvCxnSpPr>
        <p:spPr>
          <a:xfrm flipH="1" flipV="1">
            <a:off x="2042949" y="5406363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74C168-2F7B-9CC0-77EA-A67FA081B0EC}"/>
              </a:ext>
            </a:extLst>
          </p:cNvPr>
          <p:cNvCxnSpPr>
            <a:cxnSpLocks/>
          </p:cNvCxnSpPr>
          <p:nvPr/>
        </p:nvCxnSpPr>
        <p:spPr>
          <a:xfrm flipH="1">
            <a:off x="1952636" y="4906723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D187486-073F-C725-14AC-B15CDA66CE1E}"/>
              </a:ext>
            </a:extLst>
          </p:cNvPr>
          <p:cNvCxnSpPr>
            <a:cxnSpLocks/>
          </p:cNvCxnSpPr>
          <p:nvPr/>
        </p:nvCxnSpPr>
        <p:spPr>
          <a:xfrm flipH="1">
            <a:off x="1962161" y="4303705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33016B-206A-10AC-BB18-4C4FF1A5298F}"/>
              </a:ext>
            </a:extLst>
          </p:cNvPr>
          <p:cNvCxnSpPr>
            <a:cxnSpLocks/>
          </p:cNvCxnSpPr>
          <p:nvPr/>
        </p:nvCxnSpPr>
        <p:spPr>
          <a:xfrm flipH="1" flipV="1">
            <a:off x="1990387" y="5357776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5F824E-0CA0-CF81-8E17-D515F8A36424}"/>
              </a:ext>
            </a:extLst>
          </p:cNvPr>
          <p:cNvCxnSpPr>
            <a:cxnSpLocks/>
          </p:cNvCxnSpPr>
          <p:nvPr/>
        </p:nvCxnSpPr>
        <p:spPr>
          <a:xfrm>
            <a:off x="8686811" y="436551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DB1381-A0B8-9DE2-6DF4-54D05A8DAE42}"/>
              </a:ext>
            </a:extLst>
          </p:cNvPr>
          <p:cNvCxnSpPr>
            <a:cxnSpLocks/>
          </p:cNvCxnSpPr>
          <p:nvPr/>
        </p:nvCxnSpPr>
        <p:spPr>
          <a:xfrm>
            <a:off x="8686811" y="4898761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66ACE5-B008-DE4F-CEAD-69B62399C16B}"/>
              </a:ext>
            </a:extLst>
          </p:cNvPr>
          <p:cNvCxnSpPr>
            <a:cxnSpLocks/>
          </p:cNvCxnSpPr>
          <p:nvPr/>
        </p:nvCxnSpPr>
        <p:spPr>
          <a:xfrm>
            <a:off x="8686811" y="5417300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20827DF-3337-1E87-42E1-E9FAB2EC7CB3}"/>
              </a:ext>
            </a:extLst>
          </p:cNvPr>
          <p:cNvCxnSpPr>
            <a:cxnSpLocks/>
          </p:cNvCxnSpPr>
          <p:nvPr/>
        </p:nvCxnSpPr>
        <p:spPr>
          <a:xfrm>
            <a:off x="8686811" y="6021299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23D13B-773B-018F-87F7-BA671CA94291}"/>
              </a:ext>
            </a:extLst>
          </p:cNvPr>
          <p:cNvSpPr/>
          <p:nvPr/>
        </p:nvSpPr>
        <p:spPr>
          <a:xfrm>
            <a:off x="9196398" y="4171239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2FAD1E-0763-C600-062A-5C5648B6E46E}"/>
              </a:ext>
            </a:extLst>
          </p:cNvPr>
          <p:cNvSpPr/>
          <p:nvPr/>
        </p:nvSpPr>
        <p:spPr>
          <a:xfrm>
            <a:off x="9196398" y="471446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BE13E9-AE65-0DF2-F8B0-E43DA5D141AA}"/>
              </a:ext>
            </a:extLst>
          </p:cNvPr>
          <p:cNvSpPr/>
          <p:nvPr/>
        </p:nvSpPr>
        <p:spPr>
          <a:xfrm>
            <a:off x="9196398" y="523126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1BE1FE4-D438-7AE6-1A3E-62A66429245F}"/>
              </a:ext>
            </a:extLst>
          </p:cNvPr>
          <p:cNvSpPr/>
          <p:nvPr/>
        </p:nvSpPr>
        <p:spPr>
          <a:xfrm>
            <a:off x="9182111" y="584619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 animBg="1"/>
      <p:bldP spid="61" grpId="0" animBg="1"/>
      <p:bldP spid="62" grpId="0" animBg="1"/>
      <p:bldP spid="63" grpId="0" animBg="1"/>
      <p:bldP spid="1024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27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55" y="293729"/>
            <a:ext cx="935607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implement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real-time chat application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using JS.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2B7A5-5E71-CD01-078F-FA51B1CE3B24}"/>
              </a:ext>
            </a:extLst>
          </p:cNvPr>
          <p:cNvSpPr txBox="1"/>
          <p:nvPr/>
        </p:nvSpPr>
        <p:spPr>
          <a:xfrm>
            <a:off x="371868" y="1090118"/>
            <a:ext cx="5250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WebSockets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WebSockets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allow data to be sent in both directions using a single connection between a client and a server.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0008" y="107066"/>
            <a:ext cx="617172" cy="617172"/>
          </a:xfrm>
          <a:prstGeom prst="rect">
            <a:avLst/>
          </a:prstGeom>
        </p:spPr>
      </p:pic>
      <p:pic>
        <p:nvPicPr>
          <p:cNvPr id="1030" name="Picture 6" descr="Chat Application in PHP &amp; MySql using WebSocket - Introduction - YouTube">
            <a:extLst>
              <a:ext uri="{FF2B5EF4-FFF2-40B4-BE49-F238E27FC236}">
                <a16:creationId xmlns:a16="http://schemas.microsoft.com/office/drawing/2014/main" id="{23966B73-5C16-80A9-E854-756CB0FDB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8" t="45223" r="43324"/>
          <a:stretch/>
        </p:blipFill>
        <p:spPr bwMode="auto">
          <a:xfrm>
            <a:off x="715419" y="2408811"/>
            <a:ext cx="3978111" cy="375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4EFFD-0701-282B-6E9E-F7CBC98557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818"/>
          <a:stretch/>
        </p:blipFill>
        <p:spPr>
          <a:xfrm>
            <a:off x="6188338" y="1177090"/>
            <a:ext cx="2703113" cy="522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FD193-A267-444B-B0CD-E75250AF4A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683" r="1020"/>
          <a:stretch/>
        </p:blipFill>
        <p:spPr>
          <a:xfrm>
            <a:off x="8972239" y="1177090"/>
            <a:ext cx="2541296" cy="5229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8D82D7-5DDF-1D55-0ABB-9BBC77DC6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76" y="29372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27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A8AFE-B32D-1DFE-EDC7-3BC3846C4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498"/>
          <a:stretch/>
        </p:blipFill>
        <p:spPr>
          <a:xfrm>
            <a:off x="285750" y="1310343"/>
            <a:ext cx="6221012" cy="827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D74F5-1030-853F-199E-421A119633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567"/>
          <a:stretch/>
        </p:blipFill>
        <p:spPr>
          <a:xfrm>
            <a:off x="6662538" y="1300916"/>
            <a:ext cx="5243712" cy="1828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FD80D-8966-6A68-085A-D8D976C10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65" b="38073"/>
          <a:stretch/>
        </p:blipFill>
        <p:spPr>
          <a:xfrm>
            <a:off x="285750" y="2131079"/>
            <a:ext cx="6221012" cy="1329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3B3224-26D7-E008-8E1B-4EB68F1D4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89" b="1143"/>
          <a:stretch/>
        </p:blipFill>
        <p:spPr>
          <a:xfrm>
            <a:off x="285750" y="3391292"/>
            <a:ext cx="6221012" cy="13124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9F183A-14A1-43B5-9DD6-65F8CE74A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01" b="1374"/>
          <a:stretch/>
        </p:blipFill>
        <p:spPr>
          <a:xfrm>
            <a:off x="6662538" y="3129700"/>
            <a:ext cx="5243712" cy="28657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2F41AAA-10E5-F617-CB05-A6C7F2D3D311}"/>
              </a:ext>
            </a:extLst>
          </p:cNvPr>
          <p:cNvSpPr/>
          <p:nvPr/>
        </p:nvSpPr>
        <p:spPr>
          <a:xfrm>
            <a:off x="2339638" y="1687397"/>
            <a:ext cx="3477688" cy="2894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BF26E0-F072-E984-C1D2-1EC346B9C699}"/>
              </a:ext>
            </a:extLst>
          </p:cNvPr>
          <p:cNvSpPr/>
          <p:nvPr/>
        </p:nvSpPr>
        <p:spPr>
          <a:xfrm>
            <a:off x="2860114" y="3780147"/>
            <a:ext cx="740925" cy="301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61EBB-3ADE-8E5E-30FA-A2A32E704C34}"/>
              </a:ext>
            </a:extLst>
          </p:cNvPr>
          <p:cNvSpPr/>
          <p:nvPr/>
        </p:nvSpPr>
        <p:spPr>
          <a:xfrm>
            <a:off x="9026815" y="1414304"/>
            <a:ext cx="1851717" cy="301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09FA3E-EB06-B89C-7A32-BEDDD614A005}"/>
              </a:ext>
            </a:extLst>
          </p:cNvPr>
          <p:cNvSpPr/>
          <p:nvPr/>
        </p:nvSpPr>
        <p:spPr>
          <a:xfrm>
            <a:off x="8613607" y="3221501"/>
            <a:ext cx="2085816" cy="301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EA7C9E-C7F5-6B24-E101-05C51B01750B}"/>
              </a:ext>
            </a:extLst>
          </p:cNvPr>
          <p:cNvSpPr txBox="1">
            <a:spLocks/>
          </p:cNvSpPr>
          <p:nvPr/>
        </p:nvSpPr>
        <p:spPr>
          <a:xfrm>
            <a:off x="440555" y="293729"/>
            <a:ext cx="935607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Q. How to implement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real-time chat application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using JS.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3A7BF746-6EC4-A1C5-815E-66F4179E0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0008" y="107066"/>
            <a:ext cx="617172" cy="617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95B28F-947C-47D5-60B4-22232D16E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76" y="29372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68" y="533337"/>
            <a:ext cx="8514958" cy="325447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How to create an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infinite scrolling feature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using JS when a user reaches the bottom of a webpage?</a:t>
            </a:r>
            <a:b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</a:b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7948" y="180533"/>
            <a:ext cx="617172" cy="617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6468A-5FD6-A9B7-AC67-A5A5C7D5D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976" y="1362662"/>
            <a:ext cx="2644567" cy="4314821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19900D-C405-3706-9C68-3636F12A18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8707"/>
          <a:stretch/>
        </p:blipFill>
        <p:spPr>
          <a:xfrm>
            <a:off x="598976" y="1093075"/>
            <a:ext cx="6507868" cy="666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EB888-4C4F-7EF6-5702-98AE2E0050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29" b="60356"/>
          <a:stretch/>
        </p:blipFill>
        <p:spPr>
          <a:xfrm>
            <a:off x="595834" y="1687399"/>
            <a:ext cx="6507869" cy="1635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D8A0FC-73A3-925F-DF32-AB4CCD2A8B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771" b="47936"/>
          <a:stretch/>
        </p:blipFill>
        <p:spPr>
          <a:xfrm>
            <a:off x="595834" y="3249745"/>
            <a:ext cx="6507868" cy="666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CC3305-A950-49C0-FE32-6301CBFB7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697" b="9"/>
          <a:stretch/>
        </p:blipFill>
        <p:spPr>
          <a:xfrm>
            <a:off x="595834" y="3842915"/>
            <a:ext cx="6507870" cy="28501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A064BD-4C77-3DF1-7C8B-EAD0DF66564C}"/>
              </a:ext>
            </a:extLst>
          </p:cNvPr>
          <p:cNvSpPr/>
          <p:nvPr/>
        </p:nvSpPr>
        <p:spPr>
          <a:xfrm>
            <a:off x="3008941" y="4143573"/>
            <a:ext cx="840827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A94C4-D4E1-B30D-8664-023BF798C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10" y="217425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5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1001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68" y="533338"/>
            <a:ext cx="9535704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ow to implement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toggle switch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that changes the theme (light/dark mode) of a website when clicked.</a:t>
            </a:r>
            <a:b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</a:b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0138" y="195949"/>
            <a:ext cx="617172" cy="617172"/>
          </a:xfrm>
          <a:prstGeom prst="rect">
            <a:avLst/>
          </a:prstGeom>
        </p:spPr>
      </p:pic>
      <p:pic>
        <p:nvPicPr>
          <p:cNvPr id="3074" name="Picture 2" descr="The simplest CSS variable dark mode theme">
            <a:extLst>
              <a:ext uri="{FF2B5EF4-FFF2-40B4-BE49-F238E27FC236}">
                <a16:creationId xmlns:a16="http://schemas.microsoft.com/office/drawing/2014/main" id="{EDFF2889-C305-1D9D-361C-BC58126A2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t="17993" r="4544" b="17167"/>
          <a:stretch/>
        </p:blipFill>
        <p:spPr bwMode="auto">
          <a:xfrm>
            <a:off x="8344165" y="1589981"/>
            <a:ext cx="3026291" cy="92382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9C9B2-2270-C826-1AF8-0DE357A0F3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800"/>
          <a:stretch/>
        </p:blipFill>
        <p:spPr>
          <a:xfrm>
            <a:off x="378486" y="1534728"/>
            <a:ext cx="7134678" cy="96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9E14A-3C34-5259-A85B-462F201014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469" b="49665"/>
          <a:stretch/>
        </p:blipFill>
        <p:spPr>
          <a:xfrm>
            <a:off x="378486" y="2491816"/>
            <a:ext cx="7134678" cy="877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D5E4B2-A30E-356F-3AFE-71364E3431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335" b="1054"/>
          <a:stretch/>
        </p:blipFill>
        <p:spPr>
          <a:xfrm>
            <a:off x="378486" y="3361229"/>
            <a:ext cx="7134678" cy="17160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BD16677-623A-9588-1588-CC74A7924DA3}"/>
              </a:ext>
            </a:extLst>
          </p:cNvPr>
          <p:cNvSpPr/>
          <p:nvPr/>
        </p:nvSpPr>
        <p:spPr>
          <a:xfrm>
            <a:off x="2490467" y="4345546"/>
            <a:ext cx="2307776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21DAA-0E94-514A-FC27-E4A5291C318E}"/>
              </a:ext>
            </a:extLst>
          </p:cNvPr>
          <p:cNvSpPr/>
          <p:nvPr/>
        </p:nvSpPr>
        <p:spPr>
          <a:xfrm>
            <a:off x="1976117" y="2965871"/>
            <a:ext cx="1881508" cy="301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53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18" y="466757"/>
            <a:ext cx="1082717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ow to use JS to dynamically update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date in real time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on webpage?</a:t>
            </a:r>
            <a:b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</a:b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155" y="118733"/>
            <a:ext cx="617172" cy="617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A5FB6-A7D1-A6EF-60FE-39986B9A3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241" y="970762"/>
            <a:ext cx="2803548" cy="2459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573A26-C60F-F134-AFFA-C09E62F4FC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7530"/>
          <a:stretch/>
        </p:blipFill>
        <p:spPr>
          <a:xfrm>
            <a:off x="540064" y="1139246"/>
            <a:ext cx="7210466" cy="725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8A1D3A-DCB5-C9CB-4FA3-EB523212E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36" b="69906"/>
          <a:stretch/>
        </p:blipFill>
        <p:spPr>
          <a:xfrm>
            <a:off x="540064" y="1809603"/>
            <a:ext cx="7210466" cy="1045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B88C4-3387-0AA4-DE94-75557BF5BD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14" b="47990"/>
          <a:stretch/>
        </p:blipFill>
        <p:spPr>
          <a:xfrm>
            <a:off x="540064" y="2711220"/>
            <a:ext cx="7210466" cy="1239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60967-5CDD-5E34-675D-FB8013E20A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416" b="14252"/>
          <a:stretch/>
        </p:blipFill>
        <p:spPr>
          <a:xfrm>
            <a:off x="540064" y="3870716"/>
            <a:ext cx="7210466" cy="19984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F6F484-06DB-F8A1-D5E4-589BFDE544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055" b="-134"/>
          <a:stretch/>
        </p:blipFill>
        <p:spPr>
          <a:xfrm>
            <a:off x="540064" y="5738431"/>
            <a:ext cx="7210466" cy="8777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CE66F84-FA2B-8122-A9A0-F1B51301DC7C}"/>
              </a:ext>
            </a:extLst>
          </p:cNvPr>
          <p:cNvSpPr/>
          <p:nvPr/>
        </p:nvSpPr>
        <p:spPr>
          <a:xfrm>
            <a:off x="2443333" y="2487436"/>
            <a:ext cx="840827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B4A9C-2177-1A72-83CC-1E7F1DA9E029}"/>
              </a:ext>
            </a:extLst>
          </p:cNvPr>
          <p:cNvSpPr/>
          <p:nvPr/>
        </p:nvSpPr>
        <p:spPr>
          <a:xfrm>
            <a:off x="633583" y="6177325"/>
            <a:ext cx="3624092" cy="290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96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5"/>
            <a:ext cx="12192000" cy="877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57" y="263852"/>
            <a:ext cx="9355286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noProof="0" dirty="0">
                <a:solidFill>
                  <a:srgbClr val="FFFF00"/>
                </a:solidFill>
                <a:ea typeface="+mn-ea"/>
                <a:cs typeface="+mn-cs"/>
              </a:rPr>
              <a:t>prevent a form from being submitted</a:t>
            </a:r>
            <a:r>
              <a:rPr lang="en-US" sz="2400" b="1" noProof="0" dirty="0">
                <a:solidFill>
                  <a:schemeClr val="bg1"/>
                </a:solidFill>
                <a:ea typeface="+mn-ea"/>
                <a:cs typeface="+mn-cs"/>
              </a:rPr>
              <a:t> without required fields being filled?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66350B48-8ADA-9B4C-9DBE-91A683D2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7602" y="49715"/>
            <a:ext cx="617172" cy="617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CFB72E-1265-6A03-4991-AFB3302B1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851" y="1305851"/>
            <a:ext cx="3605766" cy="294555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742C81-4869-27FD-ACCA-AF982DA7D4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9883"/>
          <a:stretch/>
        </p:blipFill>
        <p:spPr>
          <a:xfrm>
            <a:off x="401457" y="1305851"/>
            <a:ext cx="6644266" cy="8777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7C520C-C01E-925F-3ADA-7DFADC0B6B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26" b="45447"/>
          <a:stretch/>
        </p:blipFill>
        <p:spPr>
          <a:xfrm>
            <a:off x="395757" y="2183639"/>
            <a:ext cx="6644266" cy="152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497CCD-4372-1E73-6BEC-DED49E4B69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970" b="97"/>
          <a:stretch/>
        </p:blipFill>
        <p:spPr>
          <a:xfrm>
            <a:off x="405282" y="3629024"/>
            <a:ext cx="6644266" cy="20478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5259515-66A2-5EBF-7A55-FC6B90E9E06F}"/>
              </a:ext>
            </a:extLst>
          </p:cNvPr>
          <p:cNvSpPr/>
          <p:nvPr/>
        </p:nvSpPr>
        <p:spPr>
          <a:xfrm>
            <a:off x="1750954" y="4006821"/>
            <a:ext cx="2039996" cy="3327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9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1184722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12: Coding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6453885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returns the reverse of a string?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returns the longest word in the sentence.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checks whether a given string is a palindrome or not?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remove duplicate elements from an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checks whether two strings are anagrams or not?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that returns the number of vowels in a string.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largest number in an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check if a given number is prime or not?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calculate the factorial of a number.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program to remove all whitespace characters from a string.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sum of all elements in an array.</a:t>
            </a:r>
          </a:p>
        </p:txBody>
      </p:sp>
      <p:pic>
        <p:nvPicPr>
          <p:cNvPr id="5" name="Picture 6" descr="Coding - Free computer icons">
            <a:extLst>
              <a:ext uri="{FF2B5EF4-FFF2-40B4-BE49-F238E27FC236}">
                <a16:creationId xmlns:a16="http://schemas.microsoft.com/office/drawing/2014/main" id="{21AF9A12-7127-DDEC-F9DA-A878474E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5" y="421230"/>
            <a:ext cx="719850" cy="7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JavaScript Camp | JavaScript Camp">
            <a:extLst>
              <a:ext uri="{FF2B5EF4-FFF2-40B4-BE49-F238E27FC236}">
                <a16:creationId xmlns:a16="http://schemas.microsoft.com/office/drawing/2014/main" id="{8EB4DC55-691A-B6FC-A0FE-E9AC93D3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642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1184722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12: Coding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6409818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average of an array of numbers.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sort an array of numbers in ascending order.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check if a given array is sorted in ascending order or not.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merge two arrays into a single sorted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remove a specific element from an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second largest element in an array.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reverse the order of words in a given sentence.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longest common prefix among an array of strings.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find the intersection of two arrays.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Write a function to calculate the Fibonacci sequence up to a given number.</a:t>
            </a:r>
          </a:p>
        </p:txBody>
      </p:sp>
      <p:pic>
        <p:nvPicPr>
          <p:cNvPr id="3" name="Picture 6" descr="Coding - Free computer icons">
            <a:extLst>
              <a:ext uri="{FF2B5EF4-FFF2-40B4-BE49-F238E27FC236}">
                <a16:creationId xmlns:a16="http://schemas.microsoft.com/office/drawing/2014/main" id="{CF078BA6-7DAB-29CD-156A-1F521833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5" y="421230"/>
            <a:ext cx="719850" cy="7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JavaScript Camp | JavaScript Camp">
            <a:extLst>
              <a:ext uri="{FF2B5EF4-FFF2-40B4-BE49-F238E27FC236}">
                <a16:creationId xmlns:a16="http://schemas.microsoft.com/office/drawing/2014/main" id="{C40377E8-637C-153E-A981-7093FD7C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134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06" y="290218"/>
            <a:ext cx="9192806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returns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reverse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a string?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B482AC-9B31-7D1C-1EF4-EF87F3510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760" b="17043"/>
          <a:stretch/>
        </p:blipFill>
        <p:spPr>
          <a:xfrm>
            <a:off x="2432246" y="977544"/>
            <a:ext cx="7877264" cy="573627"/>
          </a:xfrm>
          <a:prstGeom prst="rect">
            <a:avLst/>
          </a:prstGeom>
        </p:spPr>
      </p:pic>
      <p:pic>
        <p:nvPicPr>
          <p:cNvPr id="6" name="Picture 6" descr="Coding - Free computer icons">
            <a:extLst>
              <a:ext uri="{FF2B5EF4-FFF2-40B4-BE49-F238E27FC236}">
                <a16:creationId xmlns:a16="http://schemas.microsoft.com/office/drawing/2014/main" id="{757063C6-AC76-F857-B65A-CFCED875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E4C81-5AB3-274A-667E-323DD40C4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70" b="333"/>
          <a:stretch/>
        </p:blipFill>
        <p:spPr>
          <a:xfrm>
            <a:off x="2432246" y="1551171"/>
            <a:ext cx="7877264" cy="634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012BE-E0CE-99E0-6BD9-FF5958932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484"/>
          <a:stretch/>
        </p:blipFill>
        <p:spPr>
          <a:xfrm>
            <a:off x="141171" y="2597529"/>
            <a:ext cx="5717547" cy="1723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B4DD7-E5BE-654A-F9AE-282C7EA179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159"/>
          <a:stretch/>
        </p:blipFill>
        <p:spPr>
          <a:xfrm>
            <a:off x="6096000" y="2597528"/>
            <a:ext cx="5879892" cy="231100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358EBA-F016-2D8C-CCE5-196DD08E0BB3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2999945" y="2185363"/>
            <a:ext cx="3370933" cy="4121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6EDC6D-C653-A7D7-B2C6-C69E71805653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>
            <a:off x="6370878" y="2185363"/>
            <a:ext cx="2665068" cy="4121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A3D3013-29BE-C974-3E29-29F0E1F12C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301" b="1015"/>
          <a:stretch/>
        </p:blipFill>
        <p:spPr>
          <a:xfrm>
            <a:off x="141171" y="4260472"/>
            <a:ext cx="5717547" cy="2311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43547-99AE-3B40-F253-2037AE2B2E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110" y="290217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15EA21-5EAB-2196-8881-705D52F94CE9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6" y="314750"/>
            <a:ext cx="8905727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returns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longest word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the sentence.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6CD47-F543-7B65-B860-79A7327A5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650"/>
          <a:stretch/>
        </p:blipFill>
        <p:spPr>
          <a:xfrm>
            <a:off x="823664" y="1020160"/>
            <a:ext cx="9184712" cy="844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E9520-3C0D-C5EE-31A8-0B97BF246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64" b="62135"/>
          <a:stretch/>
        </p:blipFill>
        <p:spPr>
          <a:xfrm>
            <a:off x="823662" y="2408943"/>
            <a:ext cx="9184714" cy="1370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68256-ADB9-1ACC-76CB-2C0847E9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79" b="9544"/>
          <a:stretch/>
        </p:blipFill>
        <p:spPr>
          <a:xfrm>
            <a:off x="823661" y="3623873"/>
            <a:ext cx="9184714" cy="3080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FC159-681E-3032-9F36-3A42ABB65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97" b="763"/>
          <a:stretch/>
        </p:blipFill>
        <p:spPr>
          <a:xfrm>
            <a:off x="823661" y="1812851"/>
            <a:ext cx="9184713" cy="525889"/>
          </a:xfrm>
          <a:prstGeom prst="rect">
            <a:avLst/>
          </a:prstGeom>
        </p:spPr>
      </p:pic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32342296-5201-ADBE-0455-8FF402F2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249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13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AEF51-C85A-0441-A814-F4D997F0035D}"/>
              </a:ext>
            </a:extLst>
          </p:cNvPr>
          <p:cNvGraphicFramePr/>
          <p:nvPr/>
        </p:nvGraphicFramePr>
        <p:xfrm>
          <a:off x="562897" y="1030125"/>
          <a:ext cx="11062365" cy="5527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8764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1032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36" y="412589"/>
            <a:ext cx="9726834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checks whether a given string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palindrome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or not?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DB398-BE71-4975-7788-E42D8F9EF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81"/>
          <a:stretch/>
        </p:blipFill>
        <p:spPr>
          <a:xfrm>
            <a:off x="859218" y="2070721"/>
            <a:ext cx="8319071" cy="897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F6CD4-0459-9969-29AA-C193D2809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4" b="42518"/>
          <a:stretch/>
        </p:blipFill>
        <p:spPr>
          <a:xfrm>
            <a:off x="859219" y="3569502"/>
            <a:ext cx="8319071" cy="1604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B7B20D-609B-B55D-7989-6248B1221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39" b="10775"/>
          <a:stretch/>
        </p:blipFill>
        <p:spPr>
          <a:xfrm>
            <a:off x="859219" y="5068485"/>
            <a:ext cx="8319071" cy="1427100"/>
          </a:xfrm>
          <a:prstGeom prst="rect">
            <a:avLst/>
          </a:prstGeom>
        </p:spPr>
      </p:pic>
      <p:pic>
        <p:nvPicPr>
          <p:cNvPr id="11" name="Picture 6" descr="Coding - Free computer icons">
            <a:extLst>
              <a:ext uri="{FF2B5EF4-FFF2-40B4-BE49-F238E27FC236}">
                <a16:creationId xmlns:a16="http://schemas.microsoft.com/office/drawing/2014/main" id="{527DB4AE-5760-B52C-4042-D3EDC4D4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524" y="29622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B4AB52-DA15-99E1-9704-587191EB3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84" b="570"/>
          <a:stretch/>
        </p:blipFill>
        <p:spPr>
          <a:xfrm>
            <a:off x="859218" y="2965480"/>
            <a:ext cx="8319071" cy="463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CF93EF-39AD-F45B-EC0D-2F8166325B87}"/>
              </a:ext>
            </a:extLst>
          </p:cNvPr>
          <p:cNvSpPr txBox="1"/>
          <p:nvPr/>
        </p:nvSpPr>
        <p:spPr>
          <a:xfrm>
            <a:off x="716738" y="1421607"/>
            <a:ext cx="734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palindrome is a word that reads the same forward and backward.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BD0A9-F632-C241-59B3-37C096A2D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306" y="40450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14E68E-EFF0-00DC-33A7-E391AAC1ACE6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8" y="288855"/>
            <a:ext cx="8905727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 duplicate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elements from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525EA-A2AD-1AE6-89DA-CEB3B7085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33" b="77196"/>
          <a:stretch/>
        </p:blipFill>
        <p:spPr>
          <a:xfrm>
            <a:off x="100223" y="1142631"/>
            <a:ext cx="6300578" cy="883578"/>
          </a:xfrm>
          <a:prstGeom prst="rect">
            <a:avLst/>
          </a:prstGeom>
        </p:spPr>
      </p:pic>
      <p:pic>
        <p:nvPicPr>
          <p:cNvPr id="12" name="Picture 6" descr="Coding - Free computer icons">
            <a:extLst>
              <a:ext uri="{FF2B5EF4-FFF2-40B4-BE49-F238E27FC236}">
                <a16:creationId xmlns:a16="http://schemas.microsoft.com/office/drawing/2014/main" id="{F19EE935-1DB3-6422-67B5-6E05562DE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0DA7B5-EC99-1E2E-2D0B-2C14D1D7A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65" r="25533" b="23745"/>
          <a:stretch/>
        </p:blipFill>
        <p:spPr>
          <a:xfrm>
            <a:off x="100223" y="1963330"/>
            <a:ext cx="6300578" cy="526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CCCCE-763C-8356-A70E-0BB0AF191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08" y="4261772"/>
            <a:ext cx="5212191" cy="19026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876468-9851-5A22-B6DB-B6461984D5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69" b="9038"/>
          <a:stretch/>
        </p:blipFill>
        <p:spPr>
          <a:xfrm>
            <a:off x="598008" y="3858177"/>
            <a:ext cx="5212191" cy="4897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177E61-40EA-B7B2-545B-4B312A13FD1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50512" y="2489895"/>
            <a:ext cx="3227007" cy="4035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3AEEEA-553F-00B7-851E-D92A660918FA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3204104" y="2489895"/>
            <a:ext cx="46408" cy="13682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2BAD829-194D-25E1-FD27-91FAFD989F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2074"/>
          <a:stretch/>
        </p:blipFill>
        <p:spPr>
          <a:xfrm>
            <a:off x="6477520" y="1743189"/>
            <a:ext cx="5614257" cy="13920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50EAC6-81C1-E331-9D73-0C42BC0708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539" b="39499"/>
          <a:stretch/>
        </p:blipFill>
        <p:spPr>
          <a:xfrm>
            <a:off x="6477520" y="3073243"/>
            <a:ext cx="5614257" cy="15932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08BEAF-3740-2D30-5969-D1086CA59B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629" b="1204"/>
          <a:stretch/>
        </p:blipFill>
        <p:spPr>
          <a:xfrm>
            <a:off x="6477519" y="4666513"/>
            <a:ext cx="5614257" cy="1902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AE7A4-AB47-D248-5DFC-E92886FF79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303" y="31595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1032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04" y="346620"/>
            <a:ext cx="9375952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checks whether two strings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anagrams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not?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99EB8-E934-D780-CF31-7693BB70D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996"/>
          <a:stretch/>
        </p:blipFill>
        <p:spPr>
          <a:xfrm>
            <a:off x="840553" y="1835084"/>
            <a:ext cx="7637140" cy="935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45737-97C6-E8F7-22FA-44DF86FE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30" b="37429"/>
          <a:stretch/>
        </p:blipFill>
        <p:spPr>
          <a:xfrm>
            <a:off x="840553" y="3414932"/>
            <a:ext cx="7637140" cy="2147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7F7998-C2DC-B68F-C1AF-14EA9A8AE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08" b="772"/>
          <a:stretch/>
        </p:blipFill>
        <p:spPr>
          <a:xfrm>
            <a:off x="840553" y="2722757"/>
            <a:ext cx="7637140" cy="532495"/>
          </a:xfrm>
          <a:prstGeom prst="rect">
            <a:avLst/>
          </a:prstGeom>
        </p:spPr>
      </p:pic>
      <p:pic>
        <p:nvPicPr>
          <p:cNvPr id="11" name="Picture 6" descr="Coding - Free computer icons">
            <a:extLst>
              <a:ext uri="{FF2B5EF4-FFF2-40B4-BE49-F238E27FC236}">
                <a16:creationId xmlns:a16="http://schemas.microsoft.com/office/drawing/2014/main" id="{0ABF365C-0794-EB1E-1EF9-6425E0D7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695" y="230255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0EE2E-29AC-8E10-F21E-6A25FDE32D99}"/>
              </a:ext>
            </a:extLst>
          </p:cNvPr>
          <p:cNvSpPr txBox="1"/>
          <p:nvPr/>
        </p:nvSpPr>
        <p:spPr>
          <a:xfrm>
            <a:off x="716738" y="1320739"/>
            <a:ext cx="9017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anagram is a word formed by rearranging the letters of another word.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AEE1B-E5DE-0121-32E4-D90396F04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00" b="14689"/>
          <a:stretch/>
        </p:blipFill>
        <p:spPr>
          <a:xfrm>
            <a:off x="840553" y="5434461"/>
            <a:ext cx="7637140" cy="1122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52335-2720-BA42-0DF0-52D0E8109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36" y="338671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30B7A6-3B1F-AD09-01ED-20319570574B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8" y="294718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that returns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number of vowels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a string.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62FE6-9C96-D36B-FD02-CCB11FA17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888"/>
          <a:stretch/>
        </p:blipFill>
        <p:spPr>
          <a:xfrm>
            <a:off x="859074" y="1070636"/>
            <a:ext cx="6982435" cy="853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3666B-3033-B4E2-5716-482D16724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02" b="63875"/>
          <a:stretch/>
        </p:blipFill>
        <p:spPr>
          <a:xfrm>
            <a:off x="859073" y="2518853"/>
            <a:ext cx="6982435" cy="1148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312E1-FD99-C329-5E2D-04BB34650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14" b="8659"/>
          <a:stretch/>
        </p:blipFill>
        <p:spPr>
          <a:xfrm>
            <a:off x="859072" y="3587159"/>
            <a:ext cx="6982435" cy="3080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8DE73D-95BB-0D31-3685-736CC098F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14" b="1764"/>
          <a:stretch/>
        </p:blipFill>
        <p:spPr>
          <a:xfrm>
            <a:off x="859073" y="1924493"/>
            <a:ext cx="6982435" cy="453266"/>
          </a:xfrm>
          <a:prstGeom prst="rect">
            <a:avLst/>
          </a:prstGeom>
        </p:spPr>
      </p:pic>
      <p:pic>
        <p:nvPicPr>
          <p:cNvPr id="12" name="Picture 6" descr="Coding - Free computer icons">
            <a:extLst>
              <a:ext uri="{FF2B5EF4-FFF2-40B4-BE49-F238E27FC236}">
                <a16:creationId xmlns:a16="http://schemas.microsoft.com/office/drawing/2014/main" id="{8DE63744-52C0-BF49-02DA-383D9DE9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23AF2DA-F049-6849-00D4-2793F798B364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03" y="339061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largest number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59941-B1DF-6868-B7D7-E5F1211A3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78"/>
          <a:stretch/>
        </p:blipFill>
        <p:spPr>
          <a:xfrm>
            <a:off x="303771" y="1201240"/>
            <a:ext cx="11734847" cy="865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7D68C-187B-4ACD-6EF4-4FE835C9A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50" b="63350"/>
          <a:stretch/>
        </p:blipFill>
        <p:spPr>
          <a:xfrm>
            <a:off x="303771" y="2512535"/>
            <a:ext cx="11734847" cy="1206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3EDD29-C19E-D74A-52A4-A5A14E63E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50" b="8727"/>
          <a:stretch/>
        </p:blipFill>
        <p:spPr>
          <a:xfrm>
            <a:off x="303771" y="3562500"/>
            <a:ext cx="11734847" cy="3143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C198B2-8945-FC41-4576-D5A23A3C2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50" b="1649"/>
          <a:stretch/>
        </p:blipFill>
        <p:spPr>
          <a:xfrm>
            <a:off x="303771" y="1990541"/>
            <a:ext cx="11734847" cy="443364"/>
          </a:xfrm>
          <a:prstGeom prst="rect">
            <a:avLst/>
          </a:prstGeom>
        </p:spPr>
      </p:pic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F929AD04-B282-31A4-FD9D-6D328AA0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4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8" y="284086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check if a given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number is prime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not?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54114-4A18-A324-B3BD-3B2801186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47"/>
          <a:stretch/>
        </p:blipFill>
        <p:spPr>
          <a:xfrm>
            <a:off x="716738" y="1294758"/>
            <a:ext cx="8908426" cy="12540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A6026-125F-2923-3356-DAF1CCD71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99" b="50348"/>
          <a:stretch/>
        </p:blipFill>
        <p:spPr>
          <a:xfrm>
            <a:off x="716738" y="2722004"/>
            <a:ext cx="8908426" cy="1254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D85017-4AEE-80D0-D501-4205B07A4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90" b="1440"/>
          <a:stretch/>
        </p:blipFill>
        <p:spPr>
          <a:xfrm>
            <a:off x="716738" y="3842144"/>
            <a:ext cx="8908426" cy="2606040"/>
          </a:xfrm>
          <a:prstGeom prst="rect">
            <a:avLst/>
          </a:prstGeom>
        </p:spPr>
      </p:pic>
      <p:pic>
        <p:nvPicPr>
          <p:cNvPr id="11" name="Picture 6" descr="Coding - Free computer icons">
            <a:extLst>
              <a:ext uri="{FF2B5EF4-FFF2-40B4-BE49-F238E27FC236}">
                <a16:creationId xmlns:a16="http://schemas.microsoft.com/office/drawing/2014/main" id="{E7C243AD-E833-B690-069F-855E6B8BF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BAA007-5747-AE1D-1CE5-A82BF36C5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173" y="258622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5" y="294809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calculate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factorial of a number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F0443-C004-760A-9165-CE94F045E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14"/>
          <a:stretch/>
        </p:blipFill>
        <p:spPr>
          <a:xfrm>
            <a:off x="814517" y="1070636"/>
            <a:ext cx="8324205" cy="785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C280D8-AB05-68BF-A0A9-EE57EFAC6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26" b="58708"/>
          <a:stretch/>
        </p:blipFill>
        <p:spPr>
          <a:xfrm>
            <a:off x="814516" y="2255905"/>
            <a:ext cx="8324205" cy="1552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5213E-A9E0-0D5F-C88A-6CC93161C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42" b="7841"/>
          <a:stretch/>
        </p:blipFill>
        <p:spPr>
          <a:xfrm>
            <a:off x="814515" y="3728514"/>
            <a:ext cx="8324205" cy="3015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F39E7-7275-86D3-FDC4-37BF8C6E4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18" b="2340"/>
          <a:stretch/>
        </p:blipFill>
        <p:spPr>
          <a:xfrm>
            <a:off x="814516" y="1831110"/>
            <a:ext cx="8324205" cy="339385"/>
          </a:xfrm>
          <a:prstGeom prst="rect">
            <a:avLst/>
          </a:prstGeom>
        </p:spPr>
      </p:pic>
      <p:pic>
        <p:nvPicPr>
          <p:cNvPr id="14" name="Picture 6" descr="Coding - Free computer icons">
            <a:extLst>
              <a:ext uri="{FF2B5EF4-FFF2-40B4-BE49-F238E27FC236}">
                <a16:creationId xmlns:a16="http://schemas.microsoft.com/office/drawing/2014/main" id="{23EAB7C4-5085-9AA9-F765-0EC15163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40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43" y="261559"/>
            <a:ext cx="10327557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program to remove all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whitespace characters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from a string.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E620-391B-D4F7-7217-DD08B254F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187"/>
          <a:stretch/>
        </p:blipFill>
        <p:spPr>
          <a:xfrm>
            <a:off x="642384" y="1268586"/>
            <a:ext cx="6855696" cy="897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5A478-B539-2205-60C5-9F606FD8C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45" b="9865"/>
          <a:stretch/>
        </p:blipFill>
        <p:spPr>
          <a:xfrm>
            <a:off x="642384" y="2811781"/>
            <a:ext cx="6855696" cy="3646170"/>
          </a:xfrm>
          <a:prstGeom prst="rect">
            <a:avLst/>
          </a:prstGeom>
        </p:spPr>
      </p:pic>
      <p:pic>
        <p:nvPicPr>
          <p:cNvPr id="12" name="Picture 6" descr="Coding - Free computer icons">
            <a:extLst>
              <a:ext uri="{FF2B5EF4-FFF2-40B4-BE49-F238E27FC236}">
                <a16:creationId xmlns:a16="http://schemas.microsoft.com/office/drawing/2014/main" id="{DC342FE1-A8D3-D97A-7897-1647B614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AD51C-5832-4157-5DB2-D3E07EF03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97" b="1227"/>
          <a:stretch/>
        </p:blipFill>
        <p:spPr>
          <a:xfrm>
            <a:off x="642384" y="2133668"/>
            <a:ext cx="6855696" cy="5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06" y="306071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sum of all elements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36D09C-917C-C414-946C-197F52DE4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23"/>
          <a:stretch/>
        </p:blipFill>
        <p:spPr>
          <a:xfrm>
            <a:off x="825391" y="1129750"/>
            <a:ext cx="9413764" cy="970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A8EB9A-2BA9-AAC0-C269-007A7A147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5" b="60968"/>
          <a:stretch/>
        </p:blipFill>
        <p:spPr>
          <a:xfrm>
            <a:off x="825391" y="2744318"/>
            <a:ext cx="9413764" cy="1167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60CA0-BC07-21E7-961A-A0142F42B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29" b="10919"/>
          <a:stretch/>
        </p:blipFill>
        <p:spPr>
          <a:xfrm>
            <a:off x="825391" y="3790826"/>
            <a:ext cx="9413764" cy="2761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8C0076-4AEB-9CDE-7A07-0B00D51BC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03" b="2540"/>
          <a:stretch/>
        </p:blipFill>
        <p:spPr>
          <a:xfrm>
            <a:off x="825391" y="2028995"/>
            <a:ext cx="9413764" cy="511869"/>
          </a:xfrm>
          <a:prstGeom prst="rect">
            <a:avLst/>
          </a:prstGeom>
        </p:spPr>
      </p:pic>
      <p:pic>
        <p:nvPicPr>
          <p:cNvPr id="10" name="Picture 6" descr="Coding - Free computer icons">
            <a:extLst>
              <a:ext uri="{FF2B5EF4-FFF2-40B4-BE49-F238E27FC236}">
                <a16:creationId xmlns:a16="http://schemas.microsoft.com/office/drawing/2014/main" id="{F418A093-BA22-120C-0252-8BC58AD9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4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average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an array of numbers.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C2E8B-1F6E-22AB-C3C9-F61F434ED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39"/>
          <a:stretch/>
        </p:blipFill>
        <p:spPr>
          <a:xfrm>
            <a:off x="801829" y="1083709"/>
            <a:ext cx="9039934" cy="98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0A87-6B84-F096-2B84-3FECB105A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48" b="45239"/>
          <a:stretch/>
        </p:blipFill>
        <p:spPr>
          <a:xfrm>
            <a:off x="801829" y="2512227"/>
            <a:ext cx="9039934" cy="2179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9747B-F3CE-E52B-DFB0-4FAB96AE2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48" b="8128"/>
          <a:stretch/>
        </p:blipFill>
        <p:spPr>
          <a:xfrm>
            <a:off x="801829" y="4579066"/>
            <a:ext cx="9039934" cy="2133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9E180A-BC1F-C167-B57F-39E467AF8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10" b="1742"/>
          <a:stretch/>
        </p:blipFill>
        <p:spPr>
          <a:xfrm>
            <a:off x="801829" y="1973859"/>
            <a:ext cx="9039934" cy="416404"/>
          </a:xfrm>
          <a:prstGeom prst="rect">
            <a:avLst/>
          </a:prstGeom>
        </p:spPr>
      </p:pic>
      <p:pic>
        <p:nvPicPr>
          <p:cNvPr id="14" name="Picture 6" descr="Coding - Free computer icons">
            <a:extLst>
              <a:ext uri="{FF2B5EF4-FFF2-40B4-BE49-F238E27FC236}">
                <a16:creationId xmlns:a16="http://schemas.microsoft.com/office/drawing/2014/main" id="{06A4808F-1089-D2BF-BFCD-6A3FEB65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0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2BCAF-4E0F-5EB5-0F83-8A6AE50CB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185"/>
          <a:stretch/>
        </p:blipFill>
        <p:spPr>
          <a:xfrm>
            <a:off x="2906483" y="2250941"/>
            <a:ext cx="6379033" cy="265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F2314-0559-C8F4-A68F-CB1C525C7754}"/>
              </a:ext>
            </a:extLst>
          </p:cNvPr>
          <p:cNvSpPr txBox="1"/>
          <p:nvPr/>
        </p:nvSpPr>
        <p:spPr>
          <a:xfrm>
            <a:off x="2906483" y="1881391"/>
            <a:ext cx="6379033" cy="4001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Pictorial representation of important method of arrays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B0B-D6ED-98F4-B3DD-6CA242DC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71" b="22184"/>
          <a:stretch/>
        </p:blipFill>
        <p:spPr>
          <a:xfrm>
            <a:off x="2906483" y="4907281"/>
            <a:ext cx="6379033" cy="5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536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8565485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sort an array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of numbers in ascending order.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6" descr="Coding - Free computer icons">
            <a:extLst>
              <a:ext uri="{FF2B5EF4-FFF2-40B4-BE49-F238E27FC236}">
                <a16:creationId xmlns:a16="http://schemas.microsoft.com/office/drawing/2014/main" id="{1F24BD53-B73C-6076-09DC-61F67D2C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629" y="196295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CD844D-4623-D5D1-FF87-C93C4D1C6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58" y="312660"/>
            <a:ext cx="794050" cy="315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273138-47D7-6506-89AA-B1674B981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465"/>
          <a:stretch/>
        </p:blipFill>
        <p:spPr>
          <a:xfrm>
            <a:off x="827739" y="1435356"/>
            <a:ext cx="6760178" cy="1752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48C697-6D04-8273-CA9F-4EB8272AA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837" b="568"/>
          <a:stretch/>
        </p:blipFill>
        <p:spPr>
          <a:xfrm>
            <a:off x="827739" y="3551347"/>
            <a:ext cx="6760178" cy="25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92" y="303698"/>
            <a:ext cx="966994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check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if a given array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sorted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ascending order or not.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FE4A3-B2F9-D50E-A7F0-F393184DC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18"/>
          <a:stretch/>
        </p:blipFill>
        <p:spPr>
          <a:xfrm>
            <a:off x="674207" y="1082682"/>
            <a:ext cx="10184386" cy="944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56A2F2-AA4F-DAB4-D58C-9B1315027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71" b="8639"/>
          <a:stretch/>
        </p:blipFill>
        <p:spPr>
          <a:xfrm>
            <a:off x="674207" y="2584672"/>
            <a:ext cx="10184386" cy="4128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C3ABC-8981-7151-2E47-68064BE27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59" b="2187"/>
          <a:stretch/>
        </p:blipFill>
        <p:spPr>
          <a:xfrm>
            <a:off x="674207" y="1952626"/>
            <a:ext cx="10184386" cy="398816"/>
          </a:xfrm>
          <a:prstGeom prst="rect">
            <a:avLst/>
          </a:prstGeom>
        </p:spPr>
      </p:pic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3D718F1E-DB66-6E56-1D01-F3A9610C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526" y="189735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merge two arrays into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single sorted 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06BFA603-1368-D3B4-56AC-EE23A7D20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0A08B-4590-9CE3-5FC3-350E32460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334"/>
          <a:stretch/>
        </p:blipFill>
        <p:spPr>
          <a:xfrm>
            <a:off x="674207" y="1142755"/>
            <a:ext cx="8144575" cy="1584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6D379-5CC5-73F3-DE03-6635CC840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54" b="55516"/>
          <a:stretch/>
        </p:blipFill>
        <p:spPr>
          <a:xfrm>
            <a:off x="674207" y="2649504"/>
            <a:ext cx="8144575" cy="657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80CAD9-A7BC-6062-ABB4-238031D98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35" b="32153"/>
          <a:stretch/>
        </p:blipFill>
        <p:spPr>
          <a:xfrm>
            <a:off x="674206" y="3454518"/>
            <a:ext cx="8144575" cy="1359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E2826D-252C-92DA-2049-2543679D4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743" b="1592"/>
          <a:stretch/>
        </p:blipFill>
        <p:spPr>
          <a:xfrm>
            <a:off x="674206" y="4746251"/>
            <a:ext cx="8144575" cy="158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remove a specific element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from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8AA1FD26-8582-7D72-D58F-32ED0D7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04875-290D-C5D6-211A-22148CE26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941"/>
          <a:stretch/>
        </p:blipFill>
        <p:spPr>
          <a:xfrm>
            <a:off x="832855" y="1174839"/>
            <a:ext cx="7431036" cy="985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569FA-91C1-7087-7D72-076D599BC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81" b="71327"/>
          <a:stretch/>
        </p:blipFill>
        <p:spPr>
          <a:xfrm>
            <a:off x="832855" y="2057400"/>
            <a:ext cx="7431036" cy="594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1F05B-6A08-AC0E-6643-5BF93157F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25" b="532"/>
          <a:stretch/>
        </p:blipFill>
        <p:spPr>
          <a:xfrm>
            <a:off x="832855" y="2750580"/>
            <a:ext cx="7431036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second largest element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an array.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6" descr="Coding - Free computer icons">
            <a:extLst>
              <a:ext uri="{FF2B5EF4-FFF2-40B4-BE49-F238E27FC236}">
                <a16:creationId xmlns:a16="http://schemas.microsoft.com/office/drawing/2014/main" id="{E5BCE457-F58C-156C-FAE1-A3248390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670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AD0D52-8F72-9F32-23D2-E1DAB867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73" y="312660"/>
            <a:ext cx="794050" cy="315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692EBA-9A39-0B45-4C7A-2B1955D83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0598"/>
          <a:stretch/>
        </p:blipFill>
        <p:spPr>
          <a:xfrm>
            <a:off x="1126291" y="1427897"/>
            <a:ext cx="6369583" cy="854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ED0B54-0469-FAFC-BD86-09EE99CCB1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34" b="51787"/>
          <a:stretch/>
        </p:blipFill>
        <p:spPr>
          <a:xfrm>
            <a:off x="1126290" y="3256547"/>
            <a:ext cx="6369583" cy="12228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F91734-E0C9-2FFD-BE1B-E7314DAAF4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84" b="12224"/>
          <a:stretch/>
        </p:blipFill>
        <p:spPr>
          <a:xfrm>
            <a:off x="1126290" y="4432558"/>
            <a:ext cx="6369584" cy="1813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C0DDF9-C52D-CEC6-E62B-B0092F9069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318" b="-344"/>
          <a:stretch/>
        </p:blipFill>
        <p:spPr>
          <a:xfrm>
            <a:off x="1126290" y="2273735"/>
            <a:ext cx="6369587" cy="5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reverse the order of words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 given sentence.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9369A-A6A8-2550-10B6-A09309F9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58"/>
          <a:stretch/>
        </p:blipFill>
        <p:spPr>
          <a:xfrm>
            <a:off x="869980" y="1048407"/>
            <a:ext cx="7508210" cy="946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DD217-9084-DEE6-0630-805584F3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41" b="62273"/>
          <a:stretch/>
        </p:blipFill>
        <p:spPr>
          <a:xfrm>
            <a:off x="869980" y="2552040"/>
            <a:ext cx="7508210" cy="1156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A26E7-4CD6-34BE-353B-22971EF70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2" b="44847"/>
          <a:stretch/>
        </p:blipFill>
        <p:spPr>
          <a:xfrm>
            <a:off x="869980" y="3670319"/>
            <a:ext cx="7508210" cy="946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2DB299-6A12-FB33-6BEC-DE64D0E56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58" b="8000"/>
          <a:stretch/>
        </p:blipFill>
        <p:spPr>
          <a:xfrm>
            <a:off x="869980" y="4575044"/>
            <a:ext cx="7508210" cy="2064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FFA2A6-832C-6A42-3B68-7CB09EC7F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42" b="628"/>
          <a:stretch/>
        </p:blipFill>
        <p:spPr>
          <a:xfrm>
            <a:off x="869980" y="1999133"/>
            <a:ext cx="7508210" cy="428743"/>
          </a:xfrm>
          <a:prstGeom prst="rect">
            <a:avLst/>
          </a:prstGeom>
        </p:spPr>
      </p:pic>
      <p:pic>
        <p:nvPicPr>
          <p:cNvPr id="15" name="Picture 6" descr="Coding - Free computer icons">
            <a:extLst>
              <a:ext uri="{FF2B5EF4-FFF2-40B4-BE49-F238E27FC236}">
                <a16:creationId xmlns:a16="http://schemas.microsoft.com/office/drawing/2014/main" id="{D4E8B884-7B63-040D-8E1D-19663E0C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9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71" y="372102"/>
            <a:ext cx="10856570" cy="132957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longest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common prefix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among an array of strings.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18B1B2-5B92-E398-3A74-4BE9DA28A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035"/>
          <a:stretch/>
        </p:blipFill>
        <p:spPr>
          <a:xfrm>
            <a:off x="797327" y="1075895"/>
            <a:ext cx="8460973" cy="862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94A6A0-D062-2DAA-D66B-059F95A08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71" b="64183"/>
          <a:stretch/>
        </p:blipFill>
        <p:spPr>
          <a:xfrm>
            <a:off x="797327" y="2061641"/>
            <a:ext cx="8460973" cy="1097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7C4F5-2C48-4450-96D9-DC3923719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949" b="35879"/>
          <a:stretch/>
        </p:blipFill>
        <p:spPr>
          <a:xfrm>
            <a:off x="797327" y="3158920"/>
            <a:ext cx="8460973" cy="1623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98AA04-9B4E-4D2E-073A-23705825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65" b="2416"/>
          <a:stretch/>
        </p:blipFill>
        <p:spPr>
          <a:xfrm>
            <a:off x="797327" y="4781980"/>
            <a:ext cx="8460973" cy="2000250"/>
          </a:xfrm>
          <a:prstGeom prst="rect">
            <a:avLst/>
          </a:prstGeom>
        </p:spPr>
      </p:pic>
      <p:pic>
        <p:nvPicPr>
          <p:cNvPr id="14" name="Picture 6" descr="Coding - Free computer icons">
            <a:extLst>
              <a:ext uri="{FF2B5EF4-FFF2-40B4-BE49-F238E27FC236}">
                <a16:creationId xmlns:a16="http://schemas.microsoft.com/office/drawing/2014/main" id="{EFACD42C-18BB-74E4-366B-DB74AA25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131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00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07" y="312660"/>
            <a:ext cx="901843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find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intersection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two arrays.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E09AF-A24B-00DA-FF88-E928C87DC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51"/>
          <a:stretch/>
        </p:blipFill>
        <p:spPr>
          <a:xfrm>
            <a:off x="662021" y="1394451"/>
            <a:ext cx="10863276" cy="862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C32FC-7395-767E-827B-C4D1DBC23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33" b="56549"/>
          <a:stretch/>
        </p:blipFill>
        <p:spPr>
          <a:xfrm>
            <a:off x="661265" y="2924761"/>
            <a:ext cx="10863276" cy="1268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8B874-61CE-3ED5-7F35-38EF0BFB4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37" b="7866"/>
          <a:stretch/>
        </p:blipFill>
        <p:spPr>
          <a:xfrm>
            <a:off x="662021" y="4032465"/>
            <a:ext cx="10863276" cy="2384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AB358-68BB-AB8D-DFE1-AFC5DFE33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34" b="469"/>
          <a:stretch/>
        </p:blipFill>
        <p:spPr>
          <a:xfrm>
            <a:off x="662777" y="2256630"/>
            <a:ext cx="10863276" cy="407880"/>
          </a:xfrm>
          <a:prstGeom prst="rect">
            <a:avLst/>
          </a:prstGeom>
        </p:spPr>
      </p:pic>
      <p:pic>
        <p:nvPicPr>
          <p:cNvPr id="14" name="Picture 6" descr="Coding - Free computer icons">
            <a:extLst>
              <a:ext uri="{FF2B5EF4-FFF2-40B4-BE49-F238E27FC236}">
                <a16:creationId xmlns:a16="http://schemas.microsoft.com/office/drawing/2014/main" id="{FE329E32-C7DE-D53E-9378-A7D89E351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5" y="145194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D85249-A69F-337C-A2BE-33DF75684591}"/>
              </a:ext>
            </a:extLst>
          </p:cNvPr>
          <p:cNvSpPr/>
          <p:nvPr/>
        </p:nvSpPr>
        <p:spPr>
          <a:xfrm>
            <a:off x="0" y="-11574"/>
            <a:ext cx="12192000" cy="8621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312445"/>
            <a:ext cx="9944263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Write a function to calculate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Fibonacci sequence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up to a given number.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D9FC8-5753-3E8C-CEC6-BD467BC26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9" b="64857"/>
          <a:stretch/>
        </p:blipFill>
        <p:spPr>
          <a:xfrm>
            <a:off x="779297" y="1601828"/>
            <a:ext cx="8821899" cy="1331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B8753-5C82-7576-4001-75532F0E3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27" b="40265"/>
          <a:stretch/>
        </p:blipFill>
        <p:spPr>
          <a:xfrm>
            <a:off x="779297" y="2987078"/>
            <a:ext cx="8821898" cy="1471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C9B90-05D1-8B38-F3FB-59BAB51F1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11" b="26999"/>
          <a:stretch/>
        </p:blipFill>
        <p:spPr>
          <a:xfrm>
            <a:off x="779298" y="4461965"/>
            <a:ext cx="8821896" cy="810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983EF9-0B9E-ED41-8DE0-1D8047A12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83" b="676"/>
          <a:stretch/>
        </p:blipFill>
        <p:spPr>
          <a:xfrm>
            <a:off x="779297" y="5130091"/>
            <a:ext cx="8821901" cy="1582715"/>
          </a:xfrm>
          <a:prstGeom prst="rect">
            <a:avLst/>
          </a:prstGeom>
        </p:spPr>
      </p:pic>
      <p:pic>
        <p:nvPicPr>
          <p:cNvPr id="15" name="Picture 6" descr="Coding - Free computer icons">
            <a:extLst>
              <a:ext uri="{FF2B5EF4-FFF2-40B4-BE49-F238E27FC236}">
                <a16:creationId xmlns:a16="http://schemas.microsoft.com/office/drawing/2014/main" id="{2C6A2A9A-357A-47B7-8DBE-C7FE52B5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553" y="211785"/>
            <a:ext cx="548642" cy="54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25501-0BCC-E291-7523-5B0033684E67}"/>
              </a:ext>
            </a:extLst>
          </p:cNvPr>
          <p:cNvSpPr txBox="1"/>
          <p:nvPr/>
        </p:nvSpPr>
        <p:spPr>
          <a:xfrm>
            <a:off x="463838" y="1035559"/>
            <a:ext cx="11574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Fibonacci series starts with 0 and 1. Each subsequent number is the sum of the two preceding numbers.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F334-5358-5D71-1BFF-DA93216F1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87" y="323823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00+ Best Wishes For Interview - Good Luck Messages">
            <a:extLst>
              <a:ext uri="{FF2B5EF4-FFF2-40B4-BE49-F238E27FC236}">
                <a16:creationId xmlns:a16="http://schemas.microsoft.com/office/drawing/2014/main" id="{0307CCB1-51CA-1E9A-FD89-0F6FD93E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17" y="816408"/>
            <a:ext cx="6266365" cy="522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006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4C988-CC95-B744-D816-67940BE9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364" y="1757969"/>
            <a:ext cx="6116986" cy="33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74C8E4-9317-9CEA-8549-455FD90F40F4}"/>
              </a:ext>
            </a:extLst>
          </p:cNvPr>
          <p:cNvSpPr txBox="1"/>
          <p:nvPr/>
        </p:nvSpPr>
        <p:spPr>
          <a:xfrm>
            <a:off x="1167618" y="1963361"/>
            <a:ext cx="10100603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is a JavaScript library for building user interfaces.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is used to build single-page applications.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allows us to create reusable UI components.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is a tool for building UI components.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single-page applications 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A single page application is </a:t>
            </a:r>
            <a:r>
              <a:rPr lang="en-US" sz="20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a website or web application that dynamically rewrites a current web page with new data from the web server, instead of the default method of a web browser loading entire new pages</a:t>
            </a:r>
            <a:endParaRPr lang="en-US" sz="2000" dirty="0">
              <a:effectLst/>
              <a:latin typeface="Segoe UI" panose="020B0502040204020203" pitchFamily="34" charset="0"/>
              <a:ea typeface="Segoe UI" panose="020B0502040204020203" pitchFamily="34" charset="0"/>
              <a:cs typeface="Times New Roman" panose="02020603050405020304" pitchFamily="18" charset="0"/>
            </a:endParaRP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29D46-1F80-8AFD-C939-F82E4B78A3C9}"/>
              </a:ext>
            </a:extLst>
          </p:cNvPr>
          <p:cNvSpPr txBox="1"/>
          <p:nvPr/>
        </p:nvSpPr>
        <p:spPr>
          <a:xfrm>
            <a:off x="2880359" y="493434"/>
            <a:ext cx="60983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14944810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D246-F35C-4035-6C1B-6C441781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How does React Work?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E2639-206D-51C6-0C43-AD60C68E56B7}"/>
              </a:ext>
            </a:extLst>
          </p:cNvPr>
          <p:cNvSpPr txBox="1"/>
          <p:nvPr/>
        </p:nvSpPr>
        <p:spPr>
          <a:xfrm>
            <a:off x="838198" y="1690688"/>
            <a:ext cx="105156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creates a VIRTUAL DOM in memory.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Instead of manipulating the browser's DOM directly, 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creates a virtual DOM in memory, where it does all the necessary manipulating, before making the changes in the browser DOM.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only changes what needs to be changed!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finds out what changes have been made, and changes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only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what needs to be changed.</a:t>
            </a:r>
          </a:p>
        </p:txBody>
      </p:sp>
    </p:spTree>
    <p:extLst>
      <p:ext uri="{BB962C8B-B14F-4D97-AF65-F5344CB8AC3E}">
        <p14:creationId xmlns:p14="http://schemas.microsoft.com/office/powerpoint/2010/main" val="212564240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34F1-2A93-53C1-20BD-8A081E61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is JSX?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C96CE-6094-0403-E94C-79D224C15410}"/>
              </a:ext>
            </a:extLst>
          </p:cNvPr>
          <p:cNvSpPr txBox="1"/>
          <p:nvPr/>
        </p:nvSpPr>
        <p:spPr>
          <a:xfrm>
            <a:off x="838200" y="2409821"/>
            <a:ext cx="83093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JSX stands for JavaScript XML.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JSX allows us to write HTML in React.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JSX makes it easier to write and add HTML in React.</a:t>
            </a:r>
          </a:p>
          <a:p>
            <a:pPr algn="l"/>
            <a:endParaRPr lang="en-US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JSX allows us to write HTML directly within the JavaScript code.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JSX is an extension of the JavaScript language based on ES6, and is translated into regular JavaScript at runtime.</a:t>
            </a: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6856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567B008-5C32-2046-E57B-D810F518B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467" y="1035958"/>
            <a:ext cx="10072468" cy="53347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Expressions in JSX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JSX you can write expressions inside curly braces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{ 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expression can be a React variable, or property, or any other valid JavaScript expression. JSX will execute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expresssion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and return the result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Inserting a Large Block of HTML</a:t>
            </a:r>
            <a:b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write HTML on multiple lines, put the HTML inside parentheses: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One Top Level Element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HTML code must be wrapped in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top level element.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 if you like to write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two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paragraphs, you must put them inside a parent element, like a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element.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ACA7848-FD63-610D-F996-CEE8BDB6A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0"/>
            <a:ext cx="65" cy="4564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77926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17AD-E4D5-8585-4A7B-D2696CDE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fragment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449979-8BF7-4953-801F-AD311F7EE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84328"/>
            <a:ext cx="10515600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Alternatively, you can use a "fragment" to wrap multiple lines. This will prevent unnecessarily adding extra nodes to the DOM.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fragment looks like an empty HTML tag: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&lt;&gt;&lt;/&gt;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89105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5A86-21CD-5CD9-9D52-A6E9446D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React Components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E079E-7526-3A5D-99D5-ED8E6A7B4BFE}"/>
              </a:ext>
            </a:extLst>
          </p:cNvPr>
          <p:cNvSpPr txBox="1"/>
          <p:nvPr/>
        </p:nvSpPr>
        <p:spPr>
          <a:xfrm>
            <a:off x="838200" y="2409821"/>
            <a:ext cx="98532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Components are independent and reusable bits of code. They serve the same purpose as JavaScript functions, but work in isolation and return HTML.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Components come in two types, Class components and Function components, in this tutorial we will concentrate on Function components.</a:t>
            </a:r>
          </a:p>
        </p:txBody>
      </p:sp>
    </p:spTree>
    <p:extLst>
      <p:ext uri="{BB962C8B-B14F-4D97-AF65-F5344CB8AC3E}">
        <p14:creationId xmlns:p14="http://schemas.microsoft.com/office/powerpoint/2010/main" val="1201956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0606-CD45-7192-BD91-F3511B0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Class Component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0BACDB2-B7A2-5AA7-8688-24ADB8068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34181"/>
            <a:ext cx="10515600" cy="30571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class component must include the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React.Component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This statement creates an inheritance to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React.Component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and gives your component access to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React.Component's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functions.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component also requires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render()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method, this method returns HTML.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4554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BD64-4571-FF5F-D37D-9907F131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Function Component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7B3769-03F1-D62A-BE5A-9E92697B37DB}"/>
              </a:ext>
            </a:extLst>
          </p:cNvPr>
          <p:cNvSpPr txBox="1"/>
          <p:nvPr/>
        </p:nvSpPr>
        <p:spPr>
          <a:xfrm>
            <a:off x="838199" y="2271321"/>
            <a:ext cx="106269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Here is the same example as above, but created using a Function component instead.</a:t>
            </a: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Function component also returns HTML, and behaves much the same way as a Class component, but Function components can be written using much less code, are easier to understand, and will be preferred in this tutorial.</a:t>
            </a:r>
          </a:p>
        </p:txBody>
      </p:sp>
    </p:spTree>
    <p:extLst>
      <p:ext uri="{BB962C8B-B14F-4D97-AF65-F5344CB8AC3E}">
        <p14:creationId xmlns:p14="http://schemas.microsoft.com/office/powerpoint/2010/main" val="273156992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389D-1981-79A7-8ACC-74F3D8E5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Props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129BF9-2E26-F13B-E7E1-50FFDCCB5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30543"/>
            <a:ext cx="10359683" cy="2426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Components can be passed as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which stands for properties.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Props are like function arguments, and you send them into the component as attributes.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will learn more about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the next chapter.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0895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E69E-EA4D-EC90-DA75-E80BE9E2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Props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3DE2255-FA67-DA97-2BB9-3FF6FEAC0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497800"/>
            <a:ext cx="10515601" cy="129266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Props are arguments passed into React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Props are passed to components via HTML attributes.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stands for properties.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7" y="1028146"/>
            <a:ext cx="4814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object is a data type that allows you to store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key-value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pairs.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25E70AC-EF26-7C18-CDFB-F468FF45C871}"/>
              </a:ext>
            </a:extLst>
          </p:cNvPr>
          <p:cNvGraphicFramePr/>
          <p:nvPr/>
        </p:nvGraphicFramePr>
        <p:xfrm>
          <a:off x="146567" y="2206334"/>
          <a:ext cx="5360231" cy="422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0C0A35-B15B-324F-EC61-490101465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878"/>
          <a:stretch/>
        </p:blipFill>
        <p:spPr>
          <a:xfrm>
            <a:off x="5923127" y="1141598"/>
            <a:ext cx="5928874" cy="2684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2307D-C191-6B4C-0763-F4648AF591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131" b="33436"/>
          <a:stretch/>
        </p:blipFill>
        <p:spPr>
          <a:xfrm>
            <a:off x="5923127" y="3806560"/>
            <a:ext cx="5928874" cy="89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FE77FE-D283-4A91-C965-7BB15C8048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574" b="17700"/>
          <a:stretch/>
        </p:blipFill>
        <p:spPr>
          <a:xfrm>
            <a:off x="5923127" y="4685385"/>
            <a:ext cx="5928874" cy="80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20FD6-F19A-2980-3E78-12CA6084D1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4900" b="283"/>
          <a:stretch/>
        </p:blipFill>
        <p:spPr>
          <a:xfrm>
            <a:off x="5923127" y="5470935"/>
            <a:ext cx="5928874" cy="809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Graphic spid="15" grpId="0">
        <p:bldAsOne/>
      </p:bldGraphic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E025-B28F-3187-DA61-656FE197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React Events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DE4E8D-6993-E2F1-440D-546510FD5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29" y="4714938"/>
            <a:ext cx="10085362" cy="17779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42830" tIns="179331" rIns="-142830" bIns="17933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Just like HTML DOM events, React can perform actions based on user 	events.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React has the same events as HTML: click, change, mouseover etc.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72766D6-FBE7-4A25-8E69-CF2422016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415" y="1517206"/>
            <a:ext cx="9917723" cy="32572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Adding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events are written in camelCase syntax: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instead of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event handlers are written inside curly braces: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={shoot}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 instead of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="shoot()"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1647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1142-02FA-036D-F9B8-DB19E9EAC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List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8BF401A-043B-A25A-0E4E-885D9712D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2879822"/>
            <a:ext cx="10515601" cy="132343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 with some type of loop.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JavaScript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map()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array method is generally the preferred method.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987678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B800-A2FF-49BC-1FC2-89479186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Keys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06C83-2C57-C83F-25BD-B3E9CF3ECC65}"/>
              </a:ext>
            </a:extLst>
          </p:cNvPr>
          <p:cNvSpPr txBox="1"/>
          <p:nvPr/>
        </p:nvSpPr>
        <p:spPr>
          <a:xfrm>
            <a:off x="838199" y="2548320"/>
            <a:ext cx="105155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Keys allow React to keep track of elements. This way, if an item is updated or removed, only that item will be re-rendered instead of the entire list.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Keys need to be unique to each sibling. But they can be duplicated globally.</a:t>
            </a:r>
          </a:p>
        </p:txBody>
      </p:sp>
    </p:spTree>
    <p:extLst>
      <p:ext uri="{BB962C8B-B14F-4D97-AF65-F5344CB8AC3E}">
        <p14:creationId xmlns:p14="http://schemas.microsoft.com/office/powerpoint/2010/main" val="312036722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D056-B3E9-271F-0408-5EC328CE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D5846-640C-5F45-A3E5-284BBE0A8BAD}"/>
              </a:ext>
            </a:extLst>
          </p:cNvPr>
          <p:cNvSpPr txBox="1"/>
          <p:nvPr/>
        </p:nvSpPr>
        <p:spPr>
          <a:xfrm>
            <a:off x="838199" y="2963818"/>
            <a:ext cx="10515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Sass is a CSS pre-processor.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Sass files are executed on the server and sends CSS to the browser.</a:t>
            </a:r>
          </a:p>
        </p:txBody>
      </p:sp>
    </p:spTree>
    <p:extLst>
      <p:ext uri="{BB962C8B-B14F-4D97-AF65-F5344CB8AC3E}">
        <p14:creationId xmlns:p14="http://schemas.microsoft.com/office/powerpoint/2010/main" val="295555402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AD10-40F6-EE63-5354-42EBA3C7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React Hooks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7D42AA8-7EDB-8FC7-B557-91F3E1ED4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212" y="2121843"/>
            <a:ext cx="10270588" cy="2516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42830" tIns="179331" rIns="-142830" bIns="17933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Hooks were added to React in version 16.8.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Hooks allow function components to have access to state and other React features. Because of this, class components are generally no longer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Although Hooks generally replace class components, there are no plans to remove classes from React.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8A43735-C693-2871-5672-CB335B661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629065"/>
            <a:ext cx="9436879" cy="15336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What is a Hook?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Hooks allow us to "hook" into React features such as state and lifecycle methods.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50866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767B-6418-C1B3-DD1D-E3765D7B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Hook Rules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25EDF-8D86-4487-DBE9-E192DDDD548C}"/>
              </a:ext>
            </a:extLst>
          </p:cNvPr>
          <p:cNvSpPr txBox="1"/>
          <p:nvPr/>
        </p:nvSpPr>
        <p:spPr>
          <a:xfrm>
            <a:off x="838200" y="2271321"/>
            <a:ext cx="10515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3 rules for hooks:</a:t>
            </a:r>
          </a:p>
          <a:p>
            <a:pPr algn="l"/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Hooks can only be called inside React function components.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Hooks can only be called at the top level of a component.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Hooks cannot be conditional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Note: Hooks will not work in React class components.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--If you have stateful logic that needs to be reused in several components, you can build your own custom Hooks.</a:t>
            </a:r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50969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48AD-E6B6-7743-8864-81BFB405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useState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723C7E1-E7A4-64CC-944D-A260AE07B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84141"/>
            <a:ext cx="11225189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React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Hook allows us to track state in a function component.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State generally refers to data or properties that need to be tracking in an application.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595759-7A82-6018-884E-7E4391D34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354758"/>
            <a:ext cx="9965788" cy="30418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Initialize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useState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DC143C"/>
              </a:solidFill>
              <a:effectLst/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 initialize our state by calling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our function component.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accepts an initial state and returns two values: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current state.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function that updates the state.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807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58F5-ADA9-FC27-B1DB-8A819EBC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Can State Hold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E5A1BC2-1DE2-24BA-27F9-8C8AE27B6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78893"/>
            <a:ext cx="9923585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first value,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is our current state.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second value,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setColor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is the function that is used to update our state.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72AA64-22F6-0113-4609-1C3EE2AA3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307694"/>
            <a:ext cx="105156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Hook can be used to keep track of strings, numbers,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booleans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arrays, objects, and any combination of these!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 could create multiple state Hooks to track individual values.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2892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67D5-7D1D-46C9-EFEB-C9705F2BF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43B2724-8E0C-30D6-A0ED-1DC5A4298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97668"/>
            <a:ext cx="10837985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Hook allows you to perform side effects in your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Some examples of side effects are: fetching data, directly updating the DOM, and timers.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accepts two arguments. The second argument is optional.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(&lt;function&gt;, &lt;dependency&gt;)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991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A48C043-09BC-283A-206E-CD8ECDB6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28" y="2290003"/>
            <a:ext cx="10889343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But wait!! It keeps counting even though it should only count once!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runs on every render. That means that when the count changes, a render happens, which then triggers another effect.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is not what we want. There are several ways to control when side effects run.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 should always include the second parameter which accepts an array. We can optionally pass dependencies to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this array.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7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6D1E82-D5FB-4650-A992-726840062130}"/>
              </a:ext>
            </a:extLst>
          </p:cNvPr>
          <p:cNvSpPr/>
          <p:nvPr/>
        </p:nvSpPr>
        <p:spPr>
          <a:xfrm>
            <a:off x="1027521" y="-21772"/>
            <a:ext cx="10388339" cy="8648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Chapters</a:t>
            </a:r>
          </a:p>
        </p:txBody>
      </p:sp>
      <p:pic>
        <p:nvPicPr>
          <p:cNvPr id="3" name="Graphic 2" descr="Building Brick Wall with solid fill">
            <a:extLst>
              <a:ext uri="{FF2B5EF4-FFF2-40B4-BE49-F238E27FC236}">
                <a16:creationId xmlns:a16="http://schemas.microsoft.com/office/drawing/2014/main" id="{2A81DC6E-8281-557E-4110-F466699B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0266" y="-71362"/>
            <a:ext cx="914400" cy="9144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19A511A-ED03-AEE7-2EB8-E99EE6CF55F5}"/>
              </a:ext>
            </a:extLst>
          </p:cNvPr>
          <p:cNvGraphicFramePr/>
          <p:nvPr/>
        </p:nvGraphicFramePr>
        <p:xfrm>
          <a:off x="-341454" y="1176866"/>
          <a:ext cx="45389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5329A0-F343-67F0-B0F6-89791434D636}"/>
              </a:ext>
            </a:extLst>
          </p:cNvPr>
          <p:cNvGraphicFramePr/>
          <p:nvPr/>
        </p:nvGraphicFramePr>
        <p:xfrm>
          <a:off x="3511076" y="1176865"/>
          <a:ext cx="45389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01D37FA-6DF7-BB70-5A30-F9EFF5B5BE39}"/>
              </a:ext>
            </a:extLst>
          </p:cNvPr>
          <p:cNvGraphicFramePr/>
          <p:nvPr/>
        </p:nvGraphicFramePr>
        <p:xfrm>
          <a:off x="8049996" y="892628"/>
          <a:ext cx="3649329" cy="2697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401743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258530-A145-0795-9413-D51BC01DC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03" b="-722"/>
          <a:stretch/>
        </p:blipFill>
        <p:spPr>
          <a:xfrm>
            <a:off x="4989530" y="6155166"/>
            <a:ext cx="6616395" cy="606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427A-1E00-53F1-2BC3-B80BD30CA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10" b="10198"/>
          <a:stretch/>
        </p:blipFill>
        <p:spPr>
          <a:xfrm>
            <a:off x="4985875" y="5160960"/>
            <a:ext cx="6616395" cy="1147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Scope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234527" y="1005395"/>
            <a:ext cx="4417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Scope determines where variables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defined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where they can be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accessed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1453F-175D-FA15-F3C8-B4C465298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57" y="262590"/>
            <a:ext cx="794050" cy="315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730F9-AC2F-C90E-7C3E-3525A3593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4" b="78947"/>
          <a:stretch/>
        </p:blipFill>
        <p:spPr>
          <a:xfrm>
            <a:off x="4985875" y="1005395"/>
            <a:ext cx="6616395" cy="1340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EE6D84-CF40-D163-A49D-7B499C3C6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60" b="25871"/>
          <a:stretch/>
        </p:blipFill>
        <p:spPr>
          <a:xfrm>
            <a:off x="4989456" y="4098395"/>
            <a:ext cx="6616395" cy="1340624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132307D7-B054-8B6B-D74F-DD609C2D2686}"/>
              </a:ext>
            </a:extLst>
          </p:cNvPr>
          <p:cNvSpPr/>
          <p:nvPr/>
        </p:nvSpPr>
        <p:spPr>
          <a:xfrm>
            <a:off x="443075" y="1651726"/>
            <a:ext cx="4546380" cy="494814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5EB6FBF-E0F2-F23D-28F3-2235118D0438}"/>
              </a:ext>
            </a:extLst>
          </p:cNvPr>
          <p:cNvSpPr/>
          <p:nvPr/>
        </p:nvSpPr>
        <p:spPr>
          <a:xfrm>
            <a:off x="2935705" y="2667678"/>
            <a:ext cx="2116307" cy="329998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4C6D0E-A973-AFBD-3C68-0FE34A405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875" y="2247773"/>
            <a:ext cx="6616395" cy="1045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33E790-147D-BD3A-676B-783F2D57A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874" y="3162001"/>
            <a:ext cx="6616396" cy="10676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07F1C9F-B228-A006-9AD5-C777DFAE7752}"/>
              </a:ext>
            </a:extLst>
          </p:cNvPr>
          <p:cNvSpPr txBox="1"/>
          <p:nvPr/>
        </p:nvSpPr>
        <p:spPr>
          <a:xfrm>
            <a:off x="380518" y="3765538"/>
            <a:ext cx="95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Global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22B66D-98EE-10AC-D825-BB0E68244F73}"/>
              </a:ext>
            </a:extLst>
          </p:cNvPr>
          <p:cNvSpPr txBox="1"/>
          <p:nvPr/>
        </p:nvSpPr>
        <p:spPr>
          <a:xfrm>
            <a:off x="2744736" y="3765538"/>
            <a:ext cx="125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401F3072-9FD7-4BC6-2006-F00483AD20F9}"/>
              </a:ext>
            </a:extLst>
          </p:cNvPr>
          <p:cNvSpPr/>
          <p:nvPr/>
        </p:nvSpPr>
        <p:spPr>
          <a:xfrm>
            <a:off x="4332988" y="3564119"/>
            <a:ext cx="1113316" cy="146472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29155-5B33-A339-E3BF-CEF5784D3DCA}"/>
              </a:ext>
            </a:extLst>
          </p:cNvPr>
          <p:cNvSpPr txBox="1"/>
          <p:nvPr/>
        </p:nvSpPr>
        <p:spPr>
          <a:xfrm>
            <a:off x="4142019" y="3769859"/>
            <a:ext cx="125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Block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88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2" grpId="0" animBg="1"/>
      <p:bldP spid="29" grpId="0"/>
      <p:bldP spid="30" grpId="0"/>
      <p:bldP spid="23" grpId="0" animBg="1"/>
      <p:bldP spid="31" grpId="0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061ED8F-63AA-E8DD-E5E6-7645AFD7E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81" y="2200485"/>
            <a:ext cx="10053711" cy="24570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React Context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Context is a way to manage state globally.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can be used together with the 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Hook to share state between deeply nested components more easily than with 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alone.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12258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C8DC-9740-1E3B-D150-D1F282F4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useRef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B290437-F5F9-C1E8-872D-1F7227253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65" y="2106859"/>
            <a:ext cx="10802261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Hook allows you to persist values between renders.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can be used to store a mutable value that does not cause a re-render when updated.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can be used to access a DOM element directly.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D9EF64-A5FB-27C0-D06C-C017D0964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246106"/>
            <a:ext cx="10303412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only returns one item. It returns an Object called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we initialize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we set the initial value: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(0)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attribute to an element to access it directly in the DOM.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375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84DC-D518-983D-0EAB-0BB349AF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useReducer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916B785-BFBD-F44B-D382-055D9EFA4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52" y="1621621"/>
            <a:ext cx="9889588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Hook is similar to the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Hook.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allows for custom state logic.</a:t>
            </a:r>
          </a:p>
          <a:p>
            <a:pPr algn="l"/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is just the logic to keep track of the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todo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complete status.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CD6FE9-7724-BB01-9431-E24BE727A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52" y="3591550"/>
            <a:ext cx="10636348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useReducer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Hook accepts two arguments.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useReducer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(&lt;reducer&gt;,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initialState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 contains your custom state logic and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be a simple value but generally will contain an object.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Hook returns the current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a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method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Here is an example of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a counter app: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6952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D573D0A-7460-967C-6E35-473CC1450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63" y="721788"/>
            <a:ext cx="8868507" cy="10392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42830" tIns="179331" rIns="-142830" bIns="17933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React Custom Hooks</a:t>
            </a:r>
          </a:p>
          <a:p>
            <a:pPr marL="0" marR="0" lvl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dirty="0">
                <a:solidFill>
                  <a:srgbClr val="FFFFFF"/>
                </a:solidFill>
                <a:latin typeface="Source Sans Pro" panose="020B0503030403020204" pitchFamily="34" charset="0"/>
              </a:rPr>
              <a:t>❮ </a:t>
            </a:r>
            <a:r>
              <a:rPr lang="en-US" altLang="en-US" sz="1300" dirty="0" err="1">
                <a:solidFill>
                  <a:srgbClr val="FFFFFF"/>
                </a:solidFill>
                <a:latin typeface="Source Sans Pro" panose="020B0503030403020204" pitchFamily="34" charset="0"/>
              </a:rPr>
              <a:t>Previ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8B0CA-8E41-472C-0AA8-DCE6D5A1F3A4}"/>
              </a:ext>
            </a:extLst>
          </p:cNvPr>
          <p:cNvSpPr txBox="1"/>
          <p:nvPr/>
        </p:nvSpPr>
        <p:spPr>
          <a:xfrm>
            <a:off x="1246163" y="2381876"/>
            <a:ext cx="97207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Hooks are reusable functions.</a:t>
            </a:r>
            <a:endParaRPr lang="en-US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you have component logic that needs to be used by multiple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components, we can extract that logic to a custom Hook.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2952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126CA-3869-771B-DF25-C70AD76EEC74}"/>
              </a:ext>
            </a:extLst>
          </p:cNvPr>
          <p:cNvSpPr txBox="1"/>
          <p:nvPr/>
        </p:nvSpPr>
        <p:spPr>
          <a:xfrm>
            <a:off x="365760" y="511801"/>
            <a:ext cx="1146516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				</a:t>
            </a:r>
            <a:r>
              <a:rPr lang="en-US" sz="2800" b="1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Self Intro</a:t>
            </a:r>
            <a:endParaRPr lang="en-US" sz="2000" dirty="0">
              <a:solidFill>
                <a:srgbClr val="343434"/>
              </a:solidFill>
              <a:latin typeface="roboto" panose="02000000000000000000" pitchFamily="2" charset="0"/>
            </a:endParaRPr>
          </a:p>
          <a:p>
            <a:pPr algn="just"/>
            <a:endParaRPr lang="en-US" sz="2000" b="0" i="0" dirty="0">
              <a:solidFill>
                <a:srgbClr val="343434"/>
              </a:solidFill>
              <a:effectLst/>
              <a:latin typeface="roboto" panose="02000000000000000000" pitchFamily="2" charset="0"/>
            </a:endParaRPr>
          </a:p>
          <a:p>
            <a:pPr algn="just"/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I am Ramachandran,  a TN. Regarding my work profile </a:t>
            </a:r>
            <a:r>
              <a:rPr lang="en-US" sz="2000" b="0" i="0" dirty="0" err="1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am having a total of 4.4 </a:t>
            </a:r>
            <a:r>
              <a:rPr lang="en-US" sz="2000" b="0" i="0" dirty="0" err="1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yr</a:t>
            </a:r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experience in </a:t>
            </a:r>
            <a:r>
              <a:rPr lang="en-US" sz="2000" b="0" i="0" dirty="0" err="1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ui</a:t>
            </a:r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development and manual testing. I have been working at </a:t>
            </a:r>
            <a:r>
              <a:rPr lang="en-US" sz="2000" b="0" i="0" dirty="0" err="1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Skoruz</a:t>
            </a:r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as Software engineer from June 2019 web applications. From where </a:t>
            </a:r>
            <a:r>
              <a:rPr lang="en-US" sz="2000" b="0" i="0" dirty="0" err="1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got exposure to complete software life cycle starting from requirement gathering till delivery with minimal time and team size, without compromising quality through agile as well as scrum methodologies. </a:t>
            </a:r>
          </a:p>
          <a:p>
            <a:pPr algn="just"/>
            <a:endParaRPr lang="en-US" sz="2000" dirty="0">
              <a:solidFill>
                <a:srgbClr val="343434"/>
              </a:solidFill>
              <a:latin typeface="roboto" panose="02000000000000000000" pitchFamily="2" charset="0"/>
            </a:endParaRPr>
          </a:p>
          <a:p>
            <a:pPr algn="just"/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Moreover, </a:t>
            </a:r>
            <a:r>
              <a:rPr lang="en-US" sz="2000" b="0" i="0" dirty="0" err="1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have basic knowledge in hybrid app development using React Native, Angular.</a:t>
            </a:r>
          </a:p>
          <a:p>
            <a:pPr algn="just"/>
            <a:endParaRPr lang="en-US" sz="2000" b="0" i="0" dirty="0">
              <a:solidFill>
                <a:srgbClr val="343434"/>
              </a:solidFill>
              <a:effectLst/>
              <a:latin typeface="roboto" panose="02000000000000000000" pitchFamily="2" charset="0"/>
            </a:endParaRPr>
          </a:p>
          <a:p>
            <a:pPr algn="just"/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About my strengths, I’m flexible and adoptable towards my work and enthusiasm to learn new things.</a:t>
            </a:r>
          </a:p>
          <a:p>
            <a:pPr algn="just"/>
            <a:endParaRPr lang="en-US" sz="2000" b="0" i="0" dirty="0">
              <a:solidFill>
                <a:srgbClr val="343434"/>
              </a:solidFill>
              <a:effectLst/>
              <a:latin typeface="roboto" panose="02000000000000000000" pitchFamily="2" charset="0"/>
            </a:endParaRPr>
          </a:p>
          <a:p>
            <a:pPr algn="just"/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I’m a hard worker and </a:t>
            </a:r>
            <a:r>
              <a:rPr lang="en-US" sz="2000" b="0" i="0" dirty="0" err="1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work smart. With respect to weakness, shyness was the one </a:t>
            </a:r>
            <a:r>
              <a:rPr lang="en-US" sz="2000" b="0" i="0" dirty="0" err="1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faced earlier and now </a:t>
            </a:r>
            <a:r>
              <a:rPr lang="en-US" sz="2000" b="0" i="0" dirty="0" err="1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sz="2000" b="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 was able to overcome it with confidence and passion towards work.</a:t>
            </a:r>
          </a:p>
        </p:txBody>
      </p:sp>
    </p:spTree>
    <p:extLst>
      <p:ext uri="{BB962C8B-B14F-4D97-AF65-F5344CB8AC3E}">
        <p14:creationId xmlns:p14="http://schemas.microsoft.com/office/powerpoint/2010/main" val="1336829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454B5F-859D-922D-6251-8C16A2F68238}"/>
              </a:ext>
            </a:extLst>
          </p:cNvPr>
          <p:cNvSpPr txBox="1"/>
          <p:nvPr/>
        </p:nvSpPr>
        <p:spPr>
          <a:xfrm>
            <a:off x="838199" y="1074509"/>
            <a:ext cx="111052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E31"/>
                </a:solidFill>
                <a:effectLst/>
                <a:latin typeface="Nunito Sans" panose="00000500000000000000" pitchFamily="2" charset="0"/>
              </a:rPr>
              <a:t>Work with other developer to design and build software applications to function across multiple platforms.</a:t>
            </a:r>
          </a:p>
          <a:p>
            <a:pPr algn="l"/>
            <a:endParaRPr lang="en-US" sz="2000" b="0" i="0" dirty="0">
              <a:solidFill>
                <a:srgbClr val="2C2E31"/>
              </a:solidFill>
              <a:effectLst/>
              <a:latin typeface="Nunito Sans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E31"/>
                </a:solidFill>
                <a:effectLst/>
                <a:latin typeface="Nunito Sans" panose="00000500000000000000" pitchFamily="2" charset="0"/>
              </a:rPr>
              <a:t>Maintain and improve the website by developing new user-facing and mobile-based features.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C2E31"/>
              </a:solidFill>
              <a:effectLst/>
              <a:latin typeface="Nunito Sans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E31"/>
                </a:solidFill>
                <a:effectLst/>
                <a:latin typeface="Nunito Sans" panose="00000500000000000000" pitchFamily="2" charset="0"/>
              </a:rPr>
              <a:t>Build reusable code and libraries for future use.</a:t>
            </a:r>
          </a:p>
          <a:p>
            <a:pPr algn="l"/>
            <a:endParaRPr lang="en-US" sz="2000" dirty="0">
              <a:solidFill>
                <a:srgbClr val="2C3241"/>
              </a:solidFill>
              <a:latin typeface="Work Sans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E31"/>
                </a:solidFill>
                <a:effectLst/>
                <a:latin typeface="Nunito Sans" panose="00000500000000000000" pitchFamily="2" charset="0"/>
              </a:rPr>
              <a:t>Assure that all user input is validated before submitting to the back-end.</a:t>
            </a:r>
          </a:p>
          <a:p>
            <a:pPr algn="l"/>
            <a:endParaRPr lang="en-US" sz="2000" b="0" i="0" dirty="0">
              <a:solidFill>
                <a:srgbClr val="2C2E31"/>
              </a:solidFill>
              <a:effectLst/>
              <a:latin typeface="Nunito Sa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E31"/>
                </a:solidFill>
                <a:effectLst/>
                <a:latin typeface="Nunito Sans" panose="00000500000000000000" pitchFamily="2" charset="0"/>
              </a:rPr>
              <a:t>Optimize application for maximum speed and scalability.</a:t>
            </a:r>
            <a:br>
              <a:rPr lang="en-US" sz="2000" b="0" i="0" dirty="0">
                <a:solidFill>
                  <a:srgbClr val="2C2E31"/>
                </a:solidFill>
                <a:effectLst/>
                <a:latin typeface="Nunito Sans" panose="00000500000000000000" pitchFamily="2" charset="0"/>
              </a:rPr>
            </a:br>
            <a:endParaRPr lang="en-US" sz="2000" b="0" i="0" dirty="0">
              <a:solidFill>
                <a:srgbClr val="2C2E31"/>
              </a:solidFill>
              <a:effectLst/>
              <a:latin typeface="Nunito Sa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3241"/>
                </a:solidFill>
                <a:effectLst/>
                <a:latin typeface="Work Sans" pitchFamily="2" charset="0"/>
              </a:rPr>
              <a:t>Use analytics to test client enjoyment.</a:t>
            </a:r>
          </a:p>
          <a:p>
            <a:endParaRPr lang="en-US" sz="2000" dirty="0">
              <a:solidFill>
                <a:srgbClr val="2C3241"/>
              </a:solidFill>
              <a:latin typeface="Work Sans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E31"/>
                </a:solidFill>
                <a:effectLst/>
                <a:latin typeface="Nunito Sans" panose="00000500000000000000" pitchFamily="2" charset="0"/>
              </a:rPr>
              <a:t>Validate the technical feasibility of UI/UX designs and </a:t>
            </a:r>
            <a:r>
              <a:rPr lang="en-US" sz="2000" b="0" i="0" dirty="0">
                <a:solidFill>
                  <a:srgbClr val="2C3241"/>
                </a:solidFill>
                <a:effectLst/>
                <a:latin typeface="Work Sans" pitchFamily="2" charset="0"/>
              </a:rPr>
              <a:t>Plan the layout of the website</a:t>
            </a:r>
            <a:r>
              <a:rPr lang="en-US" sz="2000" b="0" i="0" dirty="0">
                <a:solidFill>
                  <a:srgbClr val="2C2E31"/>
                </a:solidFill>
                <a:effectLst/>
                <a:latin typeface="Nunito Sans" panose="00000500000000000000" pitchFamily="2" charset="0"/>
              </a:rPr>
              <a:t>.</a:t>
            </a:r>
            <a:r>
              <a:rPr lang="en-US" sz="2000" b="0" i="0" dirty="0">
                <a:solidFill>
                  <a:srgbClr val="2C3241"/>
                </a:solidFill>
                <a:effectLst/>
                <a:latin typeface="Work Sans" pitchFamily="2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C3241"/>
              </a:solidFill>
              <a:latin typeface="Work Sans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3241"/>
                </a:solidFill>
                <a:effectLst/>
                <a:latin typeface="Work Sans" pitchFamily="2" charset="0"/>
              </a:rPr>
              <a:t>Closely working with designer and following the design perspectives.</a:t>
            </a:r>
            <a:endParaRPr lang="en-US" sz="2000" b="0" i="0" dirty="0">
              <a:solidFill>
                <a:srgbClr val="2C2E31"/>
              </a:solidFill>
              <a:effectLst/>
              <a:latin typeface="Nunito Sa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C2E31"/>
              </a:solidFill>
              <a:effectLst/>
              <a:latin typeface="Nunito Sans" panose="00000500000000000000" pitchFamily="2" charset="0"/>
            </a:endParaRPr>
          </a:p>
          <a:p>
            <a:pPr algn="l"/>
            <a:endParaRPr lang="en-US" sz="2000" b="0" i="0" dirty="0">
              <a:solidFill>
                <a:srgbClr val="2C2E31"/>
              </a:solidFill>
              <a:effectLst/>
              <a:latin typeface="Nunito Sa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D7754C-263E-5414-C405-0A21BCD1722D}"/>
              </a:ext>
            </a:extLst>
          </p:cNvPr>
          <p:cNvSpPr txBox="1"/>
          <p:nvPr/>
        </p:nvSpPr>
        <p:spPr>
          <a:xfrm>
            <a:off x="838199" y="323974"/>
            <a:ext cx="10345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rgbClr val="2C3241"/>
                </a:solidFill>
                <a:effectLst/>
                <a:latin typeface="Work Sans" pitchFamily="2" charset="0"/>
              </a:rPr>
              <a:t>UI Developer Responsibilities:</a:t>
            </a:r>
          </a:p>
        </p:txBody>
      </p:sp>
    </p:spTree>
    <p:extLst>
      <p:ext uri="{BB962C8B-B14F-4D97-AF65-F5344CB8AC3E}">
        <p14:creationId xmlns:p14="http://schemas.microsoft.com/office/powerpoint/2010/main" val="141351066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16B273-4826-9F05-3070-F12E68698D75}"/>
              </a:ext>
            </a:extLst>
          </p:cNvPr>
          <p:cNvSpPr txBox="1"/>
          <p:nvPr/>
        </p:nvSpPr>
        <p:spPr>
          <a:xfrm>
            <a:off x="1179341" y="1433060"/>
            <a:ext cx="98333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C3241"/>
                </a:solidFill>
                <a:effectLst/>
                <a:latin typeface="Work Sans" pitchFamily="2" charset="0"/>
              </a:rPr>
              <a:t>UI Developer Requirements:</a:t>
            </a:r>
          </a:p>
          <a:p>
            <a:pPr algn="l"/>
            <a:endParaRPr lang="en-US" sz="2800" b="1" i="0" dirty="0">
              <a:solidFill>
                <a:srgbClr val="2C3241"/>
              </a:solidFill>
              <a:effectLst/>
              <a:latin typeface="Work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C3241"/>
                </a:solidFill>
                <a:effectLst/>
                <a:latin typeface="Work Sans" pitchFamily="2" charset="0"/>
              </a:rPr>
              <a:t>Proficiency in HTML, JavaScript, jQuery, and CSS.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C3241"/>
              </a:solidFill>
              <a:effectLst/>
              <a:latin typeface="Work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C3241"/>
                </a:solidFill>
                <a:effectLst/>
                <a:latin typeface="Work Sans" pitchFamily="2" charset="0"/>
              </a:rPr>
              <a:t>Knowledge of Adobe Illustrator.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C3241"/>
              </a:solidFill>
              <a:effectLst/>
              <a:latin typeface="Work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C3241"/>
                </a:solidFill>
                <a:effectLst/>
                <a:latin typeface="Work Sans" pitchFamily="2" charset="0"/>
              </a:rPr>
              <a:t>.Understanding of key 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68875845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E1E03D-A904-B365-071D-D238D4A247D3}"/>
              </a:ext>
            </a:extLst>
          </p:cNvPr>
          <p:cNvSpPr txBox="1"/>
          <p:nvPr/>
        </p:nvSpPr>
        <p:spPr>
          <a:xfrm>
            <a:off x="1059542" y="795048"/>
            <a:ext cx="6096000" cy="1089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https://www.algochurn.com/frontend/transfer-list</a:t>
            </a:r>
            <a:endParaRPr lang="en-US" dirty="0"/>
          </a:p>
          <a:p>
            <a:r>
              <a:rPr lang="en-US" dirty="0">
                <a:hlinkClick r:id="rId3"/>
              </a:rPr>
              <a:t>https://www.algochurn.com/frontend/command-palette</a:t>
            </a:r>
            <a:endParaRPr lang="en-US" dirty="0"/>
          </a:p>
          <a:p>
            <a:r>
              <a:rPr lang="en-US" dirty="0">
                <a:hlinkClick r:id="rId4"/>
              </a:rPr>
              <a:t>https://www.algochurn.com/frontend/toasts-and-notifications</a:t>
            </a:r>
            <a:endParaRPr lang="en-US" dirty="0"/>
          </a:p>
          <a:p>
            <a:r>
              <a:rPr lang="en-US" dirty="0">
                <a:hlinkClick r:id="rId5"/>
              </a:rPr>
              <a:t>https://www.algochurn.com/frontend/insert-text-in-document</a:t>
            </a:r>
            <a:endParaRPr lang="en-US" dirty="0"/>
          </a:p>
          <a:p>
            <a:r>
              <a:rPr lang="en-US" dirty="0">
                <a:hlinkClick r:id="rId6"/>
              </a:rPr>
              <a:t>https://www.algochurn.com/frontend/link-previewer</a:t>
            </a:r>
            <a:endParaRPr lang="en-US" dirty="0"/>
          </a:p>
          <a:p>
            <a:r>
              <a:rPr lang="en-US" dirty="0">
                <a:hlinkClick r:id="rId7"/>
              </a:rPr>
              <a:t>https://www.algochurn.com/frontend/countdown-timer</a:t>
            </a:r>
            <a:endParaRPr lang="en-US" dirty="0"/>
          </a:p>
          <a:p>
            <a:r>
              <a:rPr lang="en-US" dirty="0">
                <a:hlinkClick r:id="rId8"/>
              </a:rPr>
              <a:t>https://www.algochurn.com/frontend/select-all-checkboxes</a:t>
            </a:r>
            <a:endParaRPr lang="en-US" dirty="0"/>
          </a:p>
          <a:p>
            <a:r>
              <a:rPr lang="en-US" dirty="0">
                <a:hlinkClick r:id="rId9"/>
              </a:rPr>
              <a:t>https://www.algochurn.com/frontend/form-validation</a:t>
            </a:r>
            <a:endParaRPr lang="en-US" dirty="0"/>
          </a:p>
          <a:p>
            <a:r>
              <a:rPr lang="en-US" dirty="0">
                <a:hlinkClick r:id="rId10"/>
              </a:rPr>
              <a:t>https://www.algochurn.com/frontend/job-feed</a:t>
            </a:r>
            <a:endParaRPr lang="en-US" dirty="0"/>
          </a:p>
          <a:p>
            <a:r>
              <a:rPr lang="en-US" dirty="0">
                <a:hlinkClick r:id="rId11"/>
              </a:rPr>
              <a:t>https://www.algochurn.com/frontend/implement-currying</a:t>
            </a:r>
            <a:endParaRPr lang="en-US" dirty="0"/>
          </a:p>
          <a:p>
            <a:r>
              <a:rPr lang="en-US" dirty="0">
                <a:hlinkClick r:id="rId12"/>
              </a:rPr>
              <a:t>https://www.algochurn.com/frontend/multiple-filters</a:t>
            </a:r>
            <a:endParaRPr lang="en-US" dirty="0"/>
          </a:p>
          <a:p>
            <a:r>
              <a:rPr lang="en-US" dirty="0">
                <a:hlinkClick r:id="rId13"/>
              </a:rPr>
              <a:t>https://www.algochurn.com/frontend/flatten-a-nested-object</a:t>
            </a:r>
            <a:endParaRPr lang="en-US" dirty="0"/>
          </a:p>
          <a:p>
            <a:r>
              <a:rPr lang="en-US" dirty="0">
                <a:hlinkClick r:id="rId14"/>
              </a:rPr>
              <a:t>https://www.algochurn.com/frontend/lightbox-gallary</a:t>
            </a:r>
            <a:endParaRPr lang="en-US" dirty="0"/>
          </a:p>
          <a:p>
            <a:r>
              <a:rPr lang="en-US" dirty="0">
                <a:hlinkClick r:id="rId15"/>
              </a:rPr>
              <a:t>https://www.algochurn.com/frontend/guess-the-output-ii</a:t>
            </a:r>
            <a:endParaRPr lang="en-US" dirty="0"/>
          </a:p>
          <a:p>
            <a:r>
              <a:rPr lang="en-US" dirty="0">
                <a:hlinkClick r:id="rId16"/>
              </a:rPr>
              <a:t>https://www.algochurn.com/frontend/memoization</a:t>
            </a:r>
            <a:endParaRPr lang="en-US" dirty="0"/>
          </a:p>
          <a:p>
            <a:r>
              <a:rPr lang="en-US" dirty="0">
                <a:hlinkClick r:id="rId17"/>
              </a:rPr>
              <a:t>https://www.algochurn.com/frontend/full-screen-modal</a:t>
            </a:r>
            <a:endParaRPr lang="en-US" dirty="0"/>
          </a:p>
          <a:p>
            <a:r>
              <a:rPr lang="en-US" dirty="0">
                <a:hlinkClick r:id="rId18"/>
              </a:rPr>
              <a:t>https://www.algochurn.com/frontend/guess-the-output-i</a:t>
            </a:r>
            <a:endParaRPr lang="en-US" dirty="0"/>
          </a:p>
          <a:p>
            <a:r>
              <a:rPr lang="en-US" dirty="0">
                <a:hlinkClick r:id="rId19"/>
              </a:rPr>
              <a:t>https://www.algochurn.com/frontend/infinite-autoplay-slider</a:t>
            </a:r>
            <a:endParaRPr lang="en-US" dirty="0"/>
          </a:p>
          <a:p>
            <a:r>
              <a:rPr lang="en-US" dirty="0">
                <a:hlinkClick r:id="rId20"/>
              </a:rPr>
              <a:t>https://www.algochurn.com/frontend/polyfills</a:t>
            </a:r>
            <a:endParaRPr lang="en-US" dirty="0"/>
          </a:p>
          <a:p>
            <a:r>
              <a:rPr lang="en-US" dirty="0">
                <a:hlinkClick r:id="rId21"/>
              </a:rPr>
              <a:t>https://www.algochurn.com/frontend/folder-structure</a:t>
            </a:r>
            <a:endParaRPr lang="en-US" dirty="0"/>
          </a:p>
          <a:p>
            <a:r>
              <a:rPr lang="en-US" dirty="0">
                <a:hlinkClick r:id="rId22"/>
              </a:rPr>
              <a:t>https://www.algochurn.com/frontend/useoutsideclick-custom-hook</a:t>
            </a:r>
            <a:endParaRPr lang="en-US" dirty="0"/>
          </a:p>
          <a:p>
            <a:r>
              <a:rPr lang="en-US" dirty="0">
                <a:hlinkClick r:id="rId22"/>
              </a:rPr>
              <a:t>https://www.algochurn.com/frontend/useoutsideclick-custom-hook</a:t>
            </a:r>
            <a:endParaRPr lang="en-US" dirty="0"/>
          </a:p>
          <a:p>
            <a:r>
              <a:rPr lang="en-US" dirty="0">
                <a:hlinkClick r:id="rId23"/>
              </a:rPr>
              <a:t>https://www.algochurn.com/frontend/text-generate-effect</a:t>
            </a:r>
            <a:endParaRPr lang="en-US" dirty="0"/>
          </a:p>
          <a:p>
            <a:r>
              <a:rPr lang="en-US" dirty="0">
                <a:hlinkClick r:id="rId24"/>
              </a:rPr>
              <a:t>https://www.algochurn.com/frontend/usekeypress-custom-hook</a:t>
            </a:r>
            <a:endParaRPr lang="en-US" dirty="0"/>
          </a:p>
          <a:p>
            <a:r>
              <a:rPr lang="en-US" dirty="0">
                <a:hlinkClick r:id="rId25"/>
              </a:rPr>
              <a:t>https://www.algochurn.com/frontend/countries-list-with-debounce</a:t>
            </a:r>
            <a:endParaRPr lang="en-US" dirty="0"/>
          </a:p>
          <a:p>
            <a:r>
              <a:rPr lang="en-US" dirty="0">
                <a:hlinkClick r:id="rId26"/>
              </a:rPr>
              <a:t>https://www.algochurn.com/frontend/local-storage-custom-hook</a:t>
            </a:r>
            <a:endParaRPr lang="en-US" dirty="0"/>
          </a:p>
          <a:p>
            <a:r>
              <a:rPr lang="en-US" dirty="0">
                <a:hlinkClick r:id="rId27"/>
              </a:rPr>
              <a:t>https://www.algochurn.com/frontend/feedback-stars</a:t>
            </a:r>
            <a:endParaRPr lang="en-US" dirty="0"/>
          </a:p>
          <a:p>
            <a:r>
              <a:rPr lang="en-US" dirty="0">
                <a:hlinkClick r:id="rId21"/>
              </a:rPr>
              <a:t>https://www.algochurn.com/frontend/folder-structure</a:t>
            </a:r>
            <a:endParaRPr lang="en-US" dirty="0"/>
          </a:p>
          <a:p>
            <a:r>
              <a:rPr lang="en-US" dirty="0"/>
              <a:t>https://www.algochurn.com/frontend/infinite-autoplay-slider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1469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B1B26E-2A62-A490-6332-341E82A00D63}"/>
              </a:ext>
            </a:extLst>
          </p:cNvPr>
          <p:cNvSpPr txBox="1"/>
          <p:nvPr/>
        </p:nvSpPr>
        <p:spPr>
          <a:xfrm>
            <a:off x="3049172" y="1855823"/>
            <a:ext cx="60983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2A6496"/>
                </a:solidFill>
                <a:effectLst/>
                <a:latin typeface="Roboto" panose="02000000000000000000" pitchFamily="2" charset="0"/>
                <a:hlinkClick r:id="rId2" tooltip="10 Top Websites for ReactJS Development Challenges"/>
              </a:rPr>
              <a:t> Top Websites for ReactJS Development Challenges</a:t>
            </a:r>
            <a:endParaRPr lang="en-US" b="0" i="0" u="sng" dirty="0">
              <a:solidFill>
                <a:srgbClr val="2A6496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3" tooltip="1. LeetCode"/>
              </a:rPr>
              <a:t>1. </a:t>
            </a:r>
            <a:r>
              <a:rPr lang="en-US" b="0" i="0" u="none" strike="noStrike" dirty="0" err="1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3" tooltip="1. LeetCode"/>
              </a:rPr>
              <a:t>LeetCode</a:t>
            </a:r>
            <a:endParaRPr lang="en-U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4" tooltip="2. Codecademy"/>
              </a:rPr>
              <a:t>2. </a:t>
            </a:r>
            <a:r>
              <a:rPr lang="en-US" b="0" i="0" u="none" strike="noStrike" dirty="0" err="1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4" tooltip="2. Codecademy"/>
              </a:rPr>
              <a:t>Codecademy</a:t>
            </a:r>
            <a:endParaRPr lang="en-U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5" tooltip="3. Codewars"/>
              </a:rPr>
              <a:t>3. </a:t>
            </a:r>
            <a:r>
              <a:rPr lang="en-US" b="0" i="0" u="none" strike="noStrike" dirty="0" err="1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5" tooltip="3. Codewars"/>
              </a:rPr>
              <a:t>Codewars</a:t>
            </a:r>
            <a:endParaRPr lang="en-U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6" tooltip="4. HackerRank"/>
              </a:rPr>
              <a:t>4. </a:t>
            </a:r>
            <a:r>
              <a:rPr lang="en-US" b="0" i="0" u="none" strike="noStrike" dirty="0" err="1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6" tooltip="4. HackerRank"/>
              </a:rPr>
              <a:t>HackerRank</a:t>
            </a:r>
            <a:endParaRPr lang="en-U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7" tooltip="5. Frontend Mentor"/>
              </a:rPr>
              <a:t>5. Frontend Mentor</a:t>
            </a:r>
            <a:endParaRPr lang="en-U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8" tooltip="6. TopCoder"/>
              </a:rPr>
              <a:t>6. </a:t>
            </a:r>
            <a:r>
              <a:rPr lang="en-US" b="0" i="0" u="none" strike="noStrike" dirty="0" err="1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8" tooltip="6. TopCoder"/>
              </a:rPr>
              <a:t>TopCoder</a:t>
            </a:r>
            <a:endParaRPr lang="en-U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9" tooltip="7. International Collegiate Programming Contest (ICPC)"/>
              </a:rPr>
              <a:t>7. International Collegiate Programming Contest (ICPC)</a:t>
            </a:r>
            <a:endParaRPr lang="en-U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10" tooltip="8. CodeChef"/>
              </a:rPr>
              <a:t>8. </a:t>
            </a:r>
            <a:r>
              <a:rPr lang="en-US" b="0" i="0" u="none" strike="noStrike" dirty="0" err="1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10" tooltip="8. CodeChef"/>
              </a:rPr>
              <a:t>CodeChef</a:t>
            </a:r>
            <a:endParaRPr lang="en-U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11" tooltip="9. Geeks Coding Challenge (GCC)"/>
              </a:rPr>
              <a:t>9. Geeks Coding Challenge (GCC)</a:t>
            </a:r>
            <a:endParaRPr lang="en-US" b="0" i="0" dirty="0">
              <a:solidFill>
                <a:srgbClr val="7A7A7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12" tooltip="10. Codeforces"/>
              </a:rPr>
              <a:t>10. </a:t>
            </a:r>
            <a:r>
              <a:rPr lang="en-US" b="0" i="0" u="none" strike="noStrike" dirty="0" err="1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12" tooltip="10. Codeforces"/>
              </a:rPr>
              <a:t>Codeforces</a:t>
            </a:r>
            <a:b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</a:rPr>
            </a:br>
            <a:b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</a:rPr>
            </a:br>
            <a:b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</a:rPr>
            </a:br>
            <a:r>
              <a:rPr lang="en-US" b="0" i="0" u="none" strike="noStrike" dirty="0">
                <a:solidFill>
                  <a:srgbClr val="428BCA"/>
                </a:solidFill>
                <a:effectLst/>
                <a:latin typeface="Roboto" panose="02000000000000000000" pitchFamily="2" charset="0"/>
                <a:hlinkClick r:id="rId13"/>
              </a:rPr>
              <a:t>https://dailyreactproblem.vercel.app/</a:t>
            </a:r>
            <a:endParaRPr lang="en-US" b="0" i="0" u="none" strike="noStrike" dirty="0">
              <a:solidFill>
                <a:srgbClr val="428BCA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428BCA"/>
              </a:solidFill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7A7A7A"/>
                </a:solidFill>
                <a:effectLst/>
                <a:latin typeface="Roboto" panose="02000000000000000000" pitchFamily="2" charset="0"/>
              </a:rPr>
              <a:t>https://www.devtools.tech/questions/all?type=3&amp;page=1</a:t>
            </a:r>
          </a:p>
        </p:txBody>
      </p:sp>
    </p:spTree>
    <p:extLst>
      <p:ext uri="{BB962C8B-B14F-4D97-AF65-F5344CB8AC3E}">
        <p14:creationId xmlns:p14="http://schemas.microsoft.com/office/powerpoint/2010/main" val="363313728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7F7D47-6DCC-DEC8-EB39-DBBC1A96ACFE}"/>
              </a:ext>
            </a:extLst>
          </p:cNvPr>
          <p:cNvSpPr txBox="1"/>
          <p:nvPr/>
        </p:nvSpPr>
        <p:spPr>
          <a:xfrm>
            <a:off x="1403252" y="159993"/>
            <a:ext cx="6098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https://www.greatfrontend.com/prepare/coding</a:t>
            </a:r>
            <a:endParaRPr lang="en-US" dirty="0"/>
          </a:p>
          <a:p>
            <a:r>
              <a:rPr lang="en-US" dirty="0">
                <a:hlinkClick r:id="rId3"/>
              </a:rPr>
              <a:t>https://www.clientside.dev/explore</a:t>
            </a:r>
            <a:endParaRPr lang="en-US" dirty="0"/>
          </a:p>
          <a:p>
            <a:r>
              <a:rPr lang="en-US" dirty="0"/>
              <a:t>https://codeinterview.io/blog/reactjs-coding-interview-questions/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FA76A-248A-33C5-5444-A163596C411F}"/>
              </a:ext>
            </a:extLst>
          </p:cNvPr>
          <p:cNvSpPr txBox="1"/>
          <p:nvPr/>
        </p:nvSpPr>
        <p:spPr>
          <a:xfrm>
            <a:off x="1403252" y="2782669"/>
            <a:ext cx="60983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Interview Questions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https://dev.to/frontendengineer/react-interview-questions-part-2-mid-senior-level-cal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https://www.youtube.com/watch?v=WABjOFT9TXs&amp;list=PLGZJDzu5NntTfxAf9OdAGRoiK6OPtrahq&amp;index=1</a:t>
            </a:r>
          </a:p>
        </p:txBody>
      </p:sp>
    </p:spTree>
    <p:extLst>
      <p:ext uri="{BB962C8B-B14F-4D97-AF65-F5344CB8AC3E}">
        <p14:creationId xmlns:p14="http://schemas.microsoft.com/office/powerpoint/2010/main" val="337014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Hoisting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221701" y="1028146"/>
            <a:ext cx="6387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Hoisting is a JavaScript behavior where functions and variable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declarations are moved to the top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of their respective scopes during the compilation phase.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7444C15-68EE-4683-1F86-0B0F43872875}"/>
              </a:ext>
            </a:extLst>
          </p:cNvPr>
          <p:cNvGraphicFramePr/>
          <p:nvPr/>
        </p:nvGraphicFramePr>
        <p:xfrm>
          <a:off x="562897" y="2159037"/>
          <a:ext cx="11216308" cy="156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D8A85B7-13A6-1EDB-D08E-451909299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619" y="3945682"/>
            <a:ext cx="3177815" cy="2309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05887-A4D1-3917-721C-8276562AE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3908" y="3945682"/>
            <a:ext cx="2911092" cy="2095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5490D7-3005-D652-1F66-C199EBD7C8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9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Graphic spid="5" grpId="0">
        <p:bldAsOne/>
      </p:bldGraphic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E76AD-F5EE-830B-6D91-0A961649E238}"/>
              </a:ext>
            </a:extLst>
          </p:cNvPr>
          <p:cNvSpPr txBox="1"/>
          <p:nvPr/>
        </p:nvSpPr>
        <p:spPr>
          <a:xfrm>
            <a:off x="924951" y="710810"/>
            <a:ext cx="103151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https://www.youtube.com/watch?v=oUWRxJ19gfE&amp;list=PLKhlp2qtUcSaCVJEt4ogEFs6I41pNnMU5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https://www.youtube.com/watch?v=vxggZffOqek&amp;list=PLKhlp2qtUcSb_WQZC3sq9Vw3NC4DbreUL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https://www.youtube.com/watch?v=ZrMO0bCGwFg&amp;list=PLKhlp2qtUcSYQojD5G-ElgHezoCyq2Hgo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https://www.youtube.com/watch?v=ZrMO0bCGwFg&amp;list=PLKhlp2qtUcSYQojD5G-ElgHezoCyq2Hgo</a:t>
            </a:r>
          </a:p>
        </p:txBody>
      </p:sp>
    </p:spTree>
    <p:extLst>
      <p:ext uri="{BB962C8B-B14F-4D97-AF65-F5344CB8AC3E}">
        <p14:creationId xmlns:p14="http://schemas.microsoft.com/office/powerpoint/2010/main" val="122648249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0D2D00-9410-D6B7-68B0-FDB9CA7DE68D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https://coderdost.com/courses/</a:t>
            </a:r>
          </a:p>
        </p:txBody>
      </p:sp>
    </p:spTree>
    <p:extLst>
      <p:ext uri="{BB962C8B-B14F-4D97-AF65-F5344CB8AC3E}">
        <p14:creationId xmlns:p14="http://schemas.microsoft.com/office/powerpoint/2010/main" val="1371609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27F7D4-AE59-D94D-6B39-EA3ACED4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 b="62990"/>
          <a:stretch/>
        </p:blipFill>
        <p:spPr>
          <a:xfrm>
            <a:off x="5169812" y="2812333"/>
            <a:ext cx="6670276" cy="554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53BA0-5DEB-FC2F-4F45-3A741032916A}"/>
              </a:ext>
            </a:extLst>
          </p:cNvPr>
          <p:cNvSpPr txBox="1"/>
          <p:nvPr/>
        </p:nvSpPr>
        <p:spPr>
          <a:xfrm>
            <a:off x="550606" y="1090283"/>
            <a:ext cx="3564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9C927-2DC8-E9EB-E4FF-83C8027B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52" b="44953"/>
          <a:stretch/>
        </p:blipFill>
        <p:spPr>
          <a:xfrm>
            <a:off x="5169812" y="3341981"/>
            <a:ext cx="6670276" cy="1119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B40C2-2BDA-7C50-4FA6-172CE7E0F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3" b="7180"/>
          <a:stretch/>
        </p:blipFill>
        <p:spPr>
          <a:xfrm>
            <a:off x="5169812" y="4461106"/>
            <a:ext cx="6670276" cy="695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396E2-2F40-DCB9-AD73-37810AC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2" b="70552"/>
          <a:stretch/>
        </p:blipFill>
        <p:spPr>
          <a:xfrm>
            <a:off x="5169812" y="2179209"/>
            <a:ext cx="6670276" cy="83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7DB40-9224-B23C-ED37-7EEFB66D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" b="85122"/>
          <a:stretch/>
        </p:blipFill>
        <p:spPr>
          <a:xfrm>
            <a:off x="5169812" y="1382414"/>
            <a:ext cx="6670276" cy="832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75" y="245424"/>
            <a:ext cx="794050" cy="315912"/>
          </a:xfrm>
          <a:prstGeom prst="rect">
            <a:avLst/>
          </a:prstGeom>
        </p:spPr>
      </p:pic>
      <p:pic>
        <p:nvPicPr>
          <p:cNvPr id="2052" name="Picture 4" descr="BASIC EROR HANDLING TRY CATCH FINALLY THROW IN JAVA SCRIPT | by Soner  Mezgitci | Medium">
            <a:extLst>
              <a:ext uri="{FF2B5EF4-FFF2-40B4-BE49-F238E27FC236}">
                <a16:creationId xmlns:a16="http://schemas.microsoft.com/office/drawing/2014/main" id="{F2D78D8E-FE76-A037-0E40-FFB1D774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4" y="2006312"/>
            <a:ext cx="2729946" cy="44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0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JSON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Computer User Images - Free Download on Freepik">
            <a:extLst>
              <a:ext uri="{FF2B5EF4-FFF2-40B4-BE49-F238E27FC236}">
                <a16:creationId xmlns:a16="http://schemas.microsoft.com/office/drawing/2014/main" id="{DE7B27A0-418B-BEAE-2FF7-5B74B863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7" y="3512522"/>
            <a:ext cx="1163573" cy="13327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E1D8E0-111A-2DA7-7F33-47407D73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89" y="3373777"/>
            <a:ext cx="1153390" cy="17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D243D-D18D-636B-DF9A-D236B9316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556" y="3422132"/>
            <a:ext cx="1721887" cy="1568831"/>
          </a:xfrm>
          <a:prstGeom prst="rect">
            <a:avLst/>
          </a:prstGeom>
        </p:spPr>
      </p:pic>
      <p:pic>
        <p:nvPicPr>
          <p:cNvPr id="11" name="Picture 6" descr="High-res browser logos - Paul Irish">
            <a:extLst>
              <a:ext uri="{FF2B5EF4-FFF2-40B4-BE49-F238E27FC236}">
                <a16:creationId xmlns:a16="http://schemas.microsoft.com/office/drawing/2014/main" id="{FFF07079-75E1-1C30-46EA-3738B041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2" y="4913766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B7D69D-965C-C405-314A-42FC57FC1043}"/>
              </a:ext>
            </a:extLst>
          </p:cNvPr>
          <p:cNvSpPr txBox="1"/>
          <p:nvPr/>
        </p:nvSpPr>
        <p:spPr>
          <a:xfrm>
            <a:off x="2532170" y="2876045"/>
            <a:ext cx="2169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UI/ Client/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Frontendend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AE64C-AAFF-D8AA-C4AD-C1A5FFE0A587}"/>
              </a:ext>
            </a:extLst>
          </p:cNvPr>
          <p:cNvSpPr txBox="1"/>
          <p:nvPr/>
        </p:nvSpPr>
        <p:spPr>
          <a:xfrm>
            <a:off x="5222422" y="2877109"/>
            <a:ext cx="3151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Server/ Middleware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4C7450-59AB-EEB2-3147-325B716036C5}"/>
              </a:ext>
            </a:extLst>
          </p:cNvPr>
          <p:cNvCxnSpPr>
            <a:cxnSpLocks/>
          </p:cNvCxnSpPr>
          <p:nvPr/>
        </p:nvCxnSpPr>
        <p:spPr>
          <a:xfrm>
            <a:off x="1966144" y="3956894"/>
            <a:ext cx="82181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4D28E8-B220-17D9-223F-7C763E60B7F9}"/>
              </a:ext>
            </a:extLst>
          </p:cNvPr>
          <p:cNvSpPr txBox="1"/>
          <p:nvPr/>
        </p:nvSpPr>
        <p:spPr>
          <a:xfrm>
            <a:off x="4525858" y="3461061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B45790-6FCE-FE99-BC89-DBF242EEED57}"/>
              </a:ext>
            </a:extLst>
          </p:cNvPr>
          <p:cNvCxnSpPr>
            <a:cxnSpLocks/>
          </p:cNvCxnSpPr>
          <p:nvPr/>
        </p:nvCxnSpPr>
        <p:spPr>
          <a:xfrm>
            <a:off x="4188135" y="3927280"/>
            <a:ext cx="155745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065842-F67A-52BC-976A-DEF379C71423}"/>
              </a:ext>
            </a:extLst>
          </p:cNvPr>
          <p:cNvCxnSpPr>
            <a:cxnSpLocks/>
          </p:cNvCxnSpPr>
          <p:nvPr/>
        </p:nvCxnSpPr>
        <p:spPr>
          <a:xfrm flipH="1">
            <a:off x="4150379" y="4565025"/>
            <a:ext cx="164363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077512-CDA8-6B70-5B58-E95CD00257DD}"/>
              </a:ext>
            </a:extLst>
          </p:cNvPr>
          <p:cNvCxnSpPr>
            <a:cxnSpLocks/>
          </p:cNvCxnSpPr>
          <p:nvPr/>
        </p:nvCxnSpPr>
        <p:spPr>
          <a:xfrm flipH="1">
            <a:off x="1966144" y="4565025"/>
            <a:ext cx="82181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58F2F6E-AC73-529E-B5AD-3E15D0682DA8}"/>
              </a:ext>
            </a:extLst>
          </p:cNvPr>
          <p:cNvSpPr txBox="1"/>
          <p:nvPr/>
        </p:nvSpPr>
        <p:spPr>
          <a:xfrm>
            <a:off x="4526710" y="4571103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72F952-2091-A8B5-FAFF-BA5EC56FA9C3}"/>
              </a:ext>
            </a:extLst>
          </p:cNvPr>
          <p:cNvSpPr txBox="1"/>
          <p:nvPr/>
        </p:nvSpPr>
        <p:spPr>
          <a:xfrm>
            <a:off x="4694575" y="4845226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(JSON)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A102F0-E241-82C2-CDBA-F7B8A7D45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593" y="1173054"/>
            <a:ext cx="3617669" cy="35906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A48568-0016-A8F0-380A-6CDAD52FC252}"/>
              </a:ext>
            </a:extLst>
          </p:cNvPr>
          <p:cNvSpPr txBox="1"/>
          <p:nvPr/>
        </p:nvSpPr>
        <p:spPr>
          <a:xfrm>
            <a:off x="562897" y="1086082"/>
            <a:ext cx="5387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 (JavaScript Object Notation) is a lightweight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interchange format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JSON consists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pairs.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8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5" grpId="0"/>
      <p:bldP spid="26" grpId="0"/>
      <p:bldP spid="3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4911CC33-DBED-CE72-6051-B7914FB2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5"/>
          <a:stretch/>
        </p:blipFill>
        <p:spPr bwMode="auto">
          <a:xfrm>
            <a:off x="562897" y="1495927"/>
            <a:ext cx="5634791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id="{1EB6ECC7-CDD1-AC59-8FCF-973671C99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5" r="86"/>
          <a:stretch/>
        </p:blipFill>
        <p:spPr bwMode="auto">
          <a:xfrm>
            <a:off x="6319713" y="1495927"/>
            <a:ext cx="3625516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6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E8527-C5D8-3431-808B-3506709915BC}"/>
              </a:ext>
            </a:extLst>
          </p:cNvPr>
          <p:cNvSpPr txBox="1"/>
          <p:nvPr/>
        </p:nvSpPr>
        <p:spPr>
          <a:xfrm>
            <a:off x="378498" y="1092105"/>
            <a:ext cx="55742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programming allows multiple tasks or operations to be initiated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executed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Asynchronous operations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do not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the execution of the code.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7CA620F-6AC2-086D-E0BF-E9E4A379EFAA}"/>
              </a:ext>
            </a:extLst>
          </p:cNvPr>
          <p:cNvGraphicFramePr/>
          <p:nvPr/>
        </p:nvGraphicFramePr>
        <p:xfrm>
          <a:off x="774674" y="2299917"/>
          <a:ext cx="4617939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286B4-90D8-5FBD-F3F5-B6BB528B45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9621"/>
          <a:stretch/>
        </p:blipFill>
        <p:spPr>
          <a:xfrm>
            <a:off x="7014982" y="1090284"/>
            <a:ext cx="3823077" cy="2053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4B52B-E288-4F07-666F-534C1808B3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220" b="175"/>
          <a:stretch/>
        </p:blipFill>
        <p:spPr>
          <a:xfrm>
            <a:off x="7014982" y="3050971"/>
            <a:ext cx="3823077" cy="30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3B93F02A-B45C-477D-83A7-403F7366C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EA45F4CD-CC90-417E-9FB0-15C4BD4D3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0A9FA974-94DE-468C-BFD1-EC004E2CB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graphicEl>
                                              <a:dgm id="{D21607C4-3B7A-4DE4-8B5E-84614A63E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graphicEl>
                                              <a:dgm id="{8F43953D-B915-49FF-93DB-A7251CE13C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graphicEl>
                                              <a:dgm id="{1A4A4B51-F962-4272-8CAC-B20EC5810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graphicEl>
                                              <a:dgm id="{E2187389-56AC-426A-8E8A-A29C1C801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">
                                            <p:graphicEl>
                                              <a:dgm id="{C346E769-68C7-4F6D-9B46-9A8A0A180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>
                                            <p:graphicEl>
                                              <a:dgm id="{DA358CE7-B212-4B65-A113-E7274938D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>
                                            <p:graphicEl>
                                              <a:dgm id="{6D45101C-E40F-416B-BE08-CE09BEB81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>
                                            <p:graphicEl>
                                              <a:dgm id="{7C275F53-A860-46C3-9920-B327785BEC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Graphic spid="12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2: Variables &amp; Datatypes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variables? What is the difference between var, let, and const 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data types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primitive and non-primitive data types?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null and undefined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use of </a:t>
            </a:r>
            <a:r>
              <a:rPr lang="en-US" sz="1800" dirty="0" err="1"/>
              <a:t>typeof</a:t>
            </a:r>
            <a:r>
              <a:rPr lang="en-US" sz="1800" dirty="0"/>
              <a:t> operator?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type coercion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3FD760BF-115D-D209-E978-7EE0E6A8E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8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CBDCA-B04A-9BE9-369A-9FA0830BD408}"/>
              </a:ext>
            </a:extLst>
          </p:cNvPr>
          <p:cNvSpPr txBox="1"/>
          <p:nvPr/>
        </p:nvSpPr>
        <p:spPr>
          <a:xfrm>
            <a:off x="324103" y="1209425"/>
            <a:ext cx="577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Variables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data.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BC519-14E6-D947-75DB-22D7729A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13" y="1228108"/>
            <a:ext cx="1730385" cy="350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  <p:pic>
        <p:nvPicPr>
          <p:cNvPr id="1026" name="Picture 2" descr="How the let, const, and var Keywords Work in JavaScript">
            <a:extLst>
              <a:ext uri="{FF2B5EF4-FFF2-40B4-BE49-F238E27FC236}">
                <a16:creationId xmlns:a16="http://schemas.microsoft.com/office/drawing/2014/main" id="{A5DC559A-6AB2-C3DD-C30F-608D9C24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r="16452"/>
          <a:stretch/>
        </p:blipFill>
        <p:spPr bwMode="auto">
          <a:xfrm>
            <a:off x="570089" y="2028062"/>
            <a:ext cx="5030609" cy="41821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3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F3A06-3D2B-37B4-DB8F-C6C1F5D1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25" y="1864290"/>
            <a:ext cx="2484728" cy="2170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7507F-75C7-883B-8E0C-E45D748CEB50}"/>
              </a:ext>
            </a:extLst>
          </p:cNvPr>
          <p:cNvSpPr txBox="1"/>
          <p:nvPr/>
        </p:nvSpPr>
        <p:spPr>
          <a:xfrm>
            <a:off x="7528879" y="1111721"/>
            <a:ext cx="4226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const can be assigned only once, and its value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afterwards.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AB670-F734-8A17-49B0-09DE5E4B6DF1}"/>
              </a:ext>
            </a:extLst>
          </p:cNvPr>
          <p:cNvSpPr txBox="1"/>
          <p:nvPr/>
        </p:nvSpPr>
        <p:spPr>
          <a:xfrm>
            <a:off x="324103" y="1112088"/>
            <a:ext cx="3377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function-scoped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0159D-CD9D-715D-F5DC-8B41B441105B}"/>
              </a:ext>
            </a:extLst>
          </p:cNvPr>
          <p:cNvSpPr txBox="1"/>
          <p:nvPr/>
        </p:nvSpPr>
        <p:spPr>
          <a:xfrm>
            <a:off x="4187209" y="1123734"/>
            <a:ext cx="304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let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block-scoped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15691-23E6-88C2-B94C-12A17596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1" y="1864290"/>
            <a:ext cx="2955970" cy="284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075F7-75A4-F3DE-FE93-27E5942F4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"/>
          <a:stretch/>
        </p:blipFill>
        <p:spPr>
          <a:xfrm>
            <a:off x="636831" y="4641760"/>
            <a:ext cx="2955970" cy="10424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FD6978-FF4E-D31A-CF75-105D68AB2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95"/>
          <a:stretch/>
        </p:blipFill>
        <p:spPr>
          <a:xfrm>
            <a:off x="4451431" y="1864290"/>
            <a:ext cx="2955970" cy="2777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C59BF3-4374-075C-2479-5428ADF41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142" y="4641760"/>
            <a:ext cx="2977389" cy="1642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66438"/>
            <a:ext cx="12192000" cy="880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9541223" cy="363668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data types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 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FE4D51-D81F-2143-13BD-9F474AB7ADD2}"/>
              </a:ext>
            </a:extLst>
          </p:cNvPr>
          <p:cNvGraphicFramePr/>
          <p:nvPr/>
        </p:nvGraphicFramePr>
        <p:xfrm>
          <a:off x="6471050" y="1298310"/>
          <a:ext cx="5897170" cy="483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59294B-384A-906E-381B-F551FA4C67C6}"/>
              </a:ext>
            </a:extLst>
          </p:cNvPr>
          <p:cNvSpPr txBox="1"/>
          <p:nvPr/>
        </p:nvSpPr>
        <p:spPr>
          <a:xfrm>
            <a:off x="448891" y="1159364"/>
            <a:ext cx="464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data type determines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type of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DADB2-CBD1-777D-8AF6-B8017C5E7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665" y="2048953"/>
            <a:ext cx="2415749" cy="74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16383-8DB9-F661-8FB1-49AFF768258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271"/>
          <a:stretch/>
        </p:blipFill>
        <p:spPr>
          <a:xfrm>
            <a:off x="3507698" y="2060306"/>
            <a:ext cx="2888011" cy="46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AsOne/>
      </p:bldGraphic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1: Basics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2" y="1453496"/>
            <a:ext cx="5994848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Q1. What is JavaScript? What is the role of JavaScript engine?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Q2. What are client side and server side?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Q3. What are variables? What is the difference between var, let, and const 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Q4. What are some important string operations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Q5. What is DOM? What is the difference between HTML and DOM?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Q6. What are selectors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Q7. What is the difference between </a:t>
            </a:r>
            <a:r>
              <a:rPr lang="en-US" sz="1800" dirty="0" err="1"/>
              <a:t>getElementById</a:t>
            </a:r>
            <a:r>
              <a:rPr lang="en-US" sz="1800" dirty="0"/>
              <a:t>, </a:t>
            </a:r>
            <a:r>
              <a:rPr lang="en-US" sz="1800" dirty="0" err="1"/>
              <a:t>getElementsByClassName</a:t>
            </a:r>
            <a:r>
              <a:rPr lang="en-US" sz="1800" dirty="0"/>
              <a:t> and </a:t>
            </a:r>
            <a:r>
              <a:rPr lang="en-US" sz="1800" dirty="0" err="1"/>
              <a:t>getElementsByTagName</a:t>
            </a:r>
            <a:r>
              <a:rPr lang="en-US" sz="1800" dirty="0"/>
              <a:t>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Q8. What are data types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Q9. What are operators? What are the types of operators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Q10. What are the types of conditions statements in JS?</a:t>
            </a:r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id="{E1C564AE-412E-96D8-75D8-8CA2D6C0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99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non-primitive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types? 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069522-5350-C426-0A95-D8A5A6430F3D}"/>
              </a:ext>
            </a:extLst>
          </p:cNvPr>
          <p:cNvGraphicFramePr/>
          <p:nvPr/>
        </p:nvGraphicFramePr>
        <p:xfrm>
          <a:off x="1395964" y="1277086"/>
          <a:ext cx="8849465" cy="483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FF87FFE-4709-CFC2-E1C8-20A2B4F37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926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069EF8-A44D-7ECE-6DB3-1067E533BD8C}"/>
              </a:ext>
            </a:extLst>
          </p:cNvPr>
          <p:cNvSpPr/>
          <p:nvPr/>
        </p:nvSpPr>
        <p:spPr>
          <a:xfrm>
            <a:off x="602653" y="3891377"/>
            <a:ext cx="4845430" cy="207210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(Managed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Engine inside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broswers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20810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non-primitive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types?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5F4DA-1030-E053-4E7E-A1727C39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7" b="74357"/>
          <a:stretch/>
        </p:blipFill>
        <p:spPr>
          <a:xfrm>
            <a:off x="2473153" y="2426443"/>
            <a:ext cx="2974930" cy="1080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D5A278-CBC6-59F5-8BFC-98B7E2D47C01}"/>
              </a:ext>
            </a:extLst>
          </p:cNvPr>
          <p:cNvSpPr txBox="1"/>
          <p:nvPr/>
        </p:nvSpPr>
        <p:spPr>
          <a:xfrm>
            <a:off x="260410" y="1053375"/>
            <a:ext cx="55175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Primitive data types can hold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Primitive data types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immutable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meaning their values, once assigned, cannot be changed.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A7F70-7E58-E51D-FC8F-BF258C06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189" y="3235300"/>
            <a:ext cx="1172261" cy="25171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F4E8C1-5AA7-D83C-1B57-D143F17D65FE}"/>
              </a:ext>
            </a:extLst>
          </p:cNvPr>
          <p:cNvSpPr/>
          <p:nvPr/>
        </p:nvSpPr>
        <p:spPr>
          <a:xfrm>
            <a:off x="814663" y="4754937"/>
            <a:ext cx="2214093" cy="5200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8888888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(memory address)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ED0F1A-4FE1-AA97-EFC4-58238B812D27}"/>
              </a:ext>
            </a:extLst>
          </p:cNvPr>
          <p:cNvSpPr/>
          <p:nvPr/>
        </p:nvSpPr>
        <p:spPr>
          <a:xfrm>
            <a:off x="814663" y="5294779"/>
            <a:ext cx="2214093" cy="520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2F22A3-9115-4028-4CC7-A68F71027612}"/>
              </a:ext>
            </a:extLst>
          </p:cNvPr>
          <p:cNvSpPr/>
          <p:nvPr/>
        </p:nvSpPr>
        <p:spPr>
          <a:xfrm>
            <a:off x="3052868" y="4754937"/>
            <a:ext cx="2214093" cy="5200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9999999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(memory address)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3C226FE-7F02-84D0-F9FE-6E33C2CBAAFB}"/>
              </a:ext>
            </a:extLst>
          </p:cNvPr>
          <p:cNvSpPr/>
          <p:nvPr/>
        </p:nvSpPr>
        <p:spPr>
          <a:xfrm>
            <a:off x="3052868" y="5294779"/>
            <a:ext cx="2214093" cy="520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</a:t>
            </a:r>
          </a:p>
        </p:txBody>
      </p:sp>
      <p:pic>
        <p:nvPicPr>
          <p:cNvPr id="18" name="Picture 2" descr="The 2020 Browser Battle: Surfing With Speed">
            <a:extLst>
              <a:ext uri="{FF2B5EF4-FFF2-40B4-BE49-F238E27FC236}">
                <a16:creationId xmlns:a16="http://schemas.microsoft.com/office/drawing/2014/main" id="{14D11BC4-4EB2-C5A5-FC2C-8D76388E3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7"/>
          <a:stretch/>
        </p:blipFill>
        <p:spPr bwMode="auto">
          <a:xfrm>
            <a:off x="2081663" y="6107316"/>
            <a:ext cx="1780279" cy="5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33835C-6C63-C5E1-2141-BED795FBF066}"/>
              </a:ext>
            </a:extLst>
          </p:cNvPr>
          <p:cNvCxnSpPr>
            <a:cxnSpLocks/>
            <a:endCxn id="5" idx="2"/>
          </p:cNvCxnSpPr>
          <p:nvPr/>
        </p:nvCxnSpPr>
        <p:spPr>
          <a:xfrm flipH="1">
            <a:off x="1921710" y="3214434"/>
            <a:ext cx="1146569" cy="20605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4498C9-0AA8-6F93-F3E4-30B0DD969BD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240766" y="3487013"/>
            <a:ext cx="919149" cy="17879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60FE7E-75C6-0399-ECE0-11DA257C0E2B}"/>
              </a:ext>
            </a:extLst>
          </p:cNvPr>
          <p:cNvCxnSpPr>
            <a:cxnSpLocks/>
          </p:cNvCxnSpPr>
          <p:nvPr/>
        </p:nvCxnSpPr>
        <p:spPr>
          <a:xfrm>
            <a:off x="5989982" y="1185671"/>
            <a:ext cx="0" cy="4089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D0FBFA-A305-772D-F172-1C100754E20A}"/>
              </a:ext>
            </a:extLst>
          </p:cNvPr>
          <p:cNvSpPr txBox="1"/>
          <p:nvPr/>
        </p:nvSpPr>
        <p:spPr>
          <a:xfrm>
            <a:off x="6246739" y="1055842"/>
            <a:ext cx="5517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 primitive data types can hold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are mutable and their values can be changed.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5A7408-A42B-81FB-8F85-F9B0E994D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709" y="2161714"/>
            <a:ext cx="3526372" cy="15054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913232-EA40-C143-12E4-6A22819DD5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919" b="42892"/>
          <a:stretch/>
        </p:blipFill>
        <p:spPr>
          <a:xfrm>
            <a:off x="7293710" y="3653920"/>
            <a:ext cx="3526372" cy="2942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0F87DB-A1B7-7050-F6B4-1B6275872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95" y="261326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uiExpand="1" build="p"/>
      <p:bldP spid="5" grpId="0" animBg="1"/>
      <p:bldP spid="7" grpId="0" animBg="1"/>
      <p:bldP spid="15" grpId="0" animBg="1"/>
      <p:bldP spid="16" grpId="0" animBg="1"/>
      <p:bldP spid="2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non-primitive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data types?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FB9548-F736-63CF-9C62-CC1A9196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1" y="3428998"/>
            <a:ext cx="38" cy="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4B7D1-B250-A283-DFDE-61E9D97C2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836"/>
          <a:stretch/>
        </p:blipFill>
        <p:spPr>
          <a:xfrm>
            <a:off x="562897" y="1459119"/>
            <a:ext cx="11078497" cy="1969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CA38B-9D8D-5653-F400-C79417230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58" b="36936"/>
          <a:stretch/>
        </p:blipFill>
        <p:spPr>
          <a:xfrm>
            <a:off x="562897" y="3437563"/>
            <a:ext cx="11078497" cy="1020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B43B6-42EC-8C7A-67B1-B1A7A5BFE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58" b="17345"/>
          <a:stretch/>
        </p:blipFill>
        <p:spPr>
          <a:xfrm>
            <a:off x="562897" y="4285699"/>
            <a:ext cx="11078497" cy="1113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45633-338F-3C16-1213-53ADD2422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386" b="-353"/>
          <a:stretch/>
        </p:blipFill>
        <p:spPr>
          <a:xfrm>
            <a:off x="556732" y="5388354"/>
            <a:ext cx="11078497" cy="832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69B1A-12EA-E58E-B764-6C8C4FBE0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95" y="261326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null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undefined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F08789-C7E2-D96B-F580-F34CDC5DC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17" b="32486"/>
          <a:stretch/>
        </p:blipFill>
        <p:spPr>
          <a:xfrm>
            <a:off x="1207724" y="2535592"/>
            <a:ext cx="2774341" cy="20842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4D93E-7253-1824-7E56-6933FCA93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7" r="33359" b="32486"/>
          <a:stretch/>
        </p:blipFill>
        <p:spPr>
          <a:xfrm>
            <a:off x="4753481" y="2535592"/>
            <a:ext cx="2774341" cy="2084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F9B006-74B8-DAFD-8A31-C3E8A2073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16" r="-99" b="32486"/>
          <a:stretch/>
        </p:blipFill>
        <p:spPr>
          <a:xfrm>
            <a:off x="8274659" y="2535592"/>
            <a:ext cx="2774341" cy="20842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FB3249-EAEF-1748-B398-49A0DEB64AB0}"/>
              </a:ext>
            </a:extLst>
          </p:cNvPr>
          <p:cNvSpPr txBox="1"/>
          <p:nvPr/>
        </p:nvSpPr>
        <p:spPr>
          <a:xfrm>
            <a:off x="963562" y="4695081"/>
            <a:ext cx="30086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 stand on the wall with also a paper holder) Means there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also a value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 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D299A8-A570-7F0D-9334-FA9B549CE0D5}"/>
              </a:ext>
            </a:extLst>
          </p:cNvPr>
          <p:cNvSpPr txBox="1"/>
          <p:nvPr/>
        </p:nvSpPr>
        <p:spPr>
          <a:xfrm>
            <a:off x="4679737" y="4691675"/>
            <a:ext cx="2921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(There is just a stand on the wall) Means there is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 variable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 value of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data type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D921FB-0387-86E1-738F-81BF4E112065}"/>
              </a:ext>
            </a:extLst>
          </p:cNvPr>
          <p:cNvSpPr txBox="1"/>
          <p:nvPr/>
        </p:nvSpPr>
        <p:spPr>
          <a:xfrm>
            <a:off x="7988293" y="4691675"/>
            <a:ext cx="33470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(There is nothing on the wall) Means variable is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incomplete variable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not assigned anything.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FE86A-1588-0E4E-6F6D-8ADAD079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100" y="1201611"/>
            <a:ext cx="2418642" cy="1036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64721-D6B2-C75A-D276-B5D30B692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117" y="1201611"/>
            <a:ext cx="2622061" cy="490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4371D7-0EC7-E32D-5E26-749D01F20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552" y="1201611"/>
            <a:ext cx="2622061" cy="5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0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null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undefined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EC5EF-D796-C8AE-C34D-2F59938558BC}"/>
              </a:ext>
            </a:extLst>
          </p:cNvPr>
          <p:cNvSpPr txBox="1"/>
          <p:nvPr/>
        </p:nvSpPr>
        <p:spPr>
          <a:xfrm>
            <a:off x="441851" y="3002318"/>
            <a:ext cx="46453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undefined: When a variable is declared but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been assigned a 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it is automatically initialized with undefined.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303ED1-5FC6-AED8-B23D-C6D84B32C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01"/>
          <a:stretch/>
        </p:blipFill>
        <p:spPr>
          <a:xfrm>
            <a:off x="441851" y="1377587"/>
            <a:ext cx="5400112" cy="1211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19813D-1FE5-1043-9E9B-A8F83A082604}"/>
              </a:ext>
            </a:extLst>
          </p:cNvPr>
          <p:cNvSpPr txBox="1"/>
          <p:nvPr/>
        </p:nvSpPr>
        <p:spPr>
          <a:xfrm>
            <a:off x="6507864" y="3001573"/>
            <a:ext cx="4645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null: null variables are intentionally assigned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null 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19AE0B-299D-891C-C655-6C57C8782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92" b="4217"/>
          <a:stretch/>
        </p:blipFill>
        <p:spPr>
          <a:xfrm>
            <a:off x="6578334" y="1377587"/>
            <a:ext cx="5185963" cy="1211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275F13-335F-EA6A-8B96-B23695069D0B}"/>
              </a:ext>
            </a:extLst>
          </p:cNvPr>
          <p:cNvSpPr txBox="1"/>
          <p:nvPr/>
        </p:nvSpPr>
        <p:spPr>
          <a:xfrm>
            <a:off x="441851" y="4200194"/>
            <a:ext cx="4912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Undefined can be used when you don’t have the value right now, but you will get it after some logic or operation.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23236-5A07-2EB3-0E4E-53FCBDF410A8}"/>
              </a:ext>
            </a:extLst>
          </p:cNvPr>
          <p:cNvSpPr txBox="1"/>
          <p:nvPr/>
        </p:nvSpPr>
        <p:spPr>
          <a:xfrm>
            <a:off x="6578334" y="4199449"/>
            <a:ext cx="4912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Null can be used, when you are sure you do not have any value for the particular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D43811-B03A-1A8F-B912-60B08F5B74A4}"/>
              </a:ext>
            </a:extLst>
          </p:cNvPr>
          <p:cNvCxnSpPr>
            <a:cxnSpLocks/>
          </p:cNvCxnSpPr>
          <p:nvPr/>
        </p:nvCxnSpPr>
        <p:spPr>
          <a:xfrm>
            <a:off x="6175514" y="1658234"/>
            <a:ext cx="0" cy="346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7" grpId="0" uiExpand="1" build="p"/>
      <p:bldP spid="4" grpId="0" uiExpand="1" build="p"/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use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typeof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7F1-279A-8F26-D040-8B7AFFCDFE26}"/>
              </a:ext>
            </a:extLst>
          </p:cNvPr>
          <p:cNvSpPr txBox="1"/>
          <p:nvPr/>
        </p:nvSpPr>
        <p:spPr>
          <a:xfrm>
            <a:off x="353568" y="1132726"/>
            <a:ext cx="43403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operator is used to determine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each variable.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application use -&gt;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operator can be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 the data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received from external sources(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D05D1-95FA-55C5-D682-8ECC67034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42"/>
          <a:stretch/>
        </p:blipFill>
        <p:spPr>
          <a:xfrm>
            <a:off x="5103899" y="1132726"/>
            <a:ext cx="5974598" cy="2107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AF795E-F247-09D0-B15A-15C80B5D5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40" b="43942"/>
          <a:stretch/>
        </p:blipFill>
        <p:spPr>
          <a:xfrm>
            <a:off x="5103899" y="3429000"/>
            <a:ext cx="5974598" cy="811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030F4-C50A-AFB0-3BA4-5615B4066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49" b="1482"/>
          <a:stretch/>
        </p:blipFill>
        <p:spPr>
          <a:xfrm>
            <a:off x="5103899" y="4240696"/>
            <a:ext cx="5974598" cy="21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 coercion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7F1-279A-8F26-D040-8B7AFFCDFE26}"/>
              </a:ext>
            </a:extLst>
          </p:cNvPr>
          <p:cNvSpPr txBox="1"/>
          <p:nvPr/>
        </p:nvSpPr>
        <p:spPr>
          <a:xfrm>
            <a:off x="298908" y="1332947"/>
            <a:ext cx="387705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coercion is the automatic conversion of values from one data type to another during certain operations or comparisons.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of type coercion: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coercion can be used during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 and Number concatenation.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coercion can be used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while using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Comparison operators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14D1-C170-20FB-A06B-A5B91B41F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259"/>
          <a:stretch/>
        </p:blipFill>
        <p:spPr>
          <a:xfrm>
            <a:off x="4776129" y="1395714"/>
            <a:ext cx="7262489" cy="1376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527573-955D-55DB-211E-3AAC77B18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18" b="47936"/>
          <a:stretch/>
        </p:blipFill>
        <p:spPr>
          <a:xfrm>
            <a:off x="4776129" y="3019041"/>
            <a:ext cx="7262489" cy="918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98B420-C227-0178-DA40-1BF4D9FED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11" b="36767"/>
          <a:stretch/>
        </p:blipFill>
        <p:spPr>
          <a:xfrm>
            <a:off x="4776129" y="3932562"/>
            <a:ext cx="7262489" cy="621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35A736-C8F6-CB23-4880-17DF0CEDE5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20" b="42726"/>
          <a:stretch/>
        </p:blipFill>
        <p:spPr>
          <a:xfrm>
            <a:off x="4776129" y="4548901"/>
            <a:ext cx="7209145" cy="9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7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3: Operators &amp; Conditions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operators? What are the types of operators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unary, binary, and ternary operators?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short-circuit evaluation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operator precedence?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the types of conditions statements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When to use which type of conditions statements in real applications?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== and ===?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Spread and Rest operator in JS?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683F07C7-CBEA-C21F-3BA4-CA349E549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57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operators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9294B-384A-906E-381B-F551FA4C67C6}"/>
              </a:ext>
            </a:extLst>
          </p:cNvPr>
          <p:cNvSpPr txBox="1"/>
          <p:nvPr/>
        </p:nvSpPr>
        <p:spPr>
          <a:xfrm>
            <a:off x="339163" y="1090283"/>
            <a:ext cx="4307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Operators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symbols or keywords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used to perform operations on operands.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74" y="246548"/>
            <a:ext cx="794050" cy="315912"/>
          </a:xfrm>
          <a:prstGeom prst="rect">
            <a:avLst/>
          </a:prstGeom>
        </p:spPr>
      </p:pic>
      <p:pic>
        <p:nvPicPr>
          <p:cNvPr id="1026" name="Picture 2" descr="34 What Is An Operator In Javascript - Modern Javascript Blog">
            <a:extLst>
              <a:ext uri="{FF2B5EF4-FFF2-40B4-BE49-F238E27FC236}">
                <a16:creationId xmlns:a16="http://schemas.microsoft.com/office/drawing/2014/main" id="{8C4890B2-D193-030A-2D9E-C1CD3D94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31" y="1736614"/>
            <a:ext cx="5179738" cy="416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6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operators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191D1D3-61C9-3716-23AB-C6C30BFFECD8}"/>
              </a:ext>
            </a:extLst>
          </p:cNvPr>
          <p:cNvGraphicFramePr/>
          <p:nvPr/>
        </p:nvGraphicFramePr>
        <p:xfrm>
          <a:off x="246512" y="995542"/>
          <a:ext cx="11765606" cy="1606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6AE7A03-C22F-4F52-EC44-888BC49D8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24" y="3054729"/>
            <a:ext cx="2378240" cy="3157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8BC30D-D87E-0D70-7CC4-5619DC910E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705" y="3068525"/>
            <a:ext cx="1892881" cy="3157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DA669D-8FA4-6564-37C3-55FAEC279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5867" y="3068526"/>
            <a:ext cx="2442399" cy="31570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B75F92-22F8-BFBF-93FE-4B04613DE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0462" y="3053295"/>
            <a:ext cx="2408478" cy="3172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F5A91E-85A2-6E02-9E5B-7E42D4A7FB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4546" y="3053295"/>
            <a:ext cx="1867572" cy="16971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2D564B-4FFC-52C9-5FE0-2DACB5773B03}"/>
              </a:ext>
            </a:extLst>
          </p:cNvPr>
          <p:cNvSpPr/>
          <p:nvPr/>
        </p:nvSpPr>
        <p:spPr>
          <a:xfrm>
            <a:off x="1783918" y="3901893"/>
            <a:ext cx="245327" cy="1377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EAB8F-27E5-D4E2-BCBB-9BF1DDE1F922}"/>
              </a:ext>
            </a:extLst>
          </p:cNvPr>
          <p:cNvSpPr/>
          <p:nvPr/>
        </p:nvSpPr>
        <p:spPr>
          <a:xfrm>
            <a:off x="3469818" y="3203520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17B96-C016-061B-5815-6B3667467B86}"/>
              </a:ext>
            </a:extLst>
          </p:cNvPr>
          <p:cNvSpPr/>
          <p:nvPr/>
        </p:nvSpPr>
        <p:spPr>
          <a:xfrm>
            <a:off x="3095518" y="3721378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CDD899-50FC-74C0-3430-506F6EA8C9DB}"/>
              </a:ext>
            </a:extLst>
          </p:cNvPr>
          <p:cNvSpPr/>
          <p:nvPr/>
        </p:nvSpPr>
        <p:spPr>
          <a:xfrm>
            <a:off x="3095518" y="5075011"/>
            <a:ext cx="209807" cy="20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A23BD-FC01-2DEC-7517-8356AAA5DBC3}"/>
              </a:ext>
            </a:extLst>
          </p:cNvPr>
          <p:cNvSpPr/>
          <p:nvPr/>
        </p:nvSpPr>
        <p:spPr>
          <a:xfrm>
            <a:off x="6456280" y="3925764"/>
            <a:ext cx="245326" cy="146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4B6E58-D9AA-EFCE-D1EC-DAA725EEABBB}"/>
              </a:ext>
            </a:extLst>
          </p:cNvPr>
          <p:cNvSpPr/>
          <p:nvPr/>
        </p:nvSpPr>
        <p:spPr>
          <a:xfrm>
            <a:off x="9043363" y="385807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8C43BE-3495-8536-2C1A-34C765DE65F8}"/>
              </a:ext>
            </a:extLst>
          </p:cNvPr>
          <p:cNvSpPr/>
          <p:nvPr/>
        </p:nvSpPr>
        <p:spPr>
          <a:xfrm>
            <a:off x="8881132" y="553635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E731B5-B1E8-6614-D3F9-89ECA6F9B459}"/>
              </a:ext>
            </a:extLst>
          </p:cNvPr>
          <p:cNvSpPr/>
          <p:nvPr/>
        </p:nvSpPr>
        <p:spPr>
          <a:xfrm>
            <a:off x="11182623" y="3858071"/>
            <a:ext cx="280369" cy="311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B7CF6-9EE1-0C14-B0E4-A6BBC2759B68}"/>
              </a:ext>
            </a:extLst>
          </p:cNvPr>
          <p:cNvSpPr/>
          <p:nvPr/>
        </p:nvSpPr>
        <p:spPr>
          <a:xfrm>
            <a:off x="9049060" y="4697212"/>
            <a:ext cx="323384" cy="40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74" y="2465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4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1: Basics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Q11. What is a loop? What are the types of loops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Q12. What are Functions in JS? What are the types of function?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Q13. What are Arrow Functions in JS? What is it use?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Q14. What are Arrays in JS? How to get, add &amp; remove elements from arrays?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Q15. What are Objects in JS?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Q16. What is Scope in JavaScript?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Q17. What is Hoisting in JavaScript?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Q18. What is Error Handling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Q19. What is JSON?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Q20. What is asynchronous programming in JS? What is its use?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800" dirty="0"/>
          </a:p>
        </p:txBody>
      </p:sp>
      <p:pic>
        <p:nvPicPr>
          <p:cNvPr id="6" name="Picture 2" descr="JavaScript Camp | JavaScript Camp">
            <a:extLst>
              <a:ext uri="{FF2B5EF4-FFF2-40B4-BE49-F238E27FC236}">
                <a16:creationId xmlns:a16="http://schemas.microsoft.com/office/drawing/2014/main" id="{49B10350-5088-FFAB-5A95-66510046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7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unary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binary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ternary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D6897B-2D84-5D4C-DEB0-C918E26F5589}"/>
              </a:ext>
            </a:extLst>
          </p:cNvPr>
          <p:cNvGraphicFramePr/>
          <p:nvPr/>
        </p:nvGraphicFramePr>
        <p:xfrm>
          <a:off x="-150335" y="1260182"/>
          <a:ext cx="11475721" cy="1565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1C627453-D38D-441C-4E73-57EBB46BF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64" y="3022378"/>
            <a:ext cx="2514818" cy="30406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6F74A2-97B9-4BE1-4514-2114482F3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2864" y="3022378"/>
            <a:ext cx="2499577" cy="26977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469583-630F-12A2-B373-FCF69B1E58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0419" y="3022086"/>
            <a:ext cx="4823878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short-circuit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evaluation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A7E88-C5E1-F511-ACA9-6460C415DFDE}"/>
              </a:ext>
            </a:extLst>
          </p:cNvPr>
          <p:cNvSpPr txBox="1"/>
          <p:nvPr/>
        </p:nvSpPr>
        <p:spPr>
          <a:xfrm>
            <a:off x="353567" y="1132726"/>
            <a:ext cx="47941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Short-circuit evaluation stops the execution as soon as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 can be determined without evaluating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remaining sub-expressions.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05BD8-5FAE-28E6-F111-590592B96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654186" y="1214024"/>
            <a:ext cx="5822185" cy="1478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CEC146-C7F5-6631-1F1B-C69FE0693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4" b="-1234"/>
          <a:stretch/>
        </p:blipFill>
        <p:spPr>
          <a:xfrm>
            <a:off x="5654186" y="3085872"/>
            <a:ext cx="5822185" cy="147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A7DE4-B64E-30DF-9440-B7BD9D1CB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23" y="2324619"/>
            <a:ext cx="2813491" cy="340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2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operator precedence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6A8EC-B73A-A1A7-EA1E-3C8AE8FB0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39" y="1312143"/>
            <a:ext cx="5517358" cy="3033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421300" y="1312143"/>
            <a:ext cx="4850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per operator precedence, operators with higher precedence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evaluated first.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The BODMAS Rule – Introduction, Usage, Errors, and Solved Examples">
            <a:extLst>
              <a:ext uri="{FF2B5EF4-FFF2-40B4-BE49-F238E27FC236}">
                <a16:creationId xmlns:a16="http://schemas.microsoft.com/office/drawing/2014/main" id="{BF0575E2-61BF-6423-3764-74E39EA28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7" y="1929067"/>
            <a:ext cx="4420275" cy="26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5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7DC6D-304B-1EE4-E9B3-9E93D887D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471" y="1526068"/>
            <a:ext cx="5253058" cy="43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6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C83B5B-4AB0-B90C-D6DD-C85BFDA15281}"/>
              </a:ext>
            </a:extLst>
          </p:cNvPr>
          <p:cNvGraphicFramePr/>
          <p:nvPr/>
        </p:nvGraphicFramePr>
        <p:xfrm>
          <a:off x="769153" y="999294"/>
          <a:ext cx="10623361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805F51-C531-962B-20FF-FDBEFCFB7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68" y="2893168"/>
            <a:ext cx="2644369" cy="3231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75621-4003-7CC3-CA25-92D3A5443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696" y="2893168"/>
            <a:ext cx="3322608" cy="143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EF25B-380D-EAC5-E04A-2771060C4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663" y="2893169"/>
            <a:ext cx="2743766" cy="365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When to use which type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real applications?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5C5005-1E63-4D68-7F80-9631AF9E8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76"/>
          <a:stretch/>
        </p:blipFill>
        <p:spPr>
          <a:xfrm>
            <a:off x="126885" y="2617170"/>
            <a:ext cx="4488707" cy="3750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2E9C21-7F7C-FA96-4BA6-D3BD9364D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094" y="2609385"/>
            <a:ext cx="3406176" cy="41096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E29961-3519-5D39-7D62-752E3F416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15" y="2617170"/>
            <a:ext cx="3532056" cy="18141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6568AD-B42A-F414-8A92-6D0ED69BEF42}"/>
              </a:ext>
            </a:extLst>
          </p:cNvPr>
          <p:cNvSpPr txBox="1"/>
          <p:nvPr/>
        </p:nvSpPr>
        <p:spPr>
          <a:xfrm>
            <a:off x="126885" y="1090283"/>
            <a:ext cx="3549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If…else : for complex, different &amp; multiline execution.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Benefit: Cover all scenarios.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61E6FF-DA45-2B2E-8F40-EDF1F7F8B512}"/>
              </a:ext>
            </a:extLst>
          </p:cNvPr>
          <p:cNvSpPr txBox="1"/>
          <p:nvPr/>
        </p:nvSpPr>
        <p:spPr>
          <a:xfrm>
            <a:off x="4390415" y="1090283"/>
            <a:ext cx="4070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Ternary operators : for simple conditions &amp; single value evaluations.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one line syntax.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252977-8613-E819-5318-E015446E72B8}"/>
              </a:ext>
            </a:extLst>
          </p:cNvPr>
          <p:cNvSpPr txBox="1"/>
          <p:nvPr/>
        </p:nvSpPr>
        <p:spPr>
          <a:xfrm>
            <a:off x="8248126" y="1048509"/>
            <a:ext cx="34061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case: For same left side values.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Benefit: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structured code.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2F089-EBF0-92E2-9F1F-B1A256283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189" y="279011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1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4" grpId="0" uiExpand="1" build="p"/>
      <p:bldP spid="2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==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===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790219" y="3267302"/>
            <a:ext cx="4255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Loose Equality (==) operator compares two values for equality after performing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coercion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02EFC-74F8-1388-D2BB-43980B36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37" y="258124"/>
            <a:ext cx="794050" cy="315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AA05FB-0235-8D9E-DA30-13883BF7B571}"/>
              </a:ext>
            </a:extLst>
          </p:cNvPr>
          <p:cNvSpPr txBox="1"/>
          <p:nvPr/>
        </p:nvSpPr>
        <p:spPr>
          <a:xfrm>
            <a:off x="6246366" y="3267302"/>
            <a:ext cx="4255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Strict Equality (===) operator compares two values for equality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performing type coercion.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B58D0F-AFED-0E05-0429-5BA77F0DA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823"/>
          <a:stretch/>
        </p:blipFill>
        <p:spPr>
          <a:xfrm>
            <a:off x="1134490" y="1267907"/>
            <a:ext cx="3566469" cy="1509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B830DF-0FFE-9B83-3AFB-E445F0C99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126" b="7697"/>
          <a:stretch/>
        </p:blipFill>
        <p:spPr>
          <a:xfrm>
            <a:off x="6590637" y="1267907"/>
            <a:ext cx="3566469" cy="15096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F6C8DA-35FE-BCE6-8DB3-1517570B26D5}"/>
              </a:ext>
            </a:extLst>
          </p:cNvPr>
          <p:cNvSpPr txBox="1"/>
          <p:nvPr/>
        </p:nvSpPr>
        <p:spPr>
          <a:xfrm>
            <a:off x="3468623" y="4965980"/>
            <a:ext cx="4255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=== is preferred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use to get more accurate comparisons.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94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0" grpId="0" uiExpand="1" build="p"/>
      <p:bldP spid="1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402477" y="1090283"/>
            <a:ext cx="4984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spread operator(...)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expand or spread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(such as an array, string, or object) into individual elements.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C2F85C-E9EF-E574-81B1-D676937D9340}"/>
              </a:ext>
            </a:extLst>
          </p:cNvPr>
          <p:cNvGraphicFramePr/>
          <p:nvPr/>
        </p:nvGraphicFramePr>
        <p:xfrm>
          <a:off x="689162" y="2327564"/>
          <a:ext cx="4984275" cy="464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E41F37-2F2D-FE55-2962-642118835D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2530"/>
          <a:stretch/>
        </p:blipFill>
        <p:spPr>
          <a:xfrm>
            <a:off x="5842694" y="1041166"/>
            <a:ext cx="5946829" cy="984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E30E1-5849-5599-489C-C7D1454729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665" b="59081"/>
          <a:stretch/>
        </p:blipFill>
        <p:spPr>
          <a:xfrm>
            <a:off x="5842695" y="2086967"/>
            <a:ext cx="5946829" cy="125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294663-A844-7FBE-D058-04B834404A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116" b="30983"/>
          <a:stretch/>
        </p:blipFill>
        <p:spPr>
          <a:xfrm>
            <a:off x="5842694" y="3402171"/>
            <a:ext cx="5946829" cy="1515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B3E455-BE41-D4ED-2304-6EB2F1BB0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694" y="4977254"/>
            <a:ext cx="5946829" cy="17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0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Graphic spid="4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850E-A080-AE1C-19E7-5E4FF29D38C5}"/>
              </a:ext>
            </a:extLst>
          </p:cNvPr>
          <p:cNvSpPr txBox="1"/>
          <p:nvPr/>
        </p:nvSpPr>
        <p:spPr>
          <a:xfrm>
            <a:off x="132313" y="1167041"/>
            <a:ext cx="5073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rest operator is used in function parameters to collect all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remaining 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into an array.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4BD8AA-0AE2-9CA2-3008-60B2CDF89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02"/>
          <a:stretch/>
        </p:blipFill>
        <p:spPr>
          <a:xfrm>
            <a:off x="5586908" y="1167041"/>
            <a:ext cx="6300292" cy="846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C31CD0-FBA4-7BB0-331A-FE60C0CE1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93" b="-697"/>
          <a:stretch/>
        </p:blipFill>
        <p:spPr>
          <a:xfrm>
            <a:off x="5586908" y="2013613"/>
            <a:ext cx="6300292" cy="20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7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4: Arrays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10144536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Arrays in JS? How to get, add &amp; remove elements from arrays?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</a:t>
            </a:r>
            <a:r>
              <a:rPr lang="en-US" sz="1800" dirty="0" err="1"/>
              <a:t>indexOf</a:t>
            </a:r>
            <a:r>
              <a:rPr lang="en-US" sz="1800" dirty="0"/>
              <a:t>() method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find() and filter()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slice() method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push() and </a:t>
            </a:r>
            <a:r>
              <a:rPr lang="en-US" sz="1800" dirty="0" err="1"/>
              <a:t>concat</a:t>
            </a:r>
            <a:r>
              <a:rPr lang="en-US" sz="1800" dirty="0"/>
              <a:t>()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pop() and shift()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splice() method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the slice() and  splice()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map() and </a:t>
            </a:r>
            <a:r>
              <a:rPr lang="en-US" sz="1800" dirty="0" err="1"/>
              <a:t>forEach</a:t>
            </a:r>
            <a:r>
              <a:rPr lang="en-US" sz="1800" dirty="0"/>
              <a:t>() array methods of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sort and reverse an array?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Array </a:t>
            </a:r>
            <a:r>
              <a:rPr lang="en-US" sz="1800" dirty="0" err="1"/>
              <a:t>Destructuring</a:t>
            </a:r>
            <a:r>
              <a:rPr lang="en-US" sz="1800" dirty="0"/>
              <a:t>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array-like objects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How to convert an array-like object into an array?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48B7D5CB-72AD-A276-56C0-12103FC5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0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058D575-0391-4765-281C-757E463C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85" y="3065187"/>
            <a:ext cx="5010692" cy="2567161"/>
          </a:xfrm>
          <a:prstGeom prst="round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174870"/>
            <a:ext cx="10515600" cy="573893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JavaScript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role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JavaScript engine?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342994" y="1042754"/>
            <a:ext cx="57530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is a programming language that is used for converting static web pages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interactive and dynamic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web pages.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JavaScript engine is a program present in web browsers that executes JavaScript code.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01683-EE72-B81A-C42A-315551827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3" y="311673"/>
            <a:ext cx="794050" cy="315912"/>
          </a:xfrm>
          <a:prstGeom prst="rect">
            <a:avLst/>
          </a:prstGeom>
        </p:spPr>
      </p:pic>
      <p:pic>
        <p:nvPicPr>
          <p:cNvPr id="3" name="Picture 2" descr="Computer User Images - Free Download on Freepik">
            <a:extLst>
              <a:ext uri="{FF2B5EF4-FFF2-40B4-BE49-F238E27FC236}">
                <a16:creationId xmlns:a16="http://schemas.microsoft.com/office/drawing/2014/main" id="{AD8350C1-E576-A18C-B390-B2726C79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535" y="1046711"/>
            <a:ext cx="1144458" cy="11247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256769-F771-2FC0-3C70-B1DE386F7956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9014764" y="2171412"/>
            <a:ext cx="0" cy="8937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49AE00B-256C-051F-C579-96494B4CF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855" y="3128007"/>
            <a:ext cx="4610221" cy="353203"/>
          </a:xfrm>
          <a:prstGeom prst="rect">
            <a:avLst/>
          </a:prstGeom>
          <a:ln>
            <a:noFill/>
          </a:ln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C73B1CE-0106-469A-A2B7-B26139926367}"/>
              </a:ext>
            </a:extLst>
          </p:cNvPr>
          <p:cNvGraphicFramePr/>
          <p:nvPr/>
        </p:nvGraphicFramePr>
        <p:xfrm>
          <a:off x="577210" y="3178032"/>
          <a:ext cx="4924410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16317A9B-40BF-8328-7D0C-22B6EDAB56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6587"/>
          <a:stretch/>
        </p:blipFill>
        <p:spPr>
          <a:xfrm>
            <a:off x="701637" y="5092168"/>
            <a:ext cx="712682" cy="8102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7867BF-D678-5F7E-8666-DA5B9E7113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0702" y="5687670"/>
            <a:ext cx="2290003" cy="9954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FD8921-2406-3EBB-A8FC-70D9352475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779" r="49775"/>
          <a:stretch/>
        </p:blipFill>
        <p:spPr>
          <a:xfrm>
            <a:off x="1991456" y="5102926"/>
            <a:ext cx="774553" cy="8102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3B3469-CCA0-3FAA-1752-A696E7D45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461" r="25224"/>
          <a:stretch/>
        </p:blipFill>
        <p:spPr>
          <a:xfrm>
            <a:off x="3282496" y="5094469"/>
            <a:ext cx="740128" cy="8102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32E66B-A220-48CD-5B36-2C7A6421E83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5011" r="-457"/>
          <a:stretch/>
        </p:blipFill>
        <p:spPr>
          <a:xfrm>
            <a:off x="4585768" y="5092168"/>
            <a:ext cx="774552" cy="81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Graphic spid="19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53AFE-0C2F-4E64-B506-175511AB0AC4}"/>
              </a:ext>
            </a:extLst>
          </p:cNvPr>
          <p:cNvSpPr txBox="1"/>
          <p:nvPr/>
        </p:nvSpPr>
        <p:spPr>
          <a:xfrm>
            <a:off x="259867" y="1153237"/>
            <a:ext cx="4585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array is a data type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 multiple values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 a single variable.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AEB63-176B-9FDD-FD5B-C41A06D26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1475" r="3997" b="87866"/>
          <a:stretch/>
        </p:blipFill>
        <p:spPr>
          <a:xfrm>
            <a:off x="278976" y="2172299"/>
            <a:ext cx="5114713" cy="703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What is Array? - GeeksforGeeks">
            <a:extLst>
              <a:ext uri="{FF2B5EF4-FFF2-40B4-BE49-F238E27FC236}">
                <a16:creationId xmlns:a16="http://schemas.microsoft.com/office/drawing/2014/main" id="{278EC74E-93EC-1D7F-6717-F76A0DA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76" y="1189324"/>
            <a:ext cx="6385091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B251D15F-1BC3-E7C5-69D7-D0A112DE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583110" y="3429000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8ED5BFEE-951F-6E71-EA10-A7228B407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6009317" y="3429000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BC9F2-80FF-FA51-73A2-0A9C6AA4A2D0}"/>
              </a:ext>
            </a:extLst>
          </p:cNvPr>
          <p:cNvCxnSpPr>
            <a:cxnSpLocks/>
          </p:cNvCxnSpPr>
          <p:nvPr/>
        </p:nvCxnSpPr>
        <p:spPr>
          <a:xfrm flipH="1">
            <a:off x="1790711" y="4209458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A31E3-1549-836A-3508-842165D5A034}"/>
              </a:ext>
            </a:extLst>
          </p:cNvPr>
          <p:cNvCxnSpPr>
            <a:cxnSpLocks/>
          </p:cNvCxnSpPr>
          <p:nvPr/>
        </p:nvCxnSpPr>
        <p:spPr>
          <a:xfrm flipH="1">
            <a:off x="1943111" y="4802910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F6DB9A-6320-7E17-04AA-14BD0996FC45}"/>
              </a:ext>
            </a:extLst>
          </p:cNvPr>
          <p:cNvCxnSpPr>
            <a:cxnSpLocks/>
          </p:cNvCxnSpPr>
          <p:nvPr/>
        </p:nvCxnSpPr>
        <p:spPr>
          <a:xfrm flipH="1" flipV="1">
            <a:off x="1943111" y="5254866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778F4A-645B-8D9B-C045-D851B36D34C3}"/>
              </a:ext>
            </a:extLst>
          </p:cNvPr>
          <p:cNvCxnSpPr>
            <a:cxnSpLocks/>
          </p:cNvCxnSpPr>
          <p:nvPr/>
        </p:nvCxnSpPr>
        <p:spPr>
          <a:xfrm flipH="1" flipV="1">
            <a:off x="1852798" y="5407266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9E4CE8-4C9F-488C-14E9-3E9CA0A4B013}"/>
              </a:ext>
            </a:extLst>
          </p:cNvPr>
          <p:cNvCxnSpPr>
            <a:cxnSpLocks/>
          </p:cNvCxnSpPr>
          <p:nvPr/>
        </p:nvCxnSpPr>
        <p:spPr>
          <a:xfrm flipH="1">
            <a:off x="2095511" y="5040224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596F509-DD95-AB08-3737-732605A41ED1}"/>
              </a:ext>
            </a:extLst>
          </p:cNvPr>
          <p:cNvSpPr/>
          <p:nvPr/>
        </p:nvSpPr>
        <p:spPr>
          <a:xfrm>
            <a:off x="685811" y="4706849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A385DC-9B89-C1FF-16E8-87AF82FF26CB}"/>
              </a:ext>
            </a:extLst>
          </p:cNvPr>
          <p:cNvCxnSpPr>
            <a:cxnSpLocks/>
          </p:cNvCxnSpPr>
          <p:nvPr/>
        </p:nvCxnSpPr>
        <p:spPr>
          <a:xfrm flipH="1">
            <a:off x="1943111" y="4455670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4F1328-49C1-36B8-ABB3-9BD736318594}"/>
              </a:ext>
            </a:extLst>
          </p:cNvPr>
          <p:cNvCxnSpPr>
            <a:cxnSpLocks/>
          </p:cNvCxnSpPr>
          <p:nvPr/>
        </p:nvCxnSpPr>
        <p:spPr>
          <a:xfrm flipH="1" flipV="1">
            <a:off x="2042949" y="5406363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74C168-2F7B-9CC0-77EA-A67FA081B0EC}"/>
              </a:ext>
            </a:extLst>
          </p:cNvPr>
          <p:cNvCxnSpPr>
            <a:cxnSpLocks/>
          </p:cNvCxnSpPr>
          <p:nvPr/>
        </p:nvCxnSpPr>
        <p:spPr>
          <a:xfrm flipH="1">
            <a:off x="1952636" y="4906723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D187486-073F-C725-14AC-B15CDA66CE1E}"/>
              </a:ext>
            </a:extLst>
          </p:cNvPr>
          <p:cNvCxnSpPr>
            <a:cxnSpLocks/>
          </p:cNvCxnSpPr>
          <p:nvPr/>
        </p:nvCxnSpPr>
        <p:spPr>
          <a:xfrm flipH="1">
            <a:off x="1962161" y="4303705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33016B-206A-10AC-BB18-4C4FF1A5298F}"/>
              </a:ext>
            </a:extLst>
          </p:cNvPr>
          <p:cNvCxnSpPr>
            <a:cxnSpLocks/>
          </p:cNvCxnSpPr>
          <p:nvPr/>
        </p:nvCxnSpPr>
        <p:spPr>
          <a:xfrm flipH="1" flipV="1">
            <a:off x="1990387" y="5357776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5F824E-0CA0-CF81-8E17-D515F8A36424}"/>
              </a:ext>
            </a:extLst>
          </p:cNvPr>
          <p:cNvCxnSpPr>
            <a:cxnSpLocks/>
          </p:cNvCxnSpPr>
          <p:nvPr/>
        </p:nvCxnSpPr>
        <p:spPr>
          <a:xfrm>
            <a:off x="8686811" y="436551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DB1381-A0B8-9DE2-6DF4-54D05A8DAE42}"/>
              </a:ext>
            </a:extLst>
          </p:cNvPr>
          <p:cNvCxnSpPr>
            <a:cxnSpLocks/>
          </p:cNvCxnSpPr>
          <p:nvPr/>
        </p:nvCxnSpPr>
        <p:spPr>
          <a:xfrm>
            <a:off x="8686811" y="4898761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66ACE5-B008-DE4F-CEAD-69B62399C16B}"/>
              </a:ext>
            </a:extLst>
          </p:cNvPr>
          <p:cNvCxnSpPr>
            <a:cxnSpLocks/>
          </p:cNvCxnSpPr>
          <p:nvPr/>
        </p:nvCxnSpPr>
        <p:spPr>
          <a:xfrm>
            <a:off x="8686811" y="5417300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20827DF-3337-1E87-42E1-E9FAB2EC7CB3}"/>
              </a:ext>
            </a:extLst>
          </p:cNvPr>
          <p:cNvCxnSpPr>
            <a:cxnSpLocks/>
          </p:cNvCxnSpPr>
          <p:nvPr/>
        </p:nvCxnSpPr>
        <p:spPr>
          <a:xfrm>
            <a:off x="8686811" y="6021299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23D13B-773B-018F-87F7-BA671CA94291}"/>
              </a:ext>
            </a:extLst>
          </p:cNvPr>
          <p:cNvSpPr/>
          <p:nvPr/>
        </p:nvSpPr>
        <p:spPr>
          <a:xfrm>
            <a:off x="9196398" y="4171239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2FAD1E-0763-C600-062A-5C5648B6E46E}"/>
              </a:ext>
            </a:extLst>
          </p:cNvPr>
          <p:cNvSpPr/>
          <p:nvPr/>
        </p:nvSpPr>
        <p:spPr>
          <a:xfrm>
            <a:off x="9196398" y="471446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BE13E9-AE65-0DF2-F8B0-E43DA5D141AA}"/>
              </a:ext>
            </a:extLst>
          </p:cNvPr>
          <p:cNvSpPr/>
          <p:nvPr/>
        </p:nvSpPr>
        <p:spPr>
          <a:xfrm>
            <a:off x="9196398" y="523126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E1BE1FE4-D438-7AE6-1A3E-62A66429245F}"/>
              </a:ext>
            </a:extLst>
          </p:cNvPr>
          <p:cNvSpPr/>
          <p:nvPr/>
        </p:nvSpPr>
        <p:spPr>
          <a:xfrm>
            <a:off x="9182111" y="584619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6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 animBg="1"/>
      <p:bldP spid="61" grpId="0" animBg="1"/>
      <p:bldP spid="62" grpId="0" animBg="1"/>
      <p:bldP spid="63" grpId="0" animBg="1"/>
      <p:bldP spid="10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AEF51-C85A-0441-A814-F4D997F0035D}"/>
              </a:ext>
            </a:extLst>
          </p:cNvPr>
          <p:cNvGraphicFramePr/>
          <p:nvPr/>
        </p:nvGraphicFramePr>
        <p:xfrm>
          <a:off x="562897" y="1030125"/>
          <a:ext cx="11062365" cy="5527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8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2BCAF-4E0F-5EB5-0F83-8A6AE50CB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185"/>
          <a:stretch/>
        </p:blipFill>
        <p:spPr>
          <a:xfrm>
            <a:off x="2906483" y="2250941"/>
            <a:ext cx="6379033" cy="265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F2314-0559-C8F4-A68F-CB1C525C7754}"/>
              </a:ext>
            </a:extLst>
          </p:cNvPr>
          <p:cNvSpPr txBox="1"/>
          <p:nvPr/>
        </p:nvSpPr>
        <p:spPr>
          <a:xfrm>
            <a:off x="2906483" y="1881391"/>
            <a:ext cx="6379033" cy="4001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Pictorial representation of important method of arrays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B0B-D6ED-98F4-B3DD-6CA242DC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71" b="22184"/>
          <a:stretch/>
        </p:blipFill>
        <p:spPr>
          <a:xfrm>
            <a:off x="2906483" y="4907281"/>
            <a:ext cx="6379033" cy="5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7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903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8" y="325858"/>
            <a:ext cx="973257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indexOf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592F0-153D-5D0F-131C-09AC04F5EA2F}"/>
              </a:ext>
            </a:extLst>
          </p:cNvPr>
          <p:cNvSpPr txBox="1"/>
          <p:nvPr/>
        </p:nvSpPr>
        <p:spPr>
          <a:xfrm>
            <a:off x="562898" y="1576338"/>
            <a:ext cx="5172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 the index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 specified element in the array.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F60004-9F10-6A43-1E02-C77FFCF45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6" b="86827"/>
          <a:stretch/>
        </p:blipFill>
        <p:spPr>
          <a:xfrm>
            <a:off x="919576" y="2548584"/>
            <a:ext cx="4049882" cy="8804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32D83E-FC46-3BA5-1249-EEAA23936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41" r="7686" b="69148"/>
          <a:stretch/>
        </p:blipFill>
        <p:spPr>
          <a:xfrm>
            <a:off x="919576" y="3398641"/>
            <a:ext cx="4049881" cy="10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9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903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8" y="325858"/>
            <a:ext cx="973257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find()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filter()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methods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96AD88D-CC62-3326-1389-5BD3EE3DD69F}"/>
              </a:ext>
            </a:extLst>
          </p:cNvPr>
          <p:cNvGraphicFramePr/>
          <p:nvPr/>
        </p:nvGraphicFramePr>
        <p:xfrm>
          <a:off x="489962" y="1251764"/>
          <a:ext cx="11212075" cy="1409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0D2D0E-8623-7345-819B-8D3353AFB993}"/>
              </a:ext>
            </a:extLst>
          </p:cNvPr>
          <p:cNvSpPr txBox="1"/>
          <p:nvPr/>
        </p:nvSpPr>
        <p:spPr>
          <a:xfrm>
            <a:off x="384257" y="5505027"/>
            <a:ext cx="3843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find() method get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satisfies a condition.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263D6-F4B5-C962-44EA-416515748BAD}"/>
              </a:ext>
            </a:extLst>
          </p:cNvPr>
          <p:cNvSpPr txBox="1"/>
          <p:nvPr/>
        </p:nvSpPr>
        <p:spPr>
          <a:xfrm>
            <a:off x="4239294" y="5505027"/>
            <a:ext cx="452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filter() method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an array of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satisfies a condition.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F60004-9F10-6A43-1E02-C77FFCF450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6" b="86827"/>
          <a:stretch/>
        </p:blipFill>
        <p:spPr>
          <a:xfrm>
            <a:off x="384257" y="3102373"/>
            <a:ext cx="3843771" cy="8356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DA2018-8014-46D7-80D1-A66E64F406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556" r="7686" b="45448"/>
          <a:stretch/>
        </p:blipFill>
        <p:spPr>
          <a:xfrm>
            <a:off x="384257" y="3937982"/>
            <a:ext cx="3843769" cy="12684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5A25DD-B4AF-48C1-8D2F-ABB99F51A1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886" r="7686" b="22118"/>
          <a:stretch/>
        </p:blipFill>
        <p:spPr>
          <a:xfrm>
            <a:off x="4350374" y="3937982"/>
            <a:ext cx="3843771" cy="1268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23D30-96CE-A491-617D-EF4F61305C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647" y="325858"/>
            <a:ext cx="794050" cy="315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41442-BF71-E5B7-7768-EBD9536DEAF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6" b="86827"/>
          <a:stretch/>
        </p:blipFill>
        <p:spPr>
          <a:xfrm>
            <a:off x="4350374" y="3102373"/>
            <a:ext cx="3843771" cy="83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2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0" grpId="0" uiExpand="1" build="p"/>
      <p:bldP spid="11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9033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8" y="325858"/>
            <a:ext cx="973257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slice()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96AD88D-CC62-3326-1389-5BD3EE3DD69F}"/>
              </a:ext>
            </a:extLst>
          </p:cNvPr>
          <p:cNvGraphicFramePr/>
          <p:nvPr/>
        </p:nvGraphicFramePr>
        <p:xfrm>
          <a:off x="489962" y="1251764"/>
          <a:ext cx="11212075" cy="1409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C223D30-96CE-A491-617D-EF4F61305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4" y="325858"/>
            <a:ext cx="794050" cy="315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CAE69-8331-6D0A-E5D7-974BC0B4B8BF}"/>
              </a:ext>
            </a:extLst>
          </p:cNvPr>
          <p:cNvSpPr txBox="1"/>
          <p:nvPr/>
        </p:nvSpPr>
        <p:spPr>
          <a:xfrm>
            <a:off x="6560433" y="5606236"/>
            <a:ext cx="4850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Slice() method get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subset of the 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start index to end index(end not included).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54FE92-A642-4764-5436-05FCCD61E6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1743"/>
          <a:stretch/>
        </p:blipFill>
        <p:spPr>
          <a:xfrm>
            <a:off x="6560433" y="3066712"/>
            <a:ext cx="5393676" cy="638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991A6F-A220-D1CB-A0F8-31D6CFC52B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806" b="28434"/>
          <a:stretch/>
        </p:blipFill>
        <p:spPr>
          <a:xfrm>
            <a:off x="6560433" y="3644297"/>
            <a:ext cx="5393676" cy="1011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DBC048-8F2F-7B36-B4DB-868A619EED7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0363" b="1380"/>
          <a:stretch/>
        </p:blipFill>
        <p:spPr>
          <a:xfrm>
            <a:off x="6560433" y="4594794"/>
            <a:ext cx="5393676" cy="6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6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246548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push()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concat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ethods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261EF-5F3F-E27F-4889-3B5506DE0FB3}"/>
              </a:ext>
            </a:extLst>
          </p:cNvPr>
          <p:cNvSpPr txBox="1"/>
          <p:nvPr/>
        </p:nvSpPr>
        <p:spPr>
          <a:xfrm>
            <a:off x="1037284" y="5783342"/>
            <a:ext cx="3780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Push()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the original 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itself.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21356-7BA9-2315-3771-4553081A0DD3}"/>
              </a:ext>
            </a:extLst>
          </p:cNvPr>
          <p:cNvSpPr txBox="1"/>
          <p:nvPr/>
        </p:nvSpPr>
        <p:spPr>
          <a:xfrm>
            <a:off x="6560263" y="5783343"/>
            <a:ext cx="4802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the new 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not modify the original array.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7E365A-EFB3-18A2-3996-47F9E4E95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061"/>
          <a:stretch/>
        </p:blipFill>
        <p:spPr>
          <a:xfrm>
            <a:off x="1389507" y="2992293"/>
            <a:ext cx="3170195" cy="5314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232E02-F41E-9F10-FD0E-DB12DF83E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1" b="83812"/>
          <a:stretch/>
        </p:blipFill>
        <p:spPr>
          <a:xfrm>
            <a:off x="7014499" y="2901901"/>
            <a:ext cx="4140215" cy="4367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191FBD-2A32-1FC0-E705-77EC4C94F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1" t="59390" r="959" b="4947"/>
          <a:stretch/>
        </p:blipFill>
        <p:spPr>
          <a:xfrm>
            <a:off x="7014499" y="4641007"/>
            <a:ext cx="4140216" cy="962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912174-9095-CDD6-A1DC-41276514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73" b="-890"/>
          <a:stretch/>
        </p:blipFill>
        <p:spPr>
          <a:xfrm>
            <a:off x="1389507" y="3523785"/>
            <a:ext cx="3170195" cy="141818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A28796C-1A17-74E1-A61D-FD1D8FFB4BE7}"/>
              </a:ext>
            </a:extLst>
          </p:cNvPr>
          <p:cNvGraphicFramePr/>
          <p:nvPr/>
        </p:nvGraphicFramePr>
        <p:xfrm>
          <a:off x="1037284" y="1254887"/>
          <a:ext cx="10117431" cy="139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F2D5541-D22E-0748-CA1E-4A086E946F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451"/>
          <a:stretch/>
        </p:blipFill>
        <p:spPr>
          <a:xfrm>
            <a:off x="7014499" y="3323521"/>
            <a:ext cx="4132574" cy="13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8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  <p:bldGraphic spid="10" grpId="0">
        <p:bldAsOne/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3"/>
            <a:ext cx="12192000" cy="10009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378034"/>
            <a:ext cx="10212118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pop()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shift()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methods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261EF-5F3F-E27F-4889-3B5506DE0FB3}"/>
              </a:ext>
            </a:extLst>
          </p:cNvPr>
          <p:cNvSpPr txBox="1"/>
          <p:nvPr/>
        </p:nvSpPr>
        <p:spPr>
          <a:xfrm>
            <a:off x="1268782" y="5571391"/>
            <a:ext cx="3789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pop() will remove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array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366DCC3-7702-2186-2ACF-97487A9FE4D5}"/>
              </a:ext>
            </a:extLst>
          </p:cNvPr>
          <p:cNvGraphicFramePr/>
          <p:nvPr/>
        </p:nvGraphicFramePr>
        <p:xfrm>
          <a:off x="1288627" y="1282248"/>
          <a:ext cx="9614746" cy="1562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DB3DB1B-D6E9-EA4D-149E-731DB9FF56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332"/>
          <a:stretch/>
        </p:blipFill>
        <p:spPr>
          <a:xfrm>
            <a:off x="1288627" y="2933808"/>
            <a:ext cx="3339644" cy="11328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C0831-E8F5-A48F-1D28-06D2371F1B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324"/>
          <a:stretch/>
        </p:blipFill>
        <p:spPr>
          <a:xfrm>
            <a:off x="7221225" y="3012226"/>
            <a:ext cx="3644708" cy="10544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9C0D5A-C167-8A07-C5EA-A7A54853847B}"/>
              </a:ext>
            </a:extLst>
          </p:cNvPr>
          <p:cNvSpPr txBox="1"/>
          <p:nvPr/>
        </p:nvSpPr>
        <p:spPr>
          <a:xfrm>
            <a:off x="7134148" y="5571391"/>
            <a:ext cx="3937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Shift() will remove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7EC97-DE09-57E5-1A2B-4C501C10E4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918" b="1617"/>
          <a:stretch/>
        </p:blipFill>
        <p:spPr>
          <a:xfrm>
            <a:off x="1296918" y="4065702"/>
            <a:ext cx="3339644" cy="1375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52061A-50BC-AE5A-495A-F6BED57FCF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198" b="-3402"/>
          <a:stretch/>
        </p:blipFill>
        <p:spPr>
          <a:xfrm>
            <a:off x="7221225" y="4069444"/>
            <a:ext cx="3644708" cy="14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Graphic spid="11" grpId="0">
        <p:bldAsOne/>
      </p:bldGraphic>
      <p:bldP spid="2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3"/>
            <a:ext cx="12192000" cy="8306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316276"/>
            <a:ext cx="10212118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splice()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ethod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9F4090-9254-4EAD-152A-DF97A670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3" y="2028300"/>
            <a:ext cx="5816576" cy="454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FC8F03-9B16-8221-37C7-DEACB31C9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27" b="91812"/>
          <a:stretch/>
        </p:blipFill>
        <p:spPr>
          <a:xfrm>
            <a:off x="6222042" y="1146953"/>
            <a:ext cx="5605200" cy="588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A5D60C-34FA-A385-237F-F0DEA1967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47" r="8529" b="29000"/>
          <a:stretch/>
        </p:blipFill>
        <p:spPr>
          <a:xfrm>
            <a:off x="6222041" y="4551972"/>
            <a:ext cx="5605201" cy="1507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B4BD7D-FCA9-6972-B075-1A97F7F7511D}"/>
              </a:ext>
            </a:extLst>
          </p:cNvPr>
          <p:cNvSpPr txBox="1"/>
          <p:nvPr/>
        </p:nvSpPr>
        <p:spPr>
          <a:xfrm>
            <a:off x="276169" y="1109542"/>
            <a:ext cx="5172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splice() method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add, remove, or replace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elements in an array.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9CA610-0770-A572-249B-81B851B279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93" r="8527" b="50441"/>
          <a:stretch/>
        </p:blipFill>
        <p:spPr>
          <a:xfrm>
            <a:off x="6222041" y="3188575"/>
            <a:ext cx="5605201" cy="14289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F9130A-7E3D-ED9D-04C1-E5558D8EC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33" r="8527" b="71213"/>
          <a:stretch/>
        </p:blipFill>
        <p:spPr>
          <a:xfrm>
            <a:off x="6222041" y="1683159"/>
            <a:ext cx="5605201" cy="15070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0C5BE2-C859-49F6-1713-D22D95AA4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55" y="292309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3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3"/>
            <a:ext cx="12192000" cy="8306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316276"/>
            <a:ext cx="10212118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slice()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and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splice()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ethods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4BD7D-FCA9-6972-B075-1A97F7F7511D}"/>
              </a:ext>
            </a:extLst>
          </p:cNvPr>
          <p:cNvSpPr txBox="1"/>
          <p:nvPr/>
        </p:nvSpPr>
        <p:spPr>
          <a:xfrm>
            <a:off x="600019" y="1146953"/>
            <a:ext cx="54959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slice() method is used get a subset of the array from the start index to the end index(end not included).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splice() method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add, remove, or replace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elements in an array.</a:t>
            </a:r>
          </a:p>
        </p:txBody>
      </p:sp>
    </p:spTree>
    <p:extLst>
      <p:ext uri="{BB962C8B-B14F-4D97-AF65-F5344CB8AC3E}">
        <p14:creationId xmlns:p14="http://schemas.microsoft.com/office/powerpoint/2010/main" val="35496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93" y="174870"/>
            <a:ext cx="10515600" cy="573893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JavaScript</a:t>
            </a:r>
            <a:r>
              <a:rPr lang="en-US" sz="2400" b="1" dirty="0">
                <a:solidFill>
                  <a:schemeClr val="bg1"/>
                </a:solidFill>
              </a:rPr>
              <a:t>? What is the </a:t>
            </a:r>
            <a:r>
              <a:rPr lang="en-US" sz="2400" b="1" dirty="0">
                <a:solidFill>
                  <a:srgbClr val="FFFF00"/>
                </a:solidFill>
              </a:rPr>
              <a:t>role</a:t>
            </a:r>
            <a:r>
              <a:rPr lang="en-US" sz="2400" b="1" dirty="0">
                <a:solidFill>
                  <a:schemeClr val="bg1"/>
                </a:solidFill>
              </a:rPr>
              <a:t> of JavaScript engine?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27478-DDB8-CF41-E5BE-4C42B4A4B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"/>
          <a:stretch/>
        </p:blipFill>
        <p:spPr>
          <a:xfrm>
            <a:off x="419271" y="1373294"/>
            <a:ext cx="5181522" cy="363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A4DEB-639B-AC77-7CD6-D28947BEB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23" y="3997054"/>
            <a:ext cx="3834063" cy="309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F0E2F9-6702-8D45-BD16-0ED2F7ADF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970" y="1373294"/>
            <a:ext cx="6235943" cy="22414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23A19C-4C01-7001-F792-CA794E5AEEB9}"/>
              </a:ext>
            </a:extLst>
          </p:cNvPr>
          <p:cNvSpPr/>
          <p:nvPr/>
        </p:nvSpPr>
        <p:spPr>
          <a:xfrm>
            <a:off x="397755" y="1373294"/>
            <a:ext cx="1398771" cy="390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5C2E62-C6B6-9260-284A-1A1BE4990CE0}"/>
              </a:ext>
            </a:extLst>
          </p:cNvPr>
          <p:cNvSpPr/>
          <p:nvPr/>
        </p:nvSpPr>
        <p:spPr>
          <a:xfrm>
            <a:off x="5785467" y="1396602"/>
            <a:ext cx="1398771" cy="281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2E1AC0-141F-CDEE-DB58-0C7748556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43" y="311673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56" y="326002"/>
            <a:ext cx="9927337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map()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forEach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array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methods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of an Array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261EF-5F3F-E27F-4889-3B5506DE0FB3}"/>
              </a:ext>
            </a:extLst>
          </p:cNvPr>
          <p:cNvSpPr txBox="1"/>
          <p:nvPr/>
        </p:nvSpPr>
        <p:spPr>
          <a:xfrm>
            <a:off x="791074" y="5656121"/>
            <a:ext cx="486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map() method is used when you want to modify each element of an array and create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array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the modified values.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21356-7BA9-2315-3771-4553081A0DD3}"/>
              </a:ext>
            </a:extLst>
          </p:cNvPr>
          <p:cNvSpPr txBox="1"/>
          <p:nvPr/>
        </p:nvSpPr>
        <p:spPr>
          <a:xfrm>
            <a:off x="6308442" y="5656121"/>
            <a:ext cx="4747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is used when you want to perform some operation on each element of an array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creating a new array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366DCC3-7702-2186-2ACF-97487A9FE4D5}"/>
              </a:ext>
            </a:extLst>
          </p:cNvPr>
          <p:cNvGraphicFramePr/>
          <p:nvPr/>
        </p:nvGraphicFramePr>
        <p:xfrm>
          <a:off x="983520" y="1301527"/>
          <a:ext cx="9339073" cy="130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4C046E8-6C81-F572-2919-F940470D96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1497"/>
          <a:stretch/>
        </p:blipFill>
        <p:spPr>
          <a:xfrm>
            <a:off x="791075" y="2492201"/>
            <a:ext cx="4861981" cy="80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7EA96-B461-7CE3-A0E5-A5599B93ACA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547"/>
          <a:stretch/>
        </p:blipFill>
        <p:spPr>
          <a:xfrm>
            <a:off x="6674969" y="2492201"/>
            <a:ext cx="3475021" cy="2310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9B62E5-2CD1-88E5-D01E-70A1FDA85D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8633" b="897"/>
          <a:stretch/>
        </p:blipFill>
        <p:spPr>
          <a:xfrm>
            <a:off x="791075" y="4237602"/>
            <a:ext cx="4861981" cy="42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C2716-00CA-4F1D-47BB-61DE587F2B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729" b="20494"/>
          <a:stretch/>
        </p:blipFill>
        <p:spPr>
          <a:xfrm>
            <a:off x="791075" y="3299101"/>
            <a:ext cx="4861981" cy="938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174DB-4D95-FBD1-A901-90DA75EC17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7621"/>
          <a:stretch/>
        </p:blipFill>
        <p:spPr>
          <a:xfrm>
            <a:off x="6674970" y="4800681"/>
            <a:ext cx="3475020" cy="7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0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  <p:bldGraphic spid="11" grpId="0">
        <p:bldAsOne/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sort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reverse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B26A2-13EC-A7E3-2750-AEA1FA65A46A}"/>
              </a:ext>
            </a:extLst>
          </p:cNvPr>
          <p:cNvSpPr txBox="1"/>
          <p:nvPr/>
        </p:nvSpPr>
        <p:spPr>
          <a:xfrm>
            <a:off x="691933" y="1173989"/>
            <a:ext cx="4378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can be sorted or reversed 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sort()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reverse()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methods of array.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DBD85-CF9A-82A2-6DD2-00D09EF29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87"/>
          <a:stretch/>
        </p:blipFill>
        <p:spPr>
          <a:xfrm>
            <a:off x="6633803" y="1278373"/>
            <a:ext cx="4066136" cy="541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18AAB-BC7D-773E-89D9-AAABE2422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1" b="43642"/>
          <a:stretch/>
        </p:blipFill>
        <p:spPr>
          <a:xfrm>
            <a:off x="6633803" y="1834841"/>
            <a:ext cx="4066136" cy="1390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03FE-194C-DB4B-9947-165B86FA1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82" b="841"/>
          <a:stretch/>
        </p:blipFill>
        <p:spPr>
          <a:xfrm>
            <a:off x="6633803" y="3240012"/>
            <a:ext cx="4066136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2C565775-EC16-BB2F-15B2-17DC1E113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633309" y="2988043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id="{C3039BE9-AA09-866B-513F-7BCC24D83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7053943" y="2988043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8D943F-BD4D-977A-2E18-22BF86FCE158}"/>
              </a:ext>
            </a:extLst>
          </p:cNvPr>
          <p:cNvCxnSpPr>
            <a:cxnSpLocks/>
          </p:cNvCxnSpPr>
          <p:nvPr/>
        </p:nvCxnSpPr>
        <p:spPr>
          <a:xfrm flipH="1">
            <a:off x="1840910" y="3768501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F27E4-0837-6152-A300-975C73B5152B}"/>
              </a:ext>
            </a:extLst>
          </p:cNvPr>
          <p:cNvCxnSpPr>
            <a:cxnSpLocks/>
          </p:cNvCxnSpPr>
          <p:nvPr/>
        </p:nvCxnSpPr>
        <p:spPr>
          <a:xfrm flipH="1">
            <a:off x="1993310" y="4361953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8F561B-E0F2-D6CF-9700-4F72CEE5AB74}"/>
              </a:ext>
            </a:extLst>
          </p:cNvPr>
          <p:cNvCxnSpPr>
            <a:cxnSpLocks/>
          </p:cNvCxnSpPr>
          <p:nvPr/>
        </p:nvCxnSpPr>
        <p:spPr>
          <a:xfrm flipH="1" flipV="1">
            <a:off x="1993310" y="4813909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7C97D8-728F-44BF-7672-E3E470A1DEBF}"/>
              </a:ext>
            </a:extLst>
          </p:cNvPr>
          <p:cNvCxnSpPr>
            <a:cxnSpLocks/>
          </p:cNvCxnSpPr>
          <p:nvPr/>
        </p:nvCxnSpPr>
        <p:spPr>
          <a:xfrm flipH="1" flipV="1">
            <a:off x="1902997" y="4966309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D2A64-5293-6F85-C74F-FBB7B1609409}"/>
              </a:ext>
            </a:extLst>
          </p:cNvPr>
          <p:cNvCxnSpPr>
            <a:cxnSpLocks/>
          </p:cNvCxnSpPr>
          <p:nvPr/>
        </p:nvCxnSpPr>
        <p:spPr>
          <a:xfrm flipH="1">
            <a:off x="2145710" y="4599267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B982D-6AB7-1090-04FD-3C2550AC01CE}"/>
              </a:ext>
            </a:extLst>
          </p:cNvPr>
          <p:cNvSpPr/>
          <p:nvPr/>
        </p:nvSpPr>
        <p:spPr>
          <a:xfrm>
            <a:off x="736010" y="4265892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027A32-0AFF-00EB-E8E1-0B02AC3A3551}"/>
              </a:ext>
            </a:extLst>
          </p:cNvPr>
          <p:cNvCxnSpPr>
            <a:cxnSpLocks/>
          </p:cNvCxnSpPr>
          <p:nvPr/>
        </p:nvCxnSpPr>
        <p:spPr>
          <a:xfrm flipH="1">
            <a:off x="1993310" y="4014713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588DBB-38DE-6646-E039-9459B1592AC0}"/>
              </a:ext>
            </a:extLst>
          </p:cNvPr>
          <p:cNvCxnSpPr>
            <a:cxnSpLocks/>
          </p:cNvCxnSpPr>
          <p:nvPr/>
        </p:nvCxnSpPr>
        <p:spPr>
          <a:xfrm flipH="1" flipV="1">
            <a:off x="2093148" y="4965406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0AB578-3504-8A65-7789-36EE3AE2600D}"/>
              </a:ext>
            </a:extLst>
          </p:cNvPr>
          <p:cNvCxnSpPr>
            <a:cxnSpLocks/>
          </p:cNvCxnSpPr>
          <p:nvPr/>
        </p:nvCxnSpPr>
        <p:spPr>
          <a:xfrm flipH="1">
            <a:off x="2002835" y="4465766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DD589E-68FC-2C40-0B8D-AB71C57F1C17}"/>
              </a:ext>
            </a:extLst>
          </p:cNvPr>
          <p:cNvCxnSpPr>
            <a:cxnSpLocks/>
          </p:cNvCxnSpPr>
          <p:nvPr/>
        </p:nvCxnSpPr>
        <p:spPr>
          <a:xfrm flipH="1">
            <a:off x="2012360" y="3862748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7288BB-9A27-34EC-D1E0-868A109FFD4B}"/>
              </a:ext>
            </a:extLst>
          </p:cNvPr>
          <p:cNvCxnSpPr>
            <a:cxnSpLocks/>
          </p:cNvCxnSpPr>
          <p:nvPr/>
        </p:nvCxnSpPr>
        <p:spPr>
          <a:xfrm flipH="1" flipV="1">
            <a:off x="2040586" y="4916819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31F011-57A6-2331-A967-D38ABB96D541}"/>
              </a:ext>
            </a:extLst>
          </p:cNvPr>
          <p:cNvCxnSpPr>
            <a:cxnSpLocks/>
          </p:cNvCxnSpPr>
          <p:nvPr/>
        </p:nvCxnSpPr>
        <p:spPr>
          <a:xfrm>
            <a:off x="9731437" y="3924555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A0A91D-474D-6317-4C74-B9A9A602D967}"/>
              </a:ext>
            </a:extLst>
          </p:cNvPr>
          <p:cNvCxnSpPr>
            <a:cxnSpLocks/>
          </p:cNvCxnSpPr>
          <p:nvPr/>
        </p:nvCxnSpPr>
        <p:spPr>
          <a:xfrm>
            <a:off x="9731437" y="4457804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67D876-9D40-E1BC-54C4-5CD093E3DD88}"/>
              </a:ext>
            </a:extLst>
          </p:cNvPr>
          <p:cNvCxnSpPr>
            <a:cxnSpLocks/>
          </p:cNvCxnSpPr>
          <p:nvPr/>
        </p:nvCxnSpPr>
        <p:spPr>
          <a:xfrm>
            <a:off x="9731437" y="4976343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3D03BD-71F9-7E54-69ED-1C399862997D}"/>
              </a:ext>
            </a:extLst>
          </p:cNvPr>
          <p:cNvCxnSpPr>
            <a:cxnSpLocks/>
          </p:cNvCxnSpPr>
          <p:nvPr/>
        </p:nvCxnSpPr>
        <p:spPr>
          <a:xfrm>
            <a:off x="9731437" y="558034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FA3DD2-45EF-3625-9AAB-D60F03EA9547}"/>
              </a:ext>
            </a:extLst>
          </p:cNvPr>
          <p:cNvSpPr/>
          <p:nvPr/>
        </p:nvSpPr>
        <p:spPr>
          <a:xfrm>
            <a:off x="10241024" y="373028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EF600F-5CBB-79F7-B2DA-E986793CC66C}"/>
              </a:ext>
            </a:extLst>
          </p:cNvPr>
          <p:cNvSpPr/>
          <p:nvPr/>
        </p:nvSpPr>
        <p:spPr>
          <a:xfrm>
            <a:off x="10241024" y="427350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10852F-A42B-FB0C-5D0B-F7D663866FDA}"/>
              </a:ext>
            </a:extLst>
          </p:cNvPr>
          <p:cNvSpPr/>
          <p:nvPr/>
        </p:nvSpPr>
        <p:spPr>
          <a:xfrm>
            <a:off x="10241024" y="479030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11D90F-7CED-02D4-C061-2795DE044A24}"/>
              </a:ext>
            </a:extLst>
          </p:cNvPr>
          <p:cNvSpPr/>
          <p:nvPr/>
        </p:nvSpPr>
        <p:spPr>
          <a:xfrm>
            <a:off x="10226737" y="5405241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72F3E0-D6DF-4F73-EF30-AD79636EF51D}"/>
              </a:ext>
            </a:extLst>
          </p:cNvPr>
          <p:cNvCxnSpPr/>
          <p:nvPr/>
        </p:nvCxnSpPr>
        <p:spPr>
          <a:xfrm>
            <a:off x="5366298" y="4150775"/>
            <a:ext cx="168764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630145-DFBC-B580-4987-13BEC2F183FD}"/>
              </a:ext>
            </a:extLst>
          </p:cNvPr>
          <p:cNvSpPr txBox="1"/>
          <p:nvPr/>
        </p:nvSpPr>
        <p:spPr>
          <a:xfrm>
            <a:off x="5545183" y="3711168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E45B15-DC12-B46A-B8A6-F7F0AA604242}"/>
              </a:ext>
            </a:extLst>
          </p:cNvPr>
          <p:cNvCxnSpPr>
            <a:cxnSpLocks/>
          </p:cNvCxnSpPr>
          <p:nvPr/>
        </p:nvCxnSpPr>
        <p:spPr>
          <a:xfrm flipH="1">
            <a:off x="5366298" y="5185359"/>
            <a:ext cx="152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A364BB-0812-4088-9E40-F0C4A22B09FA}"/>
              </a:ext>
            </a:extLst>
          </p:cNvPr>
          <p:cNvSpPr txBox="1"/>
          <p:nvPr/>
        </p:nvSpPr>
        <p:spPr>
          <a:xfrm>
            <a:off x="5491487" y="4786445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99FAC3-9990-C60C-BE1F-E63625A334BD}"/>
              </a:ext>
            </a:extLst>
          </p:cNvPr>
          <p:cNvSpPr txBox="1"/>
          <p:nvPr/>
        </p:nvSpPr>
        <p:spPr>
          <a:xfrm>
            <a:off x="301641" y="1074394"/>
            <a:ext cx="6752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allows you to extract elements from an array and assign them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single statement.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introduced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ECMAScript 6 (ES6)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53AC464-EEC4-FBCF-D932-794E89DD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7" grpId="0" animBg="1"/>
      <p:bldP spid="28" grpId="0" animBg="1"/>
      <p:bldP spid="29" grpId="0" animBg="1"/>
      <p:bldP spid="33" grpId="0"/>
      <p:bldP spid="35" grpId="0"/>
      <p:bldP spid="38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C3A591-F960-9AE6-F692-EABF2EF90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575"/>
          <a:stretch/>
        </p:blipFill>
        <p:spPr>
          <a:xfrm>
            <a:off x="562897" y="1489940"/>
            <a:ext cx="6957438" cy="948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18D127-5B89-FB58-D933-A801BDDD7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93" b="45882"/>
          <a:stretch/>
        </p:blipFill>
        <p:spPr>
          <a:xfrm>
            <a:off x="562897" y="2565504"/>
            <a:ext cx="6957438" cy="948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BF72D1-A562-B004-E81E-9B9BE3D4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87" b="1487"/>
          <a:stretch/>
        </p:blipFill>
        <p:spPr>
          <a:xfrm>
            <a:off x="562897" y="3641068"/>
            <a:ext cx="6957438" cy="1560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A9FAB-2854-EFF0-5B4D-96289ECA7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2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array-like 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B53298-B24F-7C1D-3AAA-0976B7A50527}"/>
              </a:ext>
            </a:extLst>
          </p:cNvPr>
          <p:cNvSpPr txBox="1"/>
          <p:nvPr/>
        </p:nvSpPr>
        <p:spPr>
          <a:xfrm>
            <a:off x="336145" y="1016993"/>
            <a:ext cx="48819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Array-like objects are objects that have indexed elements and a length property,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 to arrays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but they may not have all the methods of arrays like push(), pop() &amp; others.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EA50A-B6F3-EC77-9FC7-B6F6A78A1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3183"/>
          <a:stretch/>
        </p:blipFill>
        <p:spPr>
          <a:xfrm>
            <a:off x="5615109" y="1274695"/>
            <a:ext cx="5330756" cy="1959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66308-D608-198D-E47C-15E818582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27" b="17772"/>
          <a:stretch/>
        </p:blipFill>
        <p:spPr>
          <a:xfrm>
            <a:off x="5615109" y="3281859"/>
            <a:ext cx="5330756" cy="904218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7DAC206-F0A6-3E73-1F25-009CDBB06279}"/>
              </a:ext>
            </a:extLst>
          </p:cNvPr>
          <p:cNvGraphicFramePr/>
          <p:nvPr/>
        </p:nvGraphicFramePr>
        <p:xfrm>
          <a:off x="734481" y="2352058"/>
          <a:ext cx="4113415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4D2D7EF-DB45-7036-567C-8FE4196830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3925"/>
          <a:stretch/>
        </p:blipFill>
        <p:spPr>
          <a:xfrm>
            <a:off x="5615109" y="4891846"/>
            <a:ext cx="6013994" cy="658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079AE-95CD-8292-9701-A14437841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97" b="40741"/>
          <a:stretch/>
        </p:blipFill>
        <p:spPr>
          <a:xfrm>
            <a:off x="5615109" y="1028146"/>
            <a:ext cx="5330756" cy="492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2B9EA-B886-D50B-FC26-CA2D0EAD75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700" b="2129"/>
          <a:stretch/>
        </p:blipFill>
        <p:spPr>
          <a:xfrm>
            <a:off x="5615109" y="5550784"/>
            <a:ext cx="6013994" cy="1135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AA4A4-D861-50D1-3C9C-01EA4021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90" b="3168"/>
          <a:stretch/>
        </p:blipFill>
        <p:spPr>
          <a:xfrm>
            <a:off x="5615109" y="4170234"/>
            <a:ext cx="5330756" cy="6589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FA98C3-88EE-C343-88E4-35BB5807FAB7}"/>
              </a:ext>
            </a:extLst>
          </p:cNvPr>
          <p:cNvCxnSpPr>
            <a:cxnSpLocks/>
          </p:cNvCxnSpPr>
          <p:nvPr/>
        </p:nvCxnSpPr>
        <p:spPr>
          <a:xfrm>
            <a:off x="4847896" y="2693020"/>
            <a:ext cx="7672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E67169-9013-8712-91D0-02273A203D4C}"/>
              </a:ext>
            </a:extLst>
          </p:cNvPr>
          <p:cNvCxnSpPr>
            <a:cxnSpLocks/>
          </p:cNvCxnSpPr>
          <p:nvPr/>
        </p:nvCxnSpPr>
        <p:spPr>
          <a:xfrm>
            <a:off x="4847896" y="3893635"/>
            <a:ext cx="7672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1090AE-1DD1-FFF9-B458-DE17B2D99587}"/>
              </a:ext>
            </a:extLst>
          </p:cNvPr>
          <p:cNvCxnSpPr>
            <a:cxnSpLocks/>
          </p:cNvCxnSpPr>
          <p:nvPr/>
        </p:nvCxnSpPr>
        <p:spPr>
          <a:xfrm>
            <a:off x="4847896" y="5443654"/>
            <a:ext cx="7672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E8DBE2-4CDB-3052-18CC-2728DD78BA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6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0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convert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 array-like object into an array?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7DAC206-F0A6-3E73-1F25-009CDBB06279}"/>
              </a:ext>
            </a:extLst>
          </p:cNvPr>
          <p:cNvGraphicFramePr/>
          <p:nvPr/>
        </p:nvGraphicFramePr>
        <p:xfrm>
          <a:off x="684363" y="2196594"/>
          <a:ext cx="4113415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F7447B3-3C90-61AF-B57B-1BD14D2F17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3395"/>
          <a:stretch/>
        </p:blipFill>
        <p:spPr>
          <a:xfrm>
            <a:off x="5009753" y="1001073"/>
            <a:ext cx="6807200" cy="929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05E5DC-1F4B-D182-D4C3-2E467B4E4A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459" b="57340"/>
          <a:stretch/>
        </p:blipFill>
        <p:spPr>
          <a:xfrm>
            <a:off x="5009753" y="1992863"/>
            <a:ext cx="6807203" cy="1522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238215-FAD2-831F-AF1B-DBAA06BB94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138" b="27661"/>
          <a:stretch/>
        </p:blipFill>
        <p:spPr>
          <a:xfrm>
            <a:off x="5009756" y="3577898"/>
            <a:ext cx="6807203" cy="1522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0164D-6972-A460-EEE5-0E317EA060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2650" b="149"/>
          <a:stretch/>
        </p:blipFill>
        <p:spPr>
          <a:xfrm>
            <a:off x="5009756" y="5162933"/>
            <a:ext cx="6807203" cy="15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5: Loops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a loop? What are the types of loops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while and for loops?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while and do-while loops?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break and continue statement?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for and for…of loop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for…of and for…in loop?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</a:t>
            </a:r>
            <a:r>
              <a:rPr lang="en-US" sz="1800" dirty="0" err="1"/>
              <a:t>forEach</a:t>
            </a:r>
            <a:r>
              <a:rPr lang="en-US" sz="1800" dirty="0"/>
              <a:t> method? Compare it with for…of and for…in loop?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When to use for…of loop and when to use </a:t>
            </a:r>
            <a:r>
              <a:rPr lang="en-US" sz="1800" dirty="0" err="1"/>
              <a:t>forEach</a:t>
            </a:r>
            <a:r>
              <a:rPr lang="en-US" sz="1800" dirty="0"/>
              <a:t> method in applications?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7C4A0045-F95C-D96C-286E-42376EC8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2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loop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loops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9BE04F1F-50AE-B915-4F77-0A8542B6989A}"/>
              </a:ext>
            </a:extLst>
          </p:cNvPr>
          <p:cNvGraphicFramePr/>
          <p:nvPr/>
        </p:nvGraphicFramePr>
        <p:xfrm>
          <a:off x="5997831" y="1005212"/>
          <a:ext cx="5653312" cy="2108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62896" y="1181209"/>
            <a:ext cx="4988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loop is a programming way to run a piece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repeatedly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until a certain condition is met.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ow do you execute a for-loop in C++?">
            <a:extLst>
              <a:ext uri="{FF2B5EF4-FFF2-40B4-BE49-F238E27FC236}">
                <a16:creationId xmlns:a16="http://schemas.microsoft.com/office/drawing/2014/main" id="{33FC423B-0A24-6E12-D06F-EDC0F903B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12302" r="6063" b="3764"/>
          <a:stretch/>
        </p:blipFill>
        <p:spPr bwMode="auto">
          <a:xfrm>
            <a:off x="562897" y="2283714"/>
            <a:ext cx="4469708" cy="417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81B77-A42F-A9CA-822C-11684C63F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626" y="4114065"/>
            <a:ext cx="3787468" cy="2347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E7C5A1-68C4-60E8-64DD-D69CB751842D}"/>
              </a:ext>
            </a:extLst>
          </p:cNvPr>
          <p:cNvSpPr txBox="1"/>
          <p:nvPr/>
        </p:nvSpPr>
        <p:spPr>
          <a:xfrm>
            <a:off x="6414507" y="3588562"/>
            <a:ext cx="182958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Initialization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887CF6-B121-CEF2-909A-02DA10650A07}"/>
              </a:ext>
            </a:extLst>
          </p:cNvPr>
          <p:cNvCxnSpPr>
            <a:cxnSpLocks/>
          </p:cNvCxnSpPr>
          <p:nvPr/>
        </p:nvCxnSpPr>
        <p:spPr>
          <a:xfrm flipH="1" flipV="1">
            <a:off x="7815143" y="3957894"/>
            <a:ext cx="532263" cy="54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6A9E76-8568-13EA-A0F8-CE77F2203F87}"/>
              </a:ext>
            </a:extLst>
          </p:cNvPr>
          <p:cNvSpPr txBox="1"/>
          <p:nvPr/>
        </p:nvSpPr>
        <p:spPr>
          <a:xfrm>
            <a:off x="8347406" y="3560106"/>
            <a:ext cx="140063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Condition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05F590-7B23-2CBC-3699-D2D5FBEE1870}"/>
              </a:ext>
            </a:extLst>
          </p:cNvPr>
          <p:cNvCxnSpPr>
            <a:cxnSpLocks/>
          </p:cNvCxnSpPr>
          <p:nvPr/>
        </p:nvCxnSpPr>
        <p:spPr>
          <a:xfrm flipV="1">
            <a:off x="9229035" y="3957894"/>
            <a:ext cx="0" cy="541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D1E1F5-60C2-52C8-84FC-0A47B55D1052}"/>
              </a:ext>
            </a:extLst>
          </p:cNvPr>
          <p:cNvSpPr txBox="1"/>
          <p:nvPr/>
        </p:nvSpPr>
        <p:spPr>
          <a:xfrm>
            <a:off x="9944779" y="3545282"/>
            <a:ext cx="140063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Increment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07049D-F845-CCFA-8C23-E95090B02E8D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944779" y="3914614"/>
            <a:ext cx="700315" cy="600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2" grpId="0" animBg="1"/>
      <p:bldP spid="16" grpId="0" animBg="1"/>
      <p:bldP spid="2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while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loops?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FF8EE-9D55-1532-BE9F-C5AC08C6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4" y="3162747"/>
            <a:ext cx="3701555" cy="228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8F5A7-0D1E-695B-AB3B-52F3A5B5F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999" y="3162747"/>
            <a:ext cx="2739151" cy="3183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373749" y="1244521"/>
            <a:ext cx="43963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loop allows to iterate a block of code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number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times.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loop is better for condition with initialization and with increment because all can be set in just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line of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05E7B-99EC-1854-15D6-047F48B1F093}"/>
              </a:ext>
            </a:extLst>
          </p:cNvPr>
          <p:cNvSpPr txBox="1"/>
          <p:nvPr/>
        </p:nvSpPr>
        <p:spPr>
          <a:xfrm>
            <a:off x="5581118" y="1244521"/>
            <a:ext cx="46816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While loop execute a block of code while a certain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condition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is true.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While loop is better when there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only condition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, no initialization, no increment.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79EC63-B270-7F0F-BCA0-357AF9F833F9}"/>
              </a:ext>
            </a:extLst>
          </p:cNvPr>
          <p:cNvCxnSpPr/>
          <p:nvPr/>
        </p:nvCxnSpPr>
        <p:spPr>
          <a:xfrm>
            <a:off x="5099124" y="1796525"/>
            <a:ext cx="0" cy="273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AFE1B2-083E-6CDA-34D6-732053755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075" y="3162747"/>
            <a:ext cx="3023792" cy="16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while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do-while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loops?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823C2-4204-3215-8F79-6282C4F00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4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While and Do-While in c | difference between while and do while in Hindi">
            <a:extLst>
              <a:ext uri="{FF2B5EF4-FFF2-40B4-BE49-F238E27FC236}">
                <a16:creationId xmlns:a16="http://schemas.microsoft.com/office/drawing/2014/main" id="{A1438C86-82D1-394A-11CE-14498F183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39"/>
          <a:stretch/>
        </p:blipFill>
        <p:spPr bwMode="auto">
          <a:xfrm>
            <a:off x="7273668" y="1090284"/>
            <a:ext cx="2879164" cy="395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ile and Do-While in c | difference between while and do while in Hindi">
            <a:extLst>
              <a:ext uri="{FF2B5EF4-FFF2-40B4-BE49-F238E27FC236}">
                <a16:creationId xmlns:a16="http://schemas.microsoft.com/office/drawing/2014/main" id="{D545746E-852C-FFA3-525E-21028AB62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8" r="145"/>
          <a:stretch/>
        </p:blipFill>
        <p:spPr bwMode="auto">
          <a:xfrm>
            <a:off x="1510489" y="1090283"/>
            <a:ext cx="3236621" cy="39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F6499-FF3F-24E8-D707-FF93230240EB}"/>
              </a:ext>
            </a:extLst>
          </p:cNvPr>
          <p:cNvCxnSpPr/>
          <p:nvPr/>
        </p:nvCxnSpPr>
        <p:spPr>
          <a:xfrm>
            <a:off x="5820697" y="1722886"/>
            <a:ext cx="0" cy="273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F2FD9D-994C-CF31-9EC4-6D61A93B5593}"/>
              </a:ext>
            </a:extLst>
          </p:cNvPr>
          <p:cNvSpPr txBox="1"/>
          <p:nvPr/>
        </p:nvSpPr>
        <p:spPr>
          <a:xfrm>
            <a:off x="1247134" y="5314402"/>
            <a:ext cx="3899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While loop execute a block of code while a certain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condition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is true.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199B61-5D95-DC22-5C75-49ED9229A5F4}"/>
              </a:ext>
            </a:extLst>
          </p:cNvPr>
          <p:cNvSpPr txBox="1"/>
          <p:nvPr/>
        </p:nvSpPr>
        <p:spPr>
          <a:xfrm>
            <a:off x="6343280" y="5314401"/>
            <a:ext cx="4530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The do-while loop is similar to the while loop, except that the block of code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executed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at least once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, even if the condition is false.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9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Client side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Server side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62897" y="1364628"/>
            <a:ext cx="4668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client is a device, application, or software component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consumes services or resources from a server.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Client–server model - Wikipedia">
            <a:extLst>
              <a:ext uri="{FF2B5EF4-FFF2-40B4-BE49-F238E27FC236}">
                <a16:creationId xmlns:a16="http://schemas.microsoft.com/office/drawing/2014/main" id="{9D05DAA6-93C2-CD21-9B5C-C9A8EC4B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53" y="2598805"/>
            <a:ext cx="5902037" cy="354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vantages of C# | CodeGuru.com">
            <a:extLst>
              <a:ext uri="{FF2B5EF4-FFF2-40B4-BE49-F238E27FC236}">
                <a16:creationId xmlns:a16="http://schemas.microsoft.com/office/drawing/2014/main" id="{A8210F0F-9BB6-4B2F-616B-AD175F234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r="22605"/>
          <a:stretch/>
        </p:blipFill>
        <p:spPr bwMode="auto">
          <a:xfrm>
            <a:off x="7741590" y="2834092"/>
            <a:ext cx="802087" cy="8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Logo Vector Art, Icons, and Graphics for Free Download">
            <a:extLst>
              <a:ext uri="{FF2B5EF4-FFF2-40B4-BE49-F238E27FC236}">
                <a16:creationId xmlns:a16="http://schemas.microsoft.com/office/drawing/2014/main" id="{DC083B11-7615-1855-4672-0602F25AE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5" r="20654" b="19462"/>
          <a:stretch/>
        </p:blipFill>
        <p:spPr bwMode="auto">
          <a:xfrm>
            <a:off x="7796228" y="3978620"/>
            <a:ext cx="1005245" cy="5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P - Wikipedia">
            <a:extLst>
              <a:ext uri="{FF2B5EF4-FFF2-40B4-BE49-F238E27FC236}">
                <a16:creationId xmlns:a16="http://schemas.microsoft.com/office/drawing/2014/main" id="{DF843B0D-5764-E8DB-0746-8ADB7FEC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590" y="5322045"/>
            <a:ext cx="1005244" cy="54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1672A-8C1B-95CB-3F9E-90777C916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22" y="278632"/>
            <a:ext cx="794050" cy="315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93A386-5BC9-0DF6-71A6-F78B72FEF588}"/>
              </a:ext>
            </a:extLst>
          </p:cNvPr>
          <p:cNvSpPr txBox="1"/>
          <p:nvPr/>
        </p:nvSpPr>
        <p:spPr>
          <a:xfrm>
            <a:off x="5910090" y="1090283"/>
            <a:ext cx="46682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server is a device, computer, or software application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services, resources, or functions to clients.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98FDF-6024-8AA5-90BD-2DFD948DB1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7137" b="1049"/>
          <a:stretch/>
        </p:blipFill>
        <p:spPr>
          <a:xfrm>
            <a:off x="1128688" y="2843024"/>
            <a:ext cx="752556" cy="985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CBE975-529F-2D6C-51A9-095A490CE8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696" r="37260" b="1049"/>
          <a:stretch/>
        </p:blipFill>
        <p:spPr>
          <a:xfrm>
            <a:off x="1119804" y="3895734"/>
            <a:ext cx="665111" cy="985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377D97-EC8B-A83F-D32F-1379B67299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063" r="-1515" b="1049"/>
          <a:stretch/>
        </p:blipFill>
        <p:spPr>
          <a:xfrm>
            <a:off x="1156282" y="4929657"/>
            <a:ext cx="697367" cy="9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while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do-while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loops?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C8F5A7-0D1E-695B-AB3B-52F3A5B5F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80" y="1553286"/>
            <a:ext cx="2936413" cy="3412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C9664-B3FA-F390-4B39-F9EF9FE6D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262"/>
          <a:stretch/>
        </p:blipFill>
        <p:spPr>
          <a:xfrm>
            <a:off x="6480632" y="1553286"/>
            <a:ext cx="2650708" cy="3120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07168-82E5-B35A-FFFA-9952CBC76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179" b="-658"/>
          <a:stretch/>
        </p:blipFill>
        <p:spPr>
          <a:xfrm>
            <a:off x="6476383" y="4459190"/>
            <a:ext cx="2650708" cy="570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823C2-4204-3215-8F79-6282C4F00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45" y="258124"/>
            <a:ext cx="794050" cy="31591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979AA4-F3F0-DD5E-2DCF-FB7CD468D90F}"/>
              </a:ext>
            </a:extLst>
          </p:cNvPr>
          <p:cNvCxnSpPr/>
          <p:nvPr/>
        </p:nvCxnSpPr>
        <p:spPr>
          <a:xfrm>
            <a:off x="5325135" y="1941250"/>
            <a:ext cx="0" cy="273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97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break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continue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statement?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E92E-CF8C-BAAF-BE91-32C4A8DC2390}"/>
              </a:ext>
            </a:extLst>
          </p:cNvPr>
          <p:cNvSpPr txBox="1"/>
          <p:nvPr/>
        </p:nvSpPr>
        <p:spPr>
          <a:xfrm>
            <a:off x="930228" y="1326684"/>
            <a:ext cx="44270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"break" statement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loop.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05E7B-99EC-1854-15D6-047F48B1F093}"/>
              </a:ext>
            </a:extLst>
          </p:cNvPr>
          <p:cNvSpPr txBox="1"/>
          <p:nvPr/>
        </p:nvSpPr>
        <p:spPr>
          <a:xfrm>
            <a:off x="6339788" y="1331596"/>
            <a:ext cx="416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The "continue" statement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skip the current iteration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of the loop and move on to the next iteration.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E64B1F-FE47-A393-BBAE-BCA306B6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28" y="2479114"/>
            <a:ext cx="4160881" cy="26291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1674CF-AE9D-79A7-FDD4-44EAD113E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166" y="2487409"/>
            <a:ext cx="4023709" cy="27129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3B219B-5687-54F8-995A-ADEE2D82CFD6}"/>
              </a:ext>
            </a:extLst>
          </p:cNvPr>
          <p:cNvCxnSpPr/>
          <p:nvPr/>
        </p:nvCxnSpPr>
        <p:spPr>
          <a:xfrm>
            <a:off x="5899742" y="1850314"/>
            <a:ext cx="0" cy="273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C043DB-E415-03F8-3D34-9723DD5E0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693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6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for…of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loop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569C9-9F82-01A5-E3AD-552EA72EEB3D}"/>
              </a:ext>
            </a:extLst>
          </p:cNvPr>
          <p:cNvSpPr txBox="1"/>
          <p:nvPr/>
        </p:nvSpPr>
        <p:spPr>
          <a:xfrm>
            <a:off x="562897" y="1115800"/>
            <a:ext cx="488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loop is slightly more complex having more lines of code whereas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for…of is much simpler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better for iterating arrays.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EE8E6-E343-A353-C4B2-98864DE77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28"/>
          <a:stretch/>
        </p:blipFill>
        <p:spPr>
          <a:xfrm>
            <a:off x="3586106" y="2494135"/>
            <a:ext cx="5747816" cy="676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F20ED2-C536-5266-0C3F-B3430798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82" r="39296" b="3534"/>
          <a:stretch/>
        </p:blipFill>
        <p:spPr>
          <a:xfrm>
            <a:off x="7589347" y="3864693"/>
            <a:ext cx="3489150" cy="17677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94A19A-1FFC-0E75-ABA2-8950961DA5B2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3393262" y="3170857"/>
            <a:ext cx="3066752" cy="693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E9AF7-0475-CDA6-D716-53713445C6D5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6460014" y="3170857"/>
            <a:ext cx="2873908" cy="693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36CD6F6-B576-BC67-8B1A-025E2C64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24" y="3864693"/>
            <a:ext cx="5405476" cy="18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5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for…of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for…in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loop?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569C9-9F82-01A5-E3AD-552EA72EEB3D}"/>
              </a:ext>
            </a:extLst>
          </p:cNvPr>
          <p:cNvSpPr txBox="1"/>
          <p:nvPr/>
        </p:nvSpPr>
        <p:spPr>
          <a:xfrm>
            <a:off x="562897" y="1115800"/>
            <a:ext cx="46689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for…of loop is used to loop through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an object like arrays, strings.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allows you to access each value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without having to use an index.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66C4E4-1D6A-FE59-B6C8-65285281E7DC}"/>
              </a:ext>
            </a:extLst>
          </p:cNvPr>
          <p:cNvSpPr txBox="1"/>
          <p:nvPr/>
        </p:nvSpPr>
        <p:spPr>
          <a:xfrm>
            <a:off x="5945400" y="1182931"/>
            <a:ext cx="56789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for…in loop is used to loop through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properties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of an object.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It allows you to iterate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over the keys of an 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and access the values associated by using keys as the index.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237B3-4F1D-D488-8D54-14115A910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54"/>
          <a:stretch/>
        </p:blipFill>
        <p:spPr>
          <a:xfrm>
            <a:off x="6646506" y="3022606"/>
            <a:ext cx="3594773" cy="1776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6051D-492E-5B63-EB63-8F5BE9DE2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93" b="994"/>
          <a:stretch/>
        </p:blipFill>
        <p:spPr>
          <a:xfrm>
            <a:off x="6646506" y="4743905"/>
            <a:ext cx="3594773" cy="15248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FEE8E6-E343-A353-C4B2-98864DE77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384" b="84629"/>
          <a:stretch/>
        </p:blipFill>
        <p:spPr>
          <a:xfrm>
            <a:off x="879509" y="3022607"/>
            <a:ext cx="3714006" cy="647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F20ED2-C536-5266-0C3F-B34307984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38" r="35384" b="3534"/>
          <a:stretch/>
        </p:blipFill>
        <p:spPr>
          <a:xfrm>
            <a:off x="879509" y="3669827"/>
            <a:ext cx="3714006" cy="1314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3FD14E-4B62-96CC-6E1E-28F8387E7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3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5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forEach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 Compare it with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for…of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for…in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loop?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DE50C9-DC62-CF05-3E62-0F55856D7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188" y="2239125"/>
            <a:ext cx="3208298" cy="5029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078B29-776D-C7F3-C2DC-0CEC1FF01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9" y="2955055"/>
            <a:ext cx="3345470" cy="17603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0641F2-B5F5-EFFD-278E-F075E513B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99" y="4892535"/>
            <a:ext cx="4237087" cy="182133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32F4BF-B809-2CC3-7FF3-76AEC69886A4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4129869" y="2742089"/>
            <a:ext cx="590049" cy="1093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BA47E7-B339-4C47-84E8-2D76AC39B089}"/>
              </a:ext>
            </a:extLst>
          </p:cNvPr>
          <p:cNvCxnSpPr>
            <a:cxnSpLocks/>
          </p:cNvCxnSpPr>
          <p:nvPr/>
        </p:nvCxnSpPr>
        <p:spPr>
          <a:xfrm flipH="1">
            <a:off x="4515773" y="2742089"/>
            <a:ext cx="204145" cy="2150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74869C-FF8D-38EA-0FA3-6D63E9EDC737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9947574" y="2742089"/>
            <a:ext cx="1265394" cy="1021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CAF565-D4FC-1540-3BDD-150EB7DB75AA}"/>
              </a:ext>
            </a:extLst>
          </p:cNvPr>
          <p:cNvCxnSpPr>
            <a:cxnSpLocks/>
          </p:cNvCxnSpPr>
          <p:nvPr/>
        </p:nvCxnSpPr>
        <p:spPr>
          <a:xfrm flipH="1">
            <a:off x="10858593" y="2818289"/>
            <a:ext cx="354375" cy="20742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A9A429F-CE90-BFA0-903A-4B079362DDBF}"/>
              </a:ext>
            </a:extLst>
          </p:cNvPr>
          <p:cNvSpPr txBox="1"/>
          <p:nvPr/>
        </p:nvSpPr>
        <p:spPr>
          <a:xfrm>
            <a:off x="377362" y="1023040"/>
            <a:ext cx="6079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() is a method available on arrays or object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iterate over each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of the array and perform some action on each element.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1565D-AB96-175D-7EB1-8527DDEC9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98" y="258124"/>
            <a:ext cx="794050" cy="315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5C61-572E-B189-8D86-CEA9413B5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717" y="1265921"/>
            <a:ext cx="2552921" cy="1417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8EDF0-E293-A515-D8FE-485BFF7F4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7312" y="2952071"/>
            <a:ext cx="3490262" cy="1623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E33FC8-DFE5-93E1-1F0A-A62E2CC2AC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312" y="4909394"/>
            <a:ext cx="4869602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17" y="246548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When to use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for…of loop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when to use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forEach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method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applications?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1565D-AB96-175D-7EB1-8527DDEC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47" y="246548"/>
            <a:ext cx="794050" cy="315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5EA5CE-780F-6654-F11E-565721C0ED8E}"/>
              </a:ext>
            </a:extLst>
          </p:cNvPr>
          <p:cNvSpPr txBox="1"/>
          <p:nvPr/>
        </p:nvSpPr>
        <p:spPr>
          <a:xfrm>
            <a:off x="6210149" y="1031908"/>
            <a:ext cx="4540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forEach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method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iterate over each element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of the array and perform some action on each element.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7356C3-6D64-5AB3-59C3-B2B2F434627D}"/>
              </a:ext>
            </a:extLst>
          </p:cNvPr>
          <p:cNvSpPr txBox="1"/>
          <p:nvPr/>
        </p:nvSpPr>
        <p:spPr>
          <a:xfrm>
            <a:off x="764276" y="1028147"/>
            <a:ext cx="4273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for...of loop is suitable when you need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control over the loop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such as using break statement or continue statement inside.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0D554-1BA8-D7E2-15E2-704C9A911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462" y="3251463"/>
            <a:ext cx="4286886" cy="2796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972E08-62F1-2E2F-0091-1F3860C408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96"/>
          <a:stretch/>
        </p:blipFill>
        <p:spPr>
          <a:xfrm>
            <a:off x="953891" y="3227294"/>
            <a:ext cx="3499517" cy="3372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B3E92-3261-E395-D1EB-AC51A9BBCA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46" b="86910"/>
          <a:stretch/>
        </p:blipFill>
        <p:spPr>
          <a:xfrm>
            <a:off x="4140735" y="2345167"/>
            <a:ext cx="3359924" cy="5163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F9022D-6699-186F-3834-29ABC6970712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2703650" y="2861534"/>
            <a:ext cx="3117047" cy="365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88AFA5-CF47-CBA3-033F-AD89DBB5A99C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5820697" y="2861534"/>
            <a:ext cx="3104208" cy="389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79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8167592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Chapter 6: Functions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296567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122485A-7E4A-F1B7-71CA-7DCF392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1" y="1453496"/>
            <a:ext cx="5994849" cy="532323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Functions in JS? What are the types of function?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named and anonymous functions? When to use what in applications?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function expression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Arrow Functions in JS? What is it use?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are Callback Functions? What is it use?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Higher-order function In JS?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What is the difference between arguments and parameters?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Q. In how many ways can you pass arguments to a function?</a:t>
            </a:r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id="{57707350-21D2-7E2D-27FB-68BA7652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920" y="1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2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4F0FC-012A-A58A-1F77-401C9974125E}"/>
              </a:ext>
            </a:extLst>
          </p:cNvPr>
          <p:cNvSpPr txBox="1"/>
          <p:nvPr/>
        </p:nvSpPr>
        <p:spPr>
          <a:xfrm>
            <a:off x="518447" y="1094230"/>
            <a:ext cx="400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reusable block of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that performs a specific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BE4D4-2B3E-ED2B-7175-301DE8F22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68" y="2909661"/>
            <a:ext cx="3458058" cy="324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C87C1-0FCA-2ADA-999E-17DDF9E81F38}"/>
              </a:ext>
            </a:extLst>
          </p:cNvPr>
          <p:cNvSpPr txBox="1"/>
          <p:nvPr/>
        </p:nvSpPr>
        <p:spPr>
          <a:xfrm>
            <a:off x="2959513" y="1902706"/>
            <a:ext cx="205698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keyword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301E3E-1F61-4353-6704-42C984B4E1E8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988007" y="2470517"/>
            <a:ext cx="944967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B054A5-A4CD-E6E2-A3A3-2A6BD7E52960}"/>
              </a:ext>
            </a:extLst>
          </p:cNvPr>
          <p:cNvSpPr txBox="1"/>
          <p:nvPr/>
        </p:nvSpPr>
        <p:spPr>
          <a:xfrm>
            <a:off x="5203756" y="1902705"/>
            <a:ext cx="2055272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name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993499-E782-EE05-62BD-E897C34C69F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857807" y="2470516"/>
            <a:ext cx="373585" cy="678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77100A-CB5E-18A0-32B2-26716D29F73D}"/>
              </a:ext>
            </a:extLst>
          </p:cNvPr>
          <p:cNvSpPr txBox="1"/>
          <p:nvPr/>
        </p:nvSpPr>
        <p:spPr>
          <a:xfrm>
            <a:off x="7715250" y="1933988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0B71E7-FE7D-E72D-588E-A75C1069B564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36898" y="2501799"/>
            <a:ext cx="2004394" cy="469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717C4E-A8A4-2878-1071-7780089990B9}"/>
              </a:ext>
            </a:extLst>
          </p:cNvPr>
          <p:cNvSpPr txBox="1"/>
          <p:nvPr/>
        </p:nvSpPr>
        <p:spPr>
          <a:xfrm>
            <a:off x="7715249" y="3656798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BDA175-D8CF-E6E0-CCC4-FF675FB610B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880156" y="3940704"/>
            <a:ext cx="835093" cy="185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275FE66-5E70-C674-F2B7-E4B083D34C0C}"/>
              </a:ext>
            </a:extLst>
          </p:cNvPr>
          <p:cNvSpPr/>
          <p:nvPr/>
        </p:nvSpPr>
        <p:spPr>
          <a:xfrm>
            <a:off x="6699113" y="3790269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C4551-67C6-14AF-9622-9D10F2932AF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857807" y="5054107"/>
            <a:ext cx="1841717" cy="574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D3B5A4-FE29-0EDA-A56F-8C974CA55C46}"/>
              </a:ext>
            </a:extLst>
          </p:cNvPr>
          <p:cNvSpPr txBox="1"/>
          <p:nvPr/>
        </p:nvSpPr>
        <p:spPr>
          <a:xfrm>
            <a:off x="7699524" y="4770201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call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F232A7-CF86-8961-B686-E3ED14A1E5A2}"/>
              </a:ext>
            </a:extLst>
          </p:cNvPr>
          <p:cNvCxnSpPr>
            <a:cxnSpLocks/>
            <a:stCxn id="43" idx="1"/>
            <a:endCxn id="42" idx="1"/>
          </p:cNvCxnSpPr>
          <p:nvPr/>
        </p:nvCxnSpPr>
        <p:spPr>
          <a:xfrm>
            <a:off x="6524486" y="6045785"/>
            <a:ext cx="1175038" cy="231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511FD6A-C5C6-B1F9-7562-1CD0685A0309}"/>
              </a:ext>
            </a:extLst>
          </p:cNvPr>
          <p:cNvSpPr txBox="1"/>
          <p:nvPr/>
        </p:nvSpPr>
        <p:spPr>
          <a:xfrm>
            <a:off x="7699524" y="5993269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D0CB45BB-1CFD-C37A-93AE-8748A33546C3}"/>
              </a:ext>
            </a:extLst>
          </p:cNvPr>
          <p:cNvSpPr/>
          <p:nvPr/>
        </p:nvSpPr>
        <p:spPr>
          <a:xfrm rot="5400000">
            <a:off x="6457743" y="562337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AB422926-1383-4028-90C2-160122BED301}"/>
              </a:ext>
            </a:extLst>
          </p:cNvPr>
          <p:cNvSpPr/>
          <p:nvPr/>
        </p:nvSpPr>
        <p:spPr>
          <a:xfrm rot="16200000">
            <a:off x="6398509" y="267039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99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5" grpId="0" animBg="1"/>
      <p:bldP spid="20" grpId="0" animBg="1"/>
      <p:bldP spid="28" grpId="0" animBg="1"/>
      <p:bldP spid="32" grpId="0" animBg="1"/>
      <p:bldP spid="37" grpId="0" animBg="1"/>
      <p:bldP spid="42" grpId="0" animBg="1"/>
      <p:bldP spid="43" grpId="0" animBg="1"/>
      <p:bldP spid="5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46F6A16-3C0D-E931-F026-35955C057D33}"/>
              </a:ext>
            </a:extLst>
          </p:cNvPr>
          <p:cNvGraphicFramePr/>
          <p:nvPr/>
        </p:nvGraphicFramePr>
        <p:xfrm>
          <a:off x="1853977" y="1269699"/>
          <a:ext cx="8484045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877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named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anonymous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functions? </a:t>
            </a:r>
            <a:b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    When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what in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EA5CE-780F-6654-F11E-565721C0ED8E}"/>
              </a:ext>
            </a:extLst>
          </p:cNvPr>
          <p:cNvSpPr txBox="1"/>
          <p:nvPr/>
        </p:nvSpPr>
        <p:spPr>
          <a:xfrm>
            <a:off x="708495" y="1203115"/>
            <a:ext cx="454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functions have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 identifier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5F494-BF08-B7D5-7A63-48210191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02" y="1954978"/>
            <a:ext cx="3680574" cy="283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0179F-C52F-E62D-6050-DCD65AB9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32" y="1954978"/>
            <a:ext cx="2957102" cy="2774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4CB8D-4E4A-564A-2FD6-B471761CD548}"/>
              </a:ext>
            </a:extLst>
          </p:cNvPr>
          <p:cNvSpPr txBox="1"/>
          <p:nvPr/>
        </p:nvSpPr>
        <p:spPr>
          <a:xfrm>
            <a:off x="6096000" y="1170147"/>
            <a:ext cx="5413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Anonymous functions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not have a name identifier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cannot be referenced directly by name.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18F08-876A-BA63-7EE1-6DDA8A1D634C}"/>
              </a:ext>
            </a:extLst>
          </p:cNvPr>
          <p:cNvSpPr txBox="1"/>
          <p:nvPr/>
        </p:nvSpPr>
        <p:spPr>
          <a:xfrm>
            <a:off x="708495" y="5168179"/>
            <a:ext cx="503721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named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and complex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you want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one function at multiple places.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45A40-5E16-DE2F-1141-1F364741D776}"/>
              </a:ext>
            </a:extLst>
          </p:cNvPr>
          <p:cNvSpPr txBox="1"/>
          <p:nvPr/>
        </p:nvSpPr>
        <p:spPr>
          <a:xfrm>
            <a:off x="6096000" y="5168179"/>
            <a:ext cx="54131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anonymous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logics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want to use a function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4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 build="p"/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CBDCA-B04A-9BE9-369A-9FA0830BD408}"/>
              </a:ext>
            </a:extLst>
          </p:cNvPr>
          <p:cNvSpPr txBox="1"/>
          <p:nvPr/>
        </p:nvSpPr>
        <p:spPr>
          <a:xfrm>
            <a:off x="324103" y="1209425"/>
            <a:ext cx="577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Variables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data.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BC519-14E6-D947-75DB-22D7729A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13" y="1228108"/>
            <a:ext cx="1730385" cy="350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  <p:pic>
        <p:nvPicPr>
          <p:cNvPr id="1026" name="Picture 2" descr="How the let, const, and var Keywords Work in JavaScript">
            <a:extLst>
              <a:ext uri="{FF2B5EF4-FFF2-40B4-BE49-F238E27FC236}">
                <a16:creationId xmlns:a16="http://schemas.microsoft.com/office/drawing/2014/main" id="{A5DC559A-6AB2-C3DD-C30F-608D9C24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r="16452"/>
          <a:stretch/>
        </p:blipFill>
        <p:spPr bwMode="auto">
          <a:xfrm>
            <a:off x="570089" y="2028062"/>
            <a:ext cx="5030609" cy="41821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3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function expression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F4796-95A7-268F-E259-C0A09743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3" y="2427752"/>
            <a:ext cx="4915326" cy="2819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37981-DBD9-13C5-8A0F-42AD4C754610}"/>
              </a:ext>
            </a:extLst>
          </p:cNvPr>
          <p:cNvSpPr txBox="1"/>
          <p:nvPr/>
        </p:nvSpPr>
        <p:spPr>
          <a:xfrm>
            <a:off x="336176" y="1301003"/>
            <a:ext cx="524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expression is a way to define a function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assigning it to a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DBB895-A0B2-AD65-B2AF-C15680E0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528" y="2427752"/>
            <a:ext cx="4366638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Arrow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 use?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BE39E-60C2-20B3-FA29-4A8B87A1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9" y="3086279"/>
            <a:ext cx="3292125" cy="30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3F1F-3A86-3EB3-2872-CD0A75A5D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2"/>
          <a:stretch/>
        </p:blipFill>
        <p:spPr>
          <a:xfrm>
            <a:off x="5901799" y="3086279"/>
            <a:ext cx="4938188" cy="2110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E722F0-150A-499C-E85B-E5B0C404AB95}"/>
              </a:ext>
            </a:extLst>
          </p:cNvPr>
          <p:cNvSpPr txBox="1"/>
          <p:nvPr/>
        </p:nvSpPr>
        <p:spPr>
          <a:xfrm>
            <a:off x="814108" y="1194739"/>
            <a:ext cx="447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functions, also known as fat arrow functions,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 and shorter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way for defining functions in JavaScript.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5" y="261845"/>
            <a:ext cx="794050" cy="315912"/>
          </a:xfrm>
          <a:prstGeom prst="rect">
            <a:avLst/>
          </a:prstGeom>
        </p:spPr>
      </p:pic>
      <p:pic>
        <p:nvPicPr>
          <p:cNvPr id="1026" name="Picture 2" descr="The Difference Between Regular Functions and Arrow Functions | by Ashutosh  Verma | Better Programming">
            <a:extLst>
              <a:ext uri="{FF2B5EF4-FFF2-40B4-BE49-F238E27FC236}">
                <a16:creationId xmlns:a16="http://schemas.microsoft.com/office/drawing/2014/main" id="{7F8DF19F-6765-2FA0-AA48-16C60134A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9294" r="9133" b="23552"/>
          <a:stretch/>
        </p:blipFill>
        <p:spPr bwMode="auto">
          <a:xfrm>
            <a:off x="6880075" y="1215023"/>
            <a:ext cx="2458065" cy="7688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C48F3-A686-3AE2-53E2-091A56A6A296}"/>
              </a:ext>
            </a:extLst>
          </p:cNvPr>
          <p:cNvSpPr txBox="1"/>
          <p:nvPr/>
        </p:nvSpPr>
        <p:spPr>
          <a:xfrm>
            <a:off x="6257023" y="2251195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23614-CF2C-DF0B-F9B9-32FF70C1760A}"/>
              </a:ext>
            </a:extLst>
          </p:cNvPr>
          <p:cNvCxnSpPr>
            <a:cxnSpLocks/>
          </p:cNvCxnSpPr>
          <p:nvPr/>
        </p:nvCxnSpPr>
        <p:spPr>
          <a:xfrm>
            <a:off x="7226710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C30C6-E5DD-BA9C-C4B1-40BA3EB21A66}"/>
              </a:ext>
            </a:extLst>
          </p:cNvPr>
          <p:cNvSpPr txBox="1"/>
          <p:nvPr/>
        </p:nvSpPr>
        <p:spPr>
          <a:xfrm>
            <a:off x="8412098" y="2261419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E697-140F-02BE-52BF-5B0450D9807A}"/>
              </a:ext>
            </a:extLst>
          </p:cNvPr>
          <p:cNvCxnSpPr>
            <a:cxnSpLocks/>
          </p:cNvCxnSpPr>
          <p:nvPr/>
        </p:nvCxnSpPr>
        <p:spPr>
          <a:xfrm>
            <a:off x="8988495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Callback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it use?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62897" y="1200299"/>
            <a:ext cx="4717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callback function is a function that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passed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to another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789568-C98A-DAA6-6761-B6E54950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4"/>
          <a:stretch/>
        </p:blipFill>
        <p:spPr>
          <a:xfrm>
            <a:off x="916989" y="2400627"/>
            <a:ext cx="2972058" cy="12040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D8A635-0842-E164-5E78-202BAA49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10" y="3600956"/>
            <a:ext cx="2964437" cy="17146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675D8D-257E-2F1D-9A7E-0B9EB748F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8" b="-2985"/>
          <a:stretch/>
        </p:blipFill>
        <p:spPr>
          <a:xfrm>
            <a:off x="5828675" y="4329955"/>
            <a:ext cx="4762913" cy="5964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97B890-A372-62BE-93DD-39FE3CF3C0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534"/>
          <a:stretch/>
        </p:blipFill>
        <p:spPr>
          <a:xfrm>
            <a:off x="5828675" y="2400629"/>
            <a:ext cx="4762913" cy="1929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7594F3-9CCA-C186-69FA-F20427D6AF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222"/>
          <a:stretch/>
        </p:blipFill>
        <p:spPr>
          <a:xfrm>
            <a:off x="5828675" y="4902427"/>
            <a:ext cx="4762913" cy="109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0114E-51C5-0C4E-CA90-9C3BFF4FFAA3}"/>
              </a:ext>
            </a:extLst>
          </p:cNvPr>
          <p:cNvSpPr txBox="1"/>
          <p:nvPr/>
        </p:nvSpPr>
        <p:spPr>
          <a:xfrm>
            <a:off x="8501502" y="1281368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D3AB9E-BCC8-EA9C-2FD6-A0587A24D867}"/>
              </a:ext>
            </a:extLst>
          </p:cNvPr>
          <p:cNvCxnSpPr>
            <a:cxnSpLocks/>
          </p:cNvCxnSpPr>
          <p:nvPr/>
        </p:nvCxnSpPr>
        <p:spPr>
          <a:xfrm flipH="1" flipV="1">
            <a:off x="9526287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BB6D1-A68C-B975-972D-4478A6844D7B}"/>
              </a:ext>
            </a:extLst>
          </p:cNvPr>
          <p:cNvSpPr txBox="1"/>
          <p:nvPr/>
        </p:nvSpPr>
        <p:spPr>
          <a:xfrm>
            <a:off x="5517112" y="1281368"/>
            <a:ext cx="2785843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70E4CF-716E-1A3B-C704-CE585C503CD4}"/>
              </a:ext>
            </a:extLst>
          </p:cNvPr>
          <p:cNvCxnSpPr>
            <a:cxnSpLocks/>
          </p:cNvCxnSpPr>
          <p:nvPr/>
        </p:nvCxnSpPr>
        <p:spPr>
          <a:xfrm flipH="1" flipV="1">
            <a:off x="7300196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75" y="258124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Higher-order 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2106F-043E-8881-09AE-39C6F2E42E28}"/>
              </a:ext>
            </a:extLst>
          </p:cNvPr>
          <p:cNvSpPr txBox="1"/>
          <p:nvPr/>
        </p:nvSpPr>
        <p:spPr>
          <a:xfrm>
            <a:off x="374130" y="982878"/>
            <a:ext cx="68176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 Higher order function: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one or more functions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(callback function) 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function as a result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16707A-BC67-1ECE-7942-6C773922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4" y="2513258"/>
            <a:ext cx="3795089" cy="2141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F4871D-A6F9-69F7-F259-3381BCD29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2" b="14754"/>
          <a:stretch/>
        </p:blipFill>
        <p:spPr>
          <a:xfrm>
            <a:off x="722474" y="4654664"/>
            <a:ext cx="3795089" cy="4742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6D6E4E-E0E3-D215-B56A-E6EBD3B27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24"/>
          <a:stretch/>
        </p:blipFill>
        <p:spPr>
          <a:xfrm>
            <a:off x="722474" y="5128894"/>
            <a:ext cx="3795089" cy="1470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4B1B0-3964-0D89-A9D8-DE4133C093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026"/>
          <a:stretch/>
        </p:blipFill>
        <p:spPr>
          <a:xfrm>
            <a:off x="7272543" y="4736939"/>
            <a:ext cx="4359018" cy="487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D84CE0-CDBD-61BC-4D6B-6C0B80826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43"/>
          <a:stretch/>
        </p:blipFill>
        <p:spPr>
          <a:xfrm>
            <a:off x="7272544" y="1955399"/>
            <a:ext cx="4359018" cy="28425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8A64FD-4DE3-1D5F-2391-8D0504028B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937"/>
          <a:stretch/>
        </p:blipFill>
        <p:spPr>
          <a:xfrm>
            <a:off x="7272542" y="5224346"/>
            <a:ext cx="4359018" cy="14022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8400D1-EDF6-2E97-DA34-7FF72A80AA83}"/>
              </a:ext>
            </a:extLst>
          </p:cNvPr>
          <p:cNvSpPr txBox="1"/>
          <p:nvPr/>
        </p:nvSpPr>
        <p:spPr>
          <a:xfrm>
            <a:off x="4816169" y="2576234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F5E0F9-6C79-C5BF-7CD9-6839EAE78F8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874677" y="2860140"/>
            <a:ext cx="1941492" cy="407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48F00D-30EF-A395-594F-82FED3037998}"/>
              </a:ext>
            </a:extLst>
          </p:cNvPr>
          <p:cNvSpPr txBox="1"/>
          <p:nvPr/>
        </p:nvSpPr>
        <p:spPr>
          <a:xfrm>
            <a:off x="4663769" y="3840707"/>
            <a:ext cx="2219850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56B874-9CCB-0D66-18FB-374BEA2C6770}"/>
              </a:ext>
            </a:extLst>
          </p:cNvPr>
          <p:cNvCxnSpPr>
            <a:cxnSpLocks/>
          </p:cNvCxnSpPr>
          <p:nvPr/>
        </p:nvCxnSpPr>
        <p:spPr>
          <a:xfrm>
            <a:off x="2166645" y="3547080"/>
            <a:ext cx="2445825" cy="567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BB20B0-9F34-D24B-850A-B39363683784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773694" y="2621636"/>
            <a:ext cx="2958851" cy="1219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0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3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arguments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parameters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2462AC-7C24-A087-E3FF-321F41AC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48" y="2651692"/>
            <a:ext cx="3703641" cy="1554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52F7A-2EF3-FEF3-3176-5D733668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46" y="2651692"/>
            <a:ext cx="3398815" cy="1165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0B7C7-948E-794A-352E-A86CE1FCB763}"/>
              </a:ext>
            </a:extLst>
          </p:cNvPr>
          <p:cNvSpPr txBox="1"/>
          <p:nvPr/>
        </p:nvSpPr>
        <p:spPr>
          <a:xfrm>
            <a:off x="630861" y="1412973"/>
            <a:ext cx="4477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are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placeholders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defined in the function declaration.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78AD6-FAB8-590E-CE3D-456807D29790}"/>
              </a:ext>
            </a:extLst>
          </p:cNvPr>
          <p:cNvSpPr txBox="1"/>
          <p:nvPr/>
        </p:nvSpPr>
        <p:spPr>
          <a:xfrm>
            <a:off x="6381552" y="1412973"/>
            <a:ext cx="4304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Arguments are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 values passed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 function when it is invoked or called.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0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how many ways can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pass arguments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to a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CE53E29-3C9C-96BF-607D-E08E403F301B}"/>
              </a:ext>
            </a:extLst>
          </p:cNvPr>
          <p:cNvGraphicFramePr/>
          <p:nvPr/>
        </p:nvGraphicFramePr>
        <p:xfrm>
          <a:off x="682368" y="940556"/>
          <a:ext cx="9988238" cy="12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F364345-66EE-79EE-8EBB-DC21A7A73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18" y="2225156"/>
            <a:ext cx="2943739" cy="236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8031DA-C484-5D3A-3F0B-3C3F2F87E7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8811"/>
          <a:stretch/>
        </p:blipFill>
        <p:spPr>
          <a:xfrm>
            <a:off x="3720272" y="2225156"/>
            <a:ext cx="3508395" cy="1755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A3714F-BDF7-5C1A-7FEA-C80123D9E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5166"/>
          <a:stretch/>
        </p:blipFill>
        <p:spPr>
          <a:xfrm>
            <a:off x="7595187" y="2225156"/>
            <a:ext cx="4163395" cy="628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8A99D-53CB-A3EE-F701-ED9135B9D5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610" b="913"/>
          <a:stretch/>
        </p:blipFill>
        <p:spPr>
          <a:xfrm>
            <a:off x="3721790" y="3979343"/>
            <a:ext cx="3508395" cy="2364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9B910B-C54D-417B-BA2E-FAF86EEB5D1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300" b="15230"/>
          <a:stretch/>
        </p:blipFill>
        <p:spPr>
          <a:xfrm>
            <a:off x="7595187" y="2849574"/>
            <a:ext cx="4163395" cy="34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use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default parameters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a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0B7C7-948E-794A-352E-A86CE1FCB763}"/>
              </a:ext>
            </a:extLst>
          </p:cNvPr>
          <p:cNvSpPr txBox="1"/>
          <p:nvPr/>
        </p:nvSpPr>
        <p:spPr>
          <a:xfrm>
            <a:off x="562897" y="1205755"/>
            <a:ext cx="4848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JavaScript, default parameters allow you to specify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default values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function parameters.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9F93D-F53F-765D-67A6-E27F7A072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22"/>
          <a:stretch/>
        </p:blipFill>
        <p:spPr>
          <a:xfrm>
            <a:off x="6096000" y="1205755"/>
            <a:ext cx="5342083" cy="2089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0C5DD-FA6D-E187-5A7E-2266D0FBA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45" b="27008"/>
          <a:stretch/>
        </p:blipFill>
        <p:spPr>
          <a:xfrm>
            <a:off x="6096000" y="3404374"/>
            <a:ext cx="5342083" cy="832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D70062-46CC-A22B-0BC4-8E4D63AEC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19" b="3934"/>
          <a:stretch/>
        </p:blipFill>
        <p:spPr>
          <a:xfrm>
            <a:off x="6096000" y="4346068"/>
            <a:ext cx="5342083" cy="8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event handling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79393" y="1035358"/>
            <a:ext cx="74249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Event handling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responding to user actions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in a web page.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addEventListener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allows to attach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name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with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 want to perform on that event.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E137-DF57-053A-75B0-5270A74B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9"/>
          <a:stretch/>
        </p:blipFill>
        <p:spPr>
          <a:xfrm>
            <a:off x="465232" y="2450460"/>
            <a:ext cx="6607113" cy="602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65789-C6BE-DD50-5880-4BE70C63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32" y="3052492"/>
            <a:ext cx="6607113" cy="868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3B91E-9F40-0B62-6E27-581311C6F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34"/>
          <a:stretch/>
        </p:blipFill>
        <p:spPr>
          <a:xfrm>
            <a:off x="465232" y="3921247"/>
            <a:ext cx="6607113" cy="2049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20C21-9CBF-1895-4F0C-59CA0B40E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463" y="3562084"/>
            <a:ext cx="25" cy="12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B74B7F7-FB7D-5249-2D14-239295F75FF7}"/>
              </a:ext>
            </a:extLst>
          </p:cNvPr>
          <p:cNvGraphicFramePr/>
          <p:nvPr/>
        </p:nvGraphicFramePr>
        <p:xfrm>
          <a:off x="7624482" y="1028146"/>
          <a:ext cx="4368045" cy="549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88F9B3-2572-F637-F2AD-E4BD767F8374}"/>
              </a:ext>
            </a:extLst>
          </p:cNvPr>
          <p:cNvSpPr txBox="1"/>
          <p:nvPr/>
        </p:nvSpPr>
        <p:spPr>
          <a:xfrm>
            <a:off x="5002286" y="6046032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7649CD-D882-BEA1-3A52-8AEA1708243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448300" y="4606792"/>
            <a:ext cx="567758" cy="14392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ED404E-D48C-48C6-5EE6-4CBB9381E9C1}"/>
              </a:ext>
            </a:extLst>
          </p:cNvPr>
          <p:cNvSpPr txBox="1"/>
          <p:nvPr/>
        </p:nvSpPr>
        <p:spPr>
          <a:xfrm>
            <a:off x="3753785" y="6046450"/>
            <a:ext cx="98970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247F1A-8BF2-DABB-996F-C0554DA5E9C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248639" y="4606792"/>
            <a:ext cx="0" cy="1439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1778B7-8DE2-B540-F32D-1174DCA579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02" y="259648"/>
            <a:ext cx="794050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Graphic spid="13" grpId="0" uiExpand="1">
        <p:bldAsOne/>
      </p:bldGraphic>
      <p:bldP spid="14" grpId="0" animBg="1"/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First-Class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functions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368152" y="986597"/>
            <a:ext cx="4626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programming language is said to have First-class functions if functions in that language are treated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other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5A0681-CBF7-5907-A9EA-E804F3C9F8CC}"/>
              </a:ext>
            </a:extLst>
          </p:cNvPr>
          <p:cNvGraphicFramePr/>
          <p:nvPr/>
        </p:nvGraphicFramePr>
        <p:xfrm>
          <a:off x="368152" y="1448262"/>
          <a:ext cx="5972499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AAC1749-342A-3BF3-D906-73A468E3A0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8055"/>
          <a:stretch/>
        </p:blipFill>
        <p:spPr>
          <a:xfrm>
            <a:off x="5764664" y="895513"/>
            <a:ext cx="6059184" cy="13499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C6491A-922D-D699-5B63-17FFFF4F6E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464" b="61672"/>
          <a:stretch/>
        </p:blipFill>
        <p:spPr>
          <a:xfrm>
            <a:off x="5764664" y="2291680"/>
            <a:ext cx="6059184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B49BA6-53D8-FAED-41E8-B6B063171F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847" b="37457"/>
          <a:stretch/>
        </p:blipFill>
        <p:spPr>
          <a:xfrm>
            <a:off x="5764664" y="3127423"/>
            <a:ext cx="6059184" cy="13961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9DCFA7-DA40-28DF-65A0-80EB2F1052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5500" b="-663"/>
          <a:stretch/>
        </p:blipFill>
        <p:spPr>
          <a:xfrm>
            <a:off x="5764664" y="4559946"/>
            <a:ext cx="6059184" cy="216309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B57863-1C9C-7B03-408D-EC4A6B21BFB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230761" y="1570498"/>
            <a:ext cx="533903" cy="1136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024769-1AD4-4016-11FC-D1529D8BFDE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230761" y="3825513"/>
            <a:ext cx="533903" cy="216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AFB1FD-B24D-5C3B-4C25-363DDB201530}"/>
              </a:ext>
            </a:extLst>
          </p:cNvPr>
          <p:cNvCxnSpPr>
            <a:cxnSpLocks/>
          </p:cNvCxnSpPr>
          <p:nvPr/>
        </p:nvCxnSpPr>
        <p:spPr>
          <a:xfrm>
            <a:off x="5309419" y="5409738"/>
            <a:ext cx="455245" cy="231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5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Graphic spid="5" grpId="0">
        <p:bldAsOne/>
      </p:bldGraphic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functions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2FA0FB-F877-91B3-ACD1-BA354A81696C}"/>
              </a:ext>
            </a:extLst>
          </p:cNvPr>
          <p:cNvSpPr txBox="1"/>
          <p:nvPr/>
        </p:nvSpPr>
        <p:spPr>
          <a:xfrm>
            <a:off x="516196" y="1059420"/>
            <a:ext cx="505378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pure function is a function that always produces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same output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Pure functions cannot modify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Pure functions cannot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2C187-596D-4AC0-816D-A9565BFDBA65}"/>
              </a:ext>
            </a:extLst>
          </p:cNvPr>
          <p:cNvSpPr txBox="1"/>
          <p:nvPr/>
        </p:nvSpPr>
        <p:spPr>
          <a:xfrm>
            <a:off x="6405719" y="1020145"/>
            <a:ext cx="521699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impure function, can produce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different outputs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Impure functions can modify the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Impure functions can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side effects.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66C314-EA3B-772C-E4E2-31302D7BCD11}"/>
              </a:ext>
            </a:extLst>
          </p:cNvPr>
          <p:cNvCxnSpPr/>
          <p:nvPr/>
        </p:nvCxnSpPr>
        <p:spPr>
          <a:xfrm>
            <a:off x="5751871" y="2074606"/>
            <a:ext cx="0" cy="306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AE51C80-4D9C-7526-A195-F6D69EEF2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38"/>
          <a:stretch/>
        </p:blipFill>
        <p:spPr>
          <a:xfrm>
            <a:off x="1250715" y="2944008"/>
            <a:ext cx="3098885" cy="2099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8180D-7E63-F732-F1C0-E4EA83F18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731"/>
          <a:stretch/>
        </p:blipFill>
        <p:spPr>
          <a:xfrm>
            <a:off x="7081464" y="2805036"/>
            <a:ext cx="3436814" cy="2091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C51A98-3E85-1C58-4718-B11164E1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938" b="518"/>
          <a:stretch/>
        </p:blipFill>
        <p:spPr>
          <a:xfrm>
            <a:off x="1250714" y="5021832"/>
            <a:ext cx="3098885" cy="776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C19577-5DC5-4A84-7E43-08D6BF43F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58" b="22387"/>
          <a:stretch/>
        </p:blipFill>
        <p:spPr>
          <a:xfrm>
            <a:off x="7081464" y="4864518"/>
            <a:ext cx="3436814" cy="776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18A194-5C83-F143-1E31-71CC70F52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85" b="-63"/>
          <a:stretch/>
        </p:blipFill>
        <p:spPr>
          <a:xfrm>
            <a:off x="7081464" y="5641266"/>
            <a:ext cx="3436814" cy="8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7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7179</TotalTime>
  <Words>32862</Words>
  <Application>Microsoft Office PowerPoint</Application>
  <PresentationFormat>Widescreen</PresentationFormat>
  <Paragraphs>4754</Paragraphs>
  <Slides>311</Slides>
  <Notes>276</Notes>
  <HiddenSlides>0</HiddenSlides>
  <MMClips>3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311</vt:i4>
      </vt:variant>
    </vt:vector>
  </HeadingPairs>
  <TitlesOfParts>
    <vt:vector size="328" baseType="lpstr">
      <vt:lpstr>Arial</vt:lpstr>
      <vt:lpstr>Calibri</vt:lpstr>
      <vt:lpstr>Calibri Light</vt:lpstr>
      <vt:lpstr>Consolas</vt:lpstr>
      <vt:lpstr>Garamond</vt:lpstr>
      <vt:lpstr>Nunito Sans</vt:lpstr>
      <vt:lpstr>Roboto</vt:lpstr>
      <vt:lpstr>Roboto</vt:lpstr>
      <vt:lpstr>Segoe UI</vt:lpstr>
      <vt:lpstr>Söhne</vt:lpstr>
      <vt:lpstr>Source Sans Pro</vt:lpstr>
      <vt:lpstr>Verdana</vt:lpstr>
      <vt:lpstr>Wingdings</vt:lpstr>
      <vt:lpstr>Work Sans</vt:lpstr>
      <vt:lpstr>Office Theme</vt:lpstr>
      <vt:lpstr>5_Office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Q. What is JavaScript? What is the role of JavaScript engine?</vt:lpstr>
      <vt:lpstr>Q. What is JavaScript? What is the role of JavaScript engine?</vt:lpstr>
      <vt:lpstr>Q. What are Client side and Server side?</vt:lpstr>
      <vt:lpstr>Q. What are variables? What is the difference between var, let, and const ?</vt:lpstr>
      <vt:lpstr>Q. What are variables? What is the difference between var, let, and const ?</vt:lpstr>
      <vt:lpstr>Q. What are some important string operations in JS?</vt:lpstr>
      <vt:lpstr>Q. What are some important string operations in JS?</vt:lpstr>
      <vt:lpstr>Q. What is DOM? What is the difference between HTML and DOM?</vt:lpstr>
      <vt:lpstr>Q. What are selectors in JS?</vt:lpstr>
      <vt:lpstr>Q. What is the difference between  getElementById, getElementsByClassName and getElementsByTagName?</vt:lpstr>
      <vt:lpstr>Q. What are data types in JS? </vt:lpstr>
      <vt:lpstr>Q. What are operators? What are the types of operators in JS?</vt:lpstr>
      <vt:lpstr>Q. What are operators? What are the types of operators in JS?</vt:lpstr>
      <vt:lpstr>Q. What are the types of conditions statements in JS?</vt:lpstr>
      <vt:lpstr>Q. What are the types of conditions statements in JS?</vt:lpstr>
      <vt:lpstr>Q. What is a loop? What are the types of loops in JS?</vt:lpstr>
      <vt:lpstr>Q. What are Functions in JS? What are the types of function?</vt:lpstr>
      <vt:lpstr>Q. What are Functions in JS? What are the types of function?</vt:lpstr>
      <vt:lpstr>Q. What are Arrow Functions in JS? What is it use?</vt:lpstr>
      <vt:lpstr>Q. What are Arrays in JS? How to get, add &amp; remove elements from arrays?</vt:lpstr>
      <vt:lpstr>Q. What are Arrays in JS? How to get, add &amp; remove elements from arrays?</vt:lpstr>
      <vt:lpstr>Q. What are Arrays in JS? How to get, add &amp; remove elements from arrays?</vt:lpstr>
      <vt:lpstr>Q. What are Objects in JS? </vt:lpstr>
      <vt:lpstr>Q. What are Objects in JS? </vt:lpstr>
      <vt:lpstr>Q. What is Scope in JavaScript?</vt:lpstr>
      <vt:lpstr>Q. What is Hoisting in JavaScript?</vt:lpstr>
      <vt:lpstr>Q. What is Error Handling in JS?</vt:lpstr>
      <vt:lpstr>Q. What is JSON?</vt:lpstr>
      <vt:lpstr>Q. What is asynchronous programming in JS? What is its use?</vt:lpstr>
      <vt:lpstr>Q. What is asynchronous programming in JS? What is its use?</vt:lpstr>
      <vt:lpstr>PowerPoint Presentation</vt:lpstr>
      <vt:lpstr>Q. What are variables? What is the difference between var, let, and const ?</vt:lpstr>
      <vt:lpstr>Q. What are variables? What is the difference between var, let, and const ?</vt:lpstr>
      <vt:lpstr>Q. What are data types in JS? </vt:lpstr>
      <vt:lpstr>Q. What is the difference between primitive and non-primitive data types? </vt:lpstr>
      <vt:lpstr>Q. What is the difference between primitive and non-primitive data types? </vt:lpstr>
      <vt:lpstr>Q. What is the difference between primitive and non-primitive data types? </vt:lpstr>
      <vt:lpstr>Q. What is the difference between null and undefined in JS?</vt:lpstr>
      <vt:lpstr>Q. What is the difference between null and undefined in JS?</vt:lpstr>
      <vt:lpstr>Q. What is the use of typeof operator?</vt:lpstr>
      <vt:lpstr>Q. What is type coercion in JS?</vt:lpstr>
      <vt:lpstr>PowerPoint Presentation</vt:lpstr>
      <vt:lpstr>Q. What are operators? What are the types of operators in JS?</vt:lpstr>
      <vt:lpstr>Q. What are operators? What are the types of operators in JS?</vt:lpstr>
      <vt:lpstr>Q. What is the difference between unary, binary, and ternary operators?</vt:lpstr>
      <vt:lpstr>Q. What is short-circuit evaluation in JS?</vt:lpstr>
      <vt:lpstr>Q. What is operator precedence?</vt:lpstr>
      <vt:lpstr>Q. What are the types of conditions statements in JS?</vt:lpstr>
      <vt:lpstr>Q. What are the types of conditions statements in JS?</vt:lpstr>
      <vt:lpstr>Q. When to use which type of conditions statements in real applications?</vt:lpstr>
      <vt:lpstr>Q. What is the difference between == and ===?</vt:lpstr>
      <vt:lpstr>Q. What is the difference between Spread and Rest operator in JS?</vt:lpstr>
      <vt:lpstr>Q. What is the difference between Spread and Rest operator in JS?</vt:lpstr>
      <vt:lpstr>PowerPoint Presentation</vt:lpstr>
      <vt:lpstr>Q. What are Arrays in JS? How to get, add &amp; remove elements from arrays?</vt:lpstr>
      <vt:lpstr>Q. What are Arrays in JS? How to get, add &amp; remove elements from arrays?</vt:lpstr>
      <vt:lpstr>Q. What are Arrays in JS? How to get, add &amp; remove elements from arrays?</vt:lpstr>
      <vt:lpstr>Q. What is the indexOf() method of an Array?</vt:lpstr>
      <vt:lpstr>Q. What is the difference between find() and filter() methods of an Array?</vt:lpstr>
      <vt:lpstr>Q. What is the slice() method of an Array?</vt:lpstr>
      <vt:lpstr>Q. What is the difference between push() and concat() methods of an Array?</vt:lpstr>
      <vt:lpstr>Q. What is the difference between pop() and shift() methods of an Array?</vt:lpstr>
      <vt:lpstr>Q. What is the splice() method of an Array?</vt:lpstr>
      <vt:lpstr>Q. What is the difference between the slice() and  splice() methods of an Array?</vt:lpstr>
      <vt:lpstr>Q. What is the difference map() and forEach() array methods of an Array?</vt:lpstr>
      <vt:lpstr>Q. How to sort and reverse an array?</vt:lpstr>
      <vt:lpstr>Q. What is Array Destructuring in JS?</vt:lpstr>
      <vt:lpstr>Q. What is Array Destructuring in JS?</vt:lpstr>
      <vt:lpstr>Q. What are array-like objects In JS?</vt:lpstr>
      <vt:lpstr>Q. How to convert an array-like object into an array?</vt:lpstr>
      <vt:lpstr>PowerPoint Presentation</vt:lpstr>
      <vt:lpstr>Q. What is a loop? What are the types of loops in JS?</vt:lpstr>
      <vt:lpstr>Q. What is the difference between while and for loops?</vt:lpstr>
      <vt:lpstr>Q. What is the difference between while and do-while loops?</vt:lpstr>
      <vt:lpstr>Q. What is the difference between while and do-while loops?</vt:lpstr>
      <vt:lpstr>Q. What is the difference between break and continue statement?</vt:lpstr>
      <vt:lpstr>Q. What is the difference between for and for…of loop in JS?</vt:lpstr>
      <vt:lpstr>Q. What is the difference between for…of and for…in loop?</vt:lpstr>
      <vt:lpstr>Q. What is forEach method? Compare it with for…of and for…in loop?</vt:lpstr>
      <vt:lpstr>Q. When to use for…of loop and when to use forEach method in applications?</vt:lpstr>
      <vt:lpstr>PowerPoint Presentation</vt:lpstr>
      <vt:lpstr>Q. What are Functions in JS? What are the types of function?</vt:lpstr>
      <vt:lpstr>Q. What are Functions in JS? What are the types of function?</vt:lpstr>
      <vt:lpstr>Q. What is the difference between named and anonymous functions?       When to use what in applications?</vt:lpstr>
      <vt:lpstr>Q. What is function expression in JS?</vt:lpstr>
      <vt:lpstr>Q. What are Arrow Functions in JS? What is it use?</vt:lpstr>
      <vt:lpstr>Q. What are Callback Functions? What is it use? </vt:lpstr>
      <vt:lpstr>Q. What is Higher-order function In JS?</vt:lpstr>
      <vt:lpstr>Q. What is the difference between arguments and parameters?</vt:lpstr>
      <vt:lpstr>Q. In how many ways can you pass arguments to a function?</vt:lpstr>
      <vt:lpstr>Q. How do you use default parameters in a function?</vt:lpstr>
      <vt:lpstr>Q. What is the use of event handling in JS?</vt:lpstr>
      <vt:lpstr>Q. What are First-Class functions in JS?</vt:lpstr>
      <vt:lpstr>Q. What are Pure and Impure functions in JS?</vt:lpstr>
      <vt:lpstr>Q. What is Function Currying in JS?</vt:lpstr>
      <vt:lpstr>Q. What are call, apply and bind methods in JS?</vt:lpstr>
      <vt:lpstr>PowerPoint Presentation</vt:lpstr>
      <vt:lpstr>Q. What is a String? </vt:lpstr>
      <vt:lpstr>Q. What are template literals and string interpolation in strings?</vt:lpstr>
      <vt:lpstr>Q. What is the difference between single quotes (''), double quotes ("") &amp; backticks (``)?</vt:lpstr>
      <vt:lpstr>Q. What are some important string operations in JS?</vt:lpstr>
      <vt:lpstr>Q. What are some important string operations in JS?</vt:lpstr>
      <vt:lpstr>Q. What is string immutability?</vt:lpstr>
      <vt:lpstr>Q. In how many ways you can concatenate strings?</vt:lpstr>
      <vt:lpstr>PowerPoint Presentation</vt:lpstr>
      <vt:lpstr>Q. What is DOM? What is the difference between HTML and DOM?</vt:lpstr>
      <vt:lpstr>Q. How do you select, modify, create and remove DOM elements?</vt:lpstr>
      <vt:lpstr>Q. What are selectors in JS?</vt:lpstr>
      <vt:lpstr>Q. What is the difference between  getElementById, getElementsByClassName and getElementsByTagName?</vt:lpstr>
      <vt:lpstr>Q. What is the difference between querySelector() and querySelectorAll()?</vt:lpstr>
      <vt:lpstr>Q. What are the methods to modify elements properties and attributes?</vt:lpstr>
      <vt:lpstr>Q. What is the difference between innerHTML and textContent?</vt:lpstr>
      <vt:lpstr>Q. How to add and remove properties of HTML elements in the DOM using JS?</vt:lpstr>
      <vt:lpstr>Q. How to add and remove style from HTML elements in DOM using JS?</vt:lpstr>
      <vt:lpstr>Q. How to create new elements in DOM using JS? What is the difference between createElement() and cloneNode()?</vt:lpstr>
      <vt:lpstr>Q. What is the difference between createElement() and createTextNode()?</vt:lpstr>
      <vt:lpstr>PowerPoint Presentation</vt:lpstr>
      <vt:lpstr>Q. What is Error Handling in JS?</vt:lpstr>
      <vt:lpstr>Q. What is the role of finally block in JS?</vt:lpstr>
      <vt:lpstr>Q. What is the purpose of the throw statement in JS?</vt:lpstr>
      <vt:lpstr>Q. What is Error propagation in JS?</vt:lpstr>
      <vt:lpstr>Q. What are the best practices for error handling?</vt:lpstr>
      <vt:lpstr>Q. What are the different types of errors In JS?</vt:lpstr>
      <vt:lpstr>PowerPoint Presentation</vt:lpstr>
      <vt:lpstr>Q. What are Objects in JS? </vt:lpstr>
      <vt:lpstr>Q. What are Objects in JS? </vt:lpstr>
      <vt:lpstr>Q. In how many ways we can create an object?</vt:lpstr>
      <vt:lpstr>Q. What is the difference between an array and an object?</vt:lpstr>
      <vt:lpstr>Q. How do you add or modify or delete properties of an object?</vt:lpstr>
      <vt:lpstr>Q. Explain the difference between dot notation and bracket notation?</vt:lpstr>
      <vt:lpstr>Q. What are some common methods to iterate over the properties of an object?</vt:lpstr>
      <vt:lpstr>Q. How do you check if a property exists in an object?</vt:lpstr>
      <vt:lpstr>Q. How do you clone or copy an object?</vt:lpstr>
      <vt:lpstr>Q. What is the difference between deep copy and shallow copy in JS?</vt:lpstr>
      <vt:lpstr>Q. What is Set Object in JS?</vt:lpstr>
      <vt:lpstr>Q. What is Map Object in JS?</vt:lpstr>
      <vt:lpstr>Q. What is the difference between Map and Object in JS?</vt:lpstr>
      <vt:lpstr>PowerPoint Presentation</vt:lpstr>
      <vt:lpstr>Q. What are Events? How are events triggered?</vt:lpstr>
      <vt:lpstr>Q. What are Events? How are events triggered?</vt:lpstr>
      <vt:lpstr>Q. What are the types of events in JS?</vt:lpstr>
      <vt:lpstr>Q. What is Event Object in JS? </vt:lpstr>
      <vt:lpstr>Q. What is Event Delegation in JS? </vt:lpstr>
      <vt:lpstr>Q. What is Event Delegation in JS? </vt:lpstr>
      <vt:lpstr>Q. What is Event Bubbling In JS?</vt:lpstr>
      <vt:lpstr>Q. What is Event Bubbling In JS?</vt:lpstr>
      <vt:lpstr>Q. How can you stop event propagation or event bubbling in JS?</vt:lpstr>
      <vt:lpstr>Q. What is Event Capturing in JS?</vt:lpstr>
      <vt:lpstr>Q. What is Event Capturing in JS?</vt:lpstr>
      <vt:lpstr>Q. What is the purpose of the event.preventDefault() method in JS?</vt:lpstr>
      <vt:lpstr>Q. What is the use of "this" keyword in the context of event handling in JS?</vt:lpstr>
      <vt:lpstr>Q. How to remove an event handler from an element in JS?</vt:lpstr>
      <vt:lpstr>PowerPoint Presentation</vt:lpstr>
      <vt:lpstr>Q. Explain the concept of Lexical Scoping?</vt:lpstr>
      <vt:lpstr>Q. What is Closure?</vt:lpstr>
      <vt:lpstr>Q. What are the benefits of Closures?</vt:lpstr>
      <vt:lpstr>Q. What is the concept of Encapsulation in the context of closures?</vt:lpstr>
      <vt:lpstr>Q. What are the disadvantage or limitations of Closures?</vt:lpstr>
      <vt:lpstr>Q. How can you release the variable references or closures from memory?</vt:lpstr>
      <vt:lpstr>Q. What is the difference between a Regular Function and a Closure?</vt:lpstr>
      <vt:lpstr>PowerPoint Presentation</vt:lpstr>
      <vt:lpstr>Q. What is asynchronous programming in JS? What is its use?</vt:lpstr>
      <vt:lpstr>Q. What is asynchronous programming in JS? What is its use?</vt:lpstr>
      <vt:lpstr>Q. What is the difference between synchronous and asynchronous programming?</vt:lpstr>
      <vt:lpstr>Q. What are the techniques for achieving asynchronous operations in JS?</vt:lpstr>
      <vt:lpstr>Q. What is setTimeout()? How is it used to handle asynchronous operations?</vt:lpstr>
      <vt:lpstr>Q. What is setInterval()? How is it used to handle asynchronous operations?</vt:lpstr>
      <vt:lpstr>Q. What is the role of callbacks in fetching API data asynchronously?</vt:lpstr>
      <vt:lpstr>Q. What is callback hell? How can it be avoided?</vt:lpstr>
      <vt:lpstr>PowerPoint Presentation</vt:lpstr>
      <vt:lpstr>Q. What are Promises in JavaScript?</vt:lpstr>
      <vt:lpstr>Q. How to implement Promises in JavaScript?</vt:lpstr>
      <vt:lpstr>Q. How to implement Promises in JavaScript?</vt:lpstr>
      <vt:lpstr>Q. When to use Promises in real applications?</vt:lpstr>
      <vt:lpstr>Q. What is the use of Promise.all() method?</vt:lpstr>
      <vt:lpstr>Q. What is the use of Promise.all() method?</vt:lpstr>
      <vt:lpstr>Q. What is the use of Promise.race() method?</vt:lpstr>
      <vt:lpstr>Q. What is the difference between Promise.all() and Promise.race()?</vt:lpstr>
      <vt:lpstr>PowerPoint Presentation</vt:lpstr>
      <vt:lpstr>Q. What is the purpose of async/ await? Compare it with Promises?</vt:lpstr>
      <vt:lpstr>Q. What is the purpose of async/ await? Compare it with Promises?</vt:lpstr>
      <vt:lpstr>Q. Explain the use of async and await keywords in JS?</vt:lpstr>
      <vt:lpstr>Q. Can we use async keyword without await keyword and vice versa?</vt:lpstr>
      <vt:lpstr>Q. How do you handle errors in async/ await functions?</vt:lpstr>
      <vt:lpstr>PowerPoint Presentation</vt:lpstr>
      <vt:lpstr>Q. What is a window object?</vt:lpstr>
      <vt:lpstr>Q. What are Browser APIs in JS?</vt:lpstr>
      <vt:lpstr>Q. What is Web Storage, and its use? How many types of web storage are there?</vt:lpstr>
      <vt:lpstr>Q. What is Local Storage? How to store, retrieve and remove data from it?</vt:lpstr>
      <vt:lpstr>Q. What is Session Storage? How to store, retrieve and remove data from it?</vt:lpstr>
      <vt:lpstr>Q. What is the difference between LocalStorage and SessionStorage?</vt:lpstr>
      <vt:lpstr>Q. How much data can be stored in localStorage and sessionStorage?</vt:lpstr>
      <vt:lpstr>Q. What are cookies? How do you create and read cookies?</vt:lpstr>
      <vt:lpstr>Q. What is the difference between cookies and web storage?</vt:lpstr>
      <vt:lpstr>Q. When to use cookies and when to use web storage?</vt:lpstr>
      <vt:lpstr>PowerPoint Presentation</vt:lpstr>
      <vt:lpstr>Q. What are Classes in JS?</vt:lpstr>
      <vt:lpstr>Q. What is a constructor?</vt:lpstr>
      <vt:lpstr>Q. What are constructor functions?</vt:lpstr>
      <vt:lpstr>Q. What is the use of this keyword?</vt:lpstr>
      <vt:lpstr>Q. Explain the concept of prototypal inheritance?</vt:lpstr>
      <vt:lpstr>PowerPoint Presentation</vt:lpstr>
      <vt:lpstr>Q. What is ES6? What are the new features introduced by it?</vt:lpstr>
      <vt:lpstr>Q. What are Modules in JS?</vt:lpstr>
      <vt:lpstr>Q. What are Modules in JS?</vt:lpstr>
      <vt:lpstr>Q. What is the role of export keyword?</vt:lpstr>
      <vt:lpstr>Q. What are the advantages of modules?</vt:lpstr>
      <vt:lpstr>Q. What is the difference between named exports and default exports?</vt:lpstr>
      <vt:lpstr>Q. What is the difference between static and dynamic imports?</vt:lpstr>
      <vt:lpstr>Q. What are module bundlers?</vt:lpstr>
      <vt:lpstr>PowerPoint Presentation</vt:lpstr>
      <vt:lpstr>Q. What is eval() function in JS?</vt:lpstr>
      <vt:lpstr>Q. What is XSS (Cross-Site Scripting) attack?</vt:lpstr>
      <vt:lpstr>Q. What is SQL Injection attack?</vt:lpstr>
      <vt:lpstr>Q. What are some best practices for security in JS?</vt:lpstr>
      <vt:lpstr>Q. What are the best practices for improving performance in JS?</vt:lpstr>
      <vt:lpstr>PowerPoint Presentation</vt:lpstr>
      <vt:lpstr>PowerPoint Presentation</vt:lpstr>
      <vt:lpstr>Q. How to execute a piece of code repeatedly after some fix time?</vt:lpstr>
      <vt:lpstr>Q. How to handle asynchronous operations In JS?</vt:lpstr>
      <vt:lpstr>Q. How to manipulate and modify CSS styles of HTML elements dynamically?</vt:lpstr>
      <vt:lpstr>Q. How to handle errors and exceptions in your code?</vt:lpstr>
      <vt:lpstr>Q. How to store key-value pairs &amp; efficiently access and manipulate the data?</vt:lpstr>
      <vt:lpstr>Q.  How to iterate over elements in an array and perform a specific operation on each element?</vt:lpstr>
      <vt:lpstr>Q. How to dynamically add or remove elements from a web page?</vt:lpstr>
      <vt:lpstr>Q. What method is used to retrieve data from an external API?</vt:lpstr>
      <vt:lpstr>Q. How to manage the state in a web application?</vt:lpstr>
      <vt:lpstr>Q. How to implement a queue or a stack like data structure in JS?</vt:lpstr>
      <vt:lpstr>Q. How do you attach an event handler to an HTML element?</vt:lpstr>
      <vt:lpstr>Q. How to perform actions based on keyboard events in JS?</vt:lpstr>
      <vt:lpstr>Q. How to fetch data from multiple APIs in parallel and process the results together?</vt:lpstr>
      <vt:lpstr>Q. What are the methods to manipulate JSON data efficiently?</vt:lpstr>
      <vt:lpstr>Q. How to get the current URL of a webpage?</vt:lpstr>
      <vt:lpstr>Q. How do you find the length of an array in JS?</vt:lpstr>
      <vt:lpstr>Q. How to create a copy of an array?</vt:lpstr>
      <vt:lpstr>Q. How do you access individual characters in a string?</vt:lpstr>
      <vt:lpstr>Q. How can you check if a string contains a specific substring?</vt:lpstr>
      <vt:lpstr>Q. Can you modify the value of a variable captured in a Closure?</vt:lpstr>
      <vt:lpstr>PowerPoint Presentation</vt:lpstr>
      <vt:lpstr>Q. How to validate user input as they type in a form?</vt:lpstr>
      <vt:lpstr>Q. How to implement pagination for displaying large sets of data?</vt:lpstr>
      <vt:lpstr>Q. How to implement drag-and-drop functionality for elements on a web page?</vt:lpstr>
      <vt:lpstr>Q. How to implement a feature that allows users to search for specific items in a large dataset?</vt:lpstr>
      <vt:lpstr>Q. How to implement a feature that allows users to perform live search suggestions as they type?</vt:lpstr>
      <vt:lpstr>Q. How to implement a real-time chat application using JS.</vt:lpstr>
      <vt:lpstr>PowerPoint Presentation</vt:lpstr>
      <vt:lpstr>Q. How to create an infinite scrolling feature using JS when a user reaches the bottom of a webpage? </vt:lpstr>
      <vt:lpstr>Q. How to implement a toggle switch that changes the theme (light/dark mode) of a website when clicked. </vt:lpstr>
      <vt:lpstr>Q. How to use JS to dynamically update date in real time on webpage? </vt:lpstr>
      <vt:lpstr>Q. How to prevent a form from being submitted without required fields being filled?</vt:lpstr>
      <vt:lpstr>PowerPoint Presentation</vt:lpstr>
      <vt:lpstr>PowerPoint Presentation</vt:lpstr>
      <vt:lpstr>Q. Write a function that returns the reverse of a string?</vt:lpstr>
      <vt:lpstr>Q. Write a function that returns the longest word in the sentence.</vt:lpstr>
      <vt:lpstr>Q. Write a function that checks whether a given string is a palindrome or not?</vt:lpstr>
      <vt:lpstr>Q. Write a function to remove duplicate elements from an array.</vt:lpstr>
      <vt:lpstr>Q. Write a function that checks whether two strings are anagrams or not?</vt:lpstr>
      <vt:lpstr>Q. Write a function that returns the number of vowels in a string.</vt:lpstr>
      <vt:lpstr>Q. Write a function to find the largest number in an array.</vt:lpstr>
      <vt:lpstr>Q. Write a function to check if a given number is prime or not?</vt:lpstr>
      <vt:lpstr>Q. Write a function to calculate the factorial of a number.</vt:lpstr>
      <vt:lpstr>Q. Write a program to remove all whitespace characters from a string.</vt:lpstr>
      <vt:lpstr>Q. Write a function to find the sum of all elements in an array.</vt:lpstr>
      <vt:lpstr>Q. Write a function to find the average of an array of numbers.</vt:lpstr>
      <vt:lpstr>Q. Write a function to sort an array of numbers in ascending order.</vt:lpstr>
      <vt:lpstr>Q. Write a function to check if a given array is sorted in ascending order or not.</vt:lpstr>
      <vt:lpstr>Q. Write a function to merge two arrays into a single sorted array.</vt:lpstr>
      <vt:lpstr>Q. Write a function to remove a specific element from an array.</vt:lpstr>
      <vt:lpstr>Q. Write a function to find the second largest element in an array.</vt:lpstr>
      <vt:lpstr>Q. Write a function to reverse the order of words in a given sentence.</vt:lpstr>
      <vt:lpstr>Q. Write a function to find the longest common prefix among an array of strings.</vt:lpstr>
      <vt:lpstr>Q. Write a function to find the intersection of two arrays.</vt:lpstr>
      <vt:lpstr>Q. Write a function to calculate the Fibonacci sequence up to a given number.</vt:lpstr>
      <vt:lpstr>PowerPoint Presentation</vt:lpstr>
      <vt:lpstr>PowerPoint Presentation</vt:lpstr>
      <vt:lpstr>How does React Work? </vt:lpstr>
      <vt:lpstr>What is JSX? </vt:lpstr>
      <vt:lpstr>PowerPoint Presentation</vt:lpstr>
      <vt:lpstr>fragment</vt:lpstr>
      <vt:lpstr>React Components </vt:lpstr>
      <vt:lpstr>Class Component </vt:lpstr>
      <vt:lpstr>Function Component </vt:lpstr>
      <vt:lpstr>Props</vt:lpstr>
      <vt:lpstr>Props </vt:lpstr>
      <vt:lpstr>React Events </vt:lpstr>
      <vt:lpstr>React List</vt:lpstr>
      <vt:lpstr>Keys </vt:lpstr>
      <vt:lpstr>SASS</vt:lpstr>
      <vt:lpstr>React Hooks</vt:lpstr>
      <vt:lpstr>Hook Rules</vt:lpstr>
      <vt:lpstr>useState</vt:lpstr>
      <vt:lpstr>What Can State Hold </vt:lpstr>
      <vt:lpstr>useEffect</vt:lpstr>
      <vt:lpstr>PowerPoint Presentation</vt:lpstr>
      <vt:lpstr>PowerPoint Presentation</vt:lpstr>
      <vt:lpstr>useRef</vt:lpstr>
      <vt:lpstr>useReducer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20 basic concept in JS</dc:title>
  <dc:creator>Anurag Rawat</dc:creator>
  <cp:lastModifiedBy>admin</cp:lastModifiedBy>
  <cp:revision>24</cp:revision>
  <dcterms:created xsi:type="dcterms:W3CDTF">2023-08-31T07:34:21Z</dcterms:created>
  <dcterms:modified xsi:type="dcterms:W3CDTF">2023-11-27T08:09:23Z</dcterms:modified>
</cp:coreProperties>
</file>